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6"/>
  </p:notesMasterIdLst>
  <p:sldIdLst>
    <p:sldId id="256" r:id="rId2"/>
    <p:sldId id="257" r:id="rId3"/>
    <p:sldId id="258" r:id="rId4"/>
    <p:sldId id="259" r:id="rId5"/>
    <p:sldId id="260" r:id="rId6"/>
    <p:sldId id="304" r:id="rId7"/>
    <p:sldId id="262" r:id="rId8"/>
    <p:sldId id="263" r:id="rId9"/>
    <p:sldId id="266" r:id="rId10"/>
    <p:sldId id="305" r:id="rId11"/>
    <p:sldId id="269" r:id="rId12"/>
    <p:sldId id="273" r:id="rId13"/>
    <p:sldId id="261" r:id="rId14"/>
    <p:sldId id="265" r:id="rId15"/>
  </p:sldIdLst>
  <p:sldSz cx="9144000" cy="5143500" type="screen16x9"/>
  <p:notesSz cx="6858000" cy="9144000"/>
  <p:embeddedFontLst>
    <p:embeddedFont>
      <p:font typeface="Montserrat" panose="020B0604020202020204" charset="0"/>
      <p:regular r:id="rId17"/>
      <p:bold r:id="rId18"/>
      <p:italic r:id="rId19"/>
      <p:boldItalic r:id="rId20"/>
    </p:embeddedFont>
    <p:embeddedFont>
      <p:font typeface="Georgia" panose="02040502050405020303" pitchFamily="18" charset="0"/>
      <p:regular r:id="rId21"/>
      <p:bold r:id="rId22"/>
      <p:italic r:id="rId23"/>
      <p:boldItalic r:id="rId24"/>
    </p:embeddedFont>
    <p:embeddedFont>
      <p:font typeface="Cantata One" panose="02060503070700060704" charset="0"/>
      <p:regular r:id="rId25"/>
    </p:embeddedFont>
    <p:embeddedFont>
      <p:font typeface="Abril Fatface" panose="020B0604020202020204" charset="0"/>
      <p:regular r:id="rId26"/>
    </p:embeddedFont>
    <p:embeddedFont>
      <p:font typeface="Actor" panose="020B0604020202020204" charset="0"/>
      <p:regular r:id="rId27"/>
    </p:embeddedFont>
    <p:embeddedFont>
      <p:font typeface="Cinzel Decorative" panose="020B0604020202020204" charset="0"/>
      <p:regular r:id="rId28"/>
      <p:bold r:id="rId29"/>
    </p:embeddedFont>
    <p:embeddedFont>
      <p:font typeface="Lancelot"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2B2D"/>
    <a:srgbClr val="4A2D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81CFAC-7CFF-4FCF-B0C2-418073E5F375}">
  <a:tblStyle styleId="{E081CFAC-7CFF-4FCF-B0C2-418073E5F3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93" d="100"/>
          <a:sy n="93" d="100"/>
        </p:scale>
        <p:origin x="750"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826861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102401b8ef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 name="Google Shape;839;g102401b8ef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6832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02401b8efb_2_9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02401b8efb_2_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2164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102401b8efb_2_1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102401b8efb_2_1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402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p:cNvGrpSpPr/>
        <p:nvPr/>
      </p:nvGrpSpPr>
      <p:grpSpPr>
        <a:xfrm>
          <a:off x="0" y="0"/>
          <a:ext cx="0" cy="0"/>
          <a:chOff x="0" y="0"/>
          <a:chExt cx="0" cy="0"/>
        </a:xfrm>
      </p:grpSpPr>
      <p:sp>
        <p:nvSpPr>
          <p:cNvPr id="1593" name="Google Shape;1593;g102401b8efb_2_1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 name="Google Shape;1594;g102401b8efb_2_1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4122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fc50cc37d1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fc50cc37d1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5659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g102401b8efb_2_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3" name="Google Shape;1263;g102401b8efb_2_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281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2401b8efb_2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2401b8efb_2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622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fc50cc37d1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fc50cc37d1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0822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fc50cc37d1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fc50cc37d1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224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fc50cc37d1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fc50cc37d1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07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fc50cc37d1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fc50cc37d1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588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102401b8efb_2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02401b8efb_2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539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102401b8efb_2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1" name="Google Shape;1241;g102401b8efb_2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6366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02401b8efb_2_9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02401b8efb_2_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66941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4022697" y="1360479"/>
            <a:ext cx="4549200" cy="1839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5200"/>
              <a:buNone/>
              <a:defRPr sz="5200" b="1">
                <a:solidFill>
                  <a:schemeClr val="dk2"/>
                </a:solidFill>
              </a:defRPr>
            </a:lvl1pPr>
            <a:lvl2pPr lvl="1" algn="ctr">
              <a:spcBef>
                <a:spcPts val="0"/>
              </a:spcBef>
              <a:spcAft>
                <a:spcPts val="0"/>
              </a:spcAft>
              <a:buClr>
                <a:schemeClr val="dk2"/>
              </a:buClr>
              <a:buSzPts val="5200"/>
              <a:buNone/>
              <a:defRPr sz="5200">
                <a:solidFill>
                  <a:schemeClr val="dk2"/>
                </a:solidFill>
              </a:defRPr>
            </a:lvl2pPr>
            <a:lvl3pPr lvl="2" algn="ctr">
              <a:spcBef>
                <a:spcPts val="0"/>
              </a:spcBef>
              <a:spcAft>
                <a:spcPts val="0"/>
              </a:spcAft>
              <a:buClr>
                <a:schemeClr val="dk2"/>
              </a:buClr>
              <a:buSzPts val="5200"/>
              <a:buNone/>
              <a:defRPr sz="5200">
                <a:solidFill>
                  <a:schemeClr val="dk2"/>
                </a:solidFill>
              </a:defRPr>
            </a:lvl3pPr>
            <a:lvl4pPr lvl="3" algn="ctr">
              <a:spcBef>
                <a:spcPts val="0"/>
              </a:spcBef>
              <a:spcAft>
                <a:spcPts val="0"/>
              </a:spcAft>
              <a:buClr>
                <a:schemeClr val="dk2"/>
              </a:buClr>
              <a:buSzPts val="5200"/>
              <a:buNone/>
              <a:defRPr sz="5200">
                <a:solidFill>
                  <a:schemeClr val="dk2"/>
                </a:solidFill>
              </a:defRPr>
            </a:lvl4pPr>
            <a:lvl5pPr lvl="4" algn="ctr">
              <a:spcBef>
                <a:spcPts val="0"/>
              </a:spcBef>
              <a:spcAft>
                <a:spcPts val="0"/>
              </a:spcAft>
              <a:buClr>
                <a:schemeClr val="dk2"/>
              </a:buClr>
              <a:buSzPts val="5200"/>
              <a:buNone/>
              <a:defRPr sz="5200">
                <a:solidFill>
                  <a:schemeClr val="dk2"/>
                </a:solidFill>
              </a:defRPr>
            </a:lvl5pPr>
            <a:lvl6pPr lvl="5" algn="ctr">
              <a:spcBef>
                <a:spcPts val="0"/>
              </a:spcBef>
              <a:spcAft>
                <a:spcPts val="0"/>
              </a:spcAft>
              <a:buClr>
                <a:schemeClr val="dk2"/>
              </a:buClr>
              <a:buSzPts val="5200"/>
              <a:buNone/>
              <a:defRPr sz="5200">
                <a:solidFill>
                  <a:schemeClr val="dk2"/>
                </a:solidFill>
              </a:defRPr>
            </a:lvl6pPr>
            <a:lvl7pPr lvl="6" algn="ctr">
              <a:spcBef>
                <a:spcPts val="0"/>
              </a:spcBef>
              <a:spcAft>
                <a:spcPts val="0"/>
              </a:spcAft>
              <a:buClr>
                <a:schemeClr val="dk2"/>
              </a:buClr>
              <a:buSzPts val="5200"/>
              <a:buNone/>
              <a:defRPr sz="5200">
                <a:solidFill>
                  <a:schemeClr val="dk2"/>
                </a:solidFill>
              </a:defRPr>
            </a:lvl7pPr>
            <a:lvl8pPr lvl="7" algn="ctr">
              <a:spcBef>
                <a:spcPts val="0"/>
              </a:spcBef>
              <a:spcAft>
                <a:spcPts val="0"/>
              </a:spcAft>
              <a:buClr>
                <a:schemeClr val="dk2"/>
              </a:buClr>
              <a:buSzPts val="5200"/>
              <a:buNone/>
              <a:defRPr sz="5200">
                <a:solidFill>
                  <a:schemeClr val="dk2"/>
                </a:solidFill>
              </a:defRPr>
            </a:lvl8pPr>
            <a:lvl9pPr lvl="8" algn="ctr">
              <a:spcBef>
                <a:spcPts val="0"/>
              </a:spcBef>
              <a:spcAft>
                <a:spcPts val="0"/>
              </a:spcAft>
              <a:buClr>
                <a:schemeClr val="dk2"/>
              </a:buClr>
              <a:buSzPts val="5200"/>
              <a:buNone/>
              <a:defRPr sz="5200">
                <a:solidFill>
                  <a:schemeClr val="dk2"/>
                </a:solidFill>
              </a:defRPr>
            </a:lvl9pPr>
          </a:lstStyle>
          <a:p>
            <a:endParaRPr/>
          </a:p>
        </p:txBody>
      </p:sp>
      <p:grpSp>
        <p:nvGrpSpPr>
          <p:cNvPr id="10" name="Google Shape;10;p2"/>
          <p:cNvGrpSpPr/>
          <p:nvPr/>
        </p:nvGrpSpPr>
        <p:grpSpPr>
          <a:xfrm rot="10800000" flipH="1">
            <a:off x="5784852" y="594032"/>
            <a:ext cx="1024892" cy="1024892"/>
            <a:chOff x="5784852" y="3746799"/>
            <a:chExt cx="1024892" cy="1024892"/>
          </a:xfrm>
        </p:grpSpPr>
        <p:grpSp>
          <p:nvGrpSpPr>
            <p:cNvPr id="11" name="Google Shape;11;p2"/>
            <p:cNvGrpSpPr/>
            <p:nvPr/>
          </p:nvGrpSpPr>
          <p:grpSpPr>
            <a:xfrm rot="-8100000">
              <a:off x="5925843" y="3905991"/>
              <a:ext cx="742909" cy="706507"/>
              <a:chOff x="416750" y="235493"/>
              <a:chExt cx="973529" cy="925826"/>
            </a:xfrm>
          </p:grpSpPr>
          <p:sp>
            <p:nvSpPr>
              <p:cNvPr id="12" name="Google Shape;12;p2"/>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subTitle" idx="1"/>
          </p:nvPr>
        </p:nvSpPr>
        <p:spPr>
          <a:xfrm flipH="1">
            <a:off x="4022697" y="3275738"/>
            <a:ext cx="4549200" cy="46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000">
                <a:solidFill>
                  <a:srgbClr val="B5A59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22" name="Google Shape;22;p2"/>
          <p:cNvGrpSpPr/>
          <p:nvPr/>
        </p:nvGrpSpPr>
        <p:grpSpPr>
          <a:xfrm>
            <a:off x="5784852" y="3522866"/>
            <a:ext cx="1024892" cy="1024892"/>
            <a:chOff x="5784852" y="3746799"/>
            <a:chExt cx="1024892" cy="1024892"/>
          </a:xfrm>
        </p:grpSpPr>
        <p:grpSp>
          <p:nvGrpSpPr>
            <p:cNvPr id="23" name="Google Shape;23;p2"/>
            <p:cNvGrpSpPr/>
            <p:nvPr/>
          </p:nvGrpSpPr>
          <p:grpSpPr>
            <a:xfrm rot="-8100000">
              <a:off x="5925843" y="3905991"/>
              <a:ext cx="742909" cy="706507"/>
              <a:chOff x="416750" y="235493"/>
              <a:chExt cx="973529" cy="925826"/>
            </a:xfrm>
          </p:grpSpPr>
          <p:sp>
            <p:nvSpPr>
              <p:cNvPr id="24" name="Google Shape;24;p2"/>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2"/>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CUSTOM_3">
    <p:bg>
      <p:bgPr>
        <a:blipFill>
          <a:blip r:embed="rId2">
            <a:alphaModFix/>
          </a:blip>
          <a:stretch>
            <a:fillRect/>
          </a:stretch>
        </a:blipFill>
        <a:effectLst/>
      </p:bgPr>
    </p:bg>
    <p:spTree>
      <p:nvGrpSpPr>
        <p:cNvPr id="1" name="Shape 345"/>
        <p:cNvGrpSpPr/>
        <p:nvPr/>
      </p:nvGrpSpPr>
      <p:grpSpPr>
        <a:xfrm>
          <a:off x="0" y="0"/>
          <a:ext cx="0" cy="0"/>
          <a:chOff x="0" y="0"/>
          <a:chExt cx="0" cy="0"/>
        </a:xfrm>
      </p:grpSpPr>
      <p:sp>
        <p:nvSpPr>
          <p:cNvPr id="346" name="Google Shape;346;p15"/>
          <p:cNvSpPr txBox="1">
            <a:spLocks noGrp="1"/>
          </p:cNvSpPr>
          <p:nvPr>
            <p:ph type="title" hasCustomPrompt="1"/>
          </p:nvPr>
        </p:nvSpPr>
        <p:spPr>
          <a:xfrm>
            <a:off x="713225" y="1319002"/>
            <a:ext cx="1575300" cy="1213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7000" b="1">
                <a:solidFill>
                  <a:schemeClr val="l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347" name="Google Shape;347;p15"/>
          <p:cNvSpPr txBox="1">
            <a:spLocks noGrp="1"/>
          </p:cNvSpPr>
          <p:nvPr>
            <p:ph type="title" idx="2"/>
          </p:nvPr>
        </p:nvSpPr>
        <p:spPr>
          <a:xfrm flipH="1">
            <a:off x="713225" y="2456300"/>
            <a:ext cx="3654300" cy="797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b="1">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48" name="Google Shape;348;p15"/>
          <p:cNvSpPr txBox="1">
            <a:spLocks noGrp="1"/>
          </p:cNvSpPr>
          <p:nvPr>
            <p:ph type="subTitle" idx="1"/>
          </p:nvPr>
        </p:nvSpPr>
        <p:spPr>
          <a:xfrm flipH="1">
            <a:off x="713225" y="3238025"/>
            <a:ext cx="3654300" cy="46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800"/>
              <a:buNone/>
              <a:defRPr sz="1800"/>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grpSp>
        <p:nvGrpSpPr>
          <p:cNvPr id="349" name="Google Shape;349;p15"/>
          <p:cNvGrpSpPr/>
          <p:nvPr/>
        </p:nvGrpSpPr>
        <p:grpSpPr>
          <a:xfrm rot="10800000" flipH="1">
            <a:off x="710202" y="600899"/>
            <a:ext cx="1024892" cy="1024892"/>
            <a:chOff x="5784852" y="3746799"/>
            <a:chExt cx="1024892" cy="1024892"/>
          </a:xfrm>
        </p:grpSpPr>
        <p:grpSp>
          <p:nvGrpSpPr>
            <p:cNvPr id="350" name="Google Shape;350;p15"/>
            <p:cNvGrpSpPr/>
            <p:nvPr/>
          </p:nvGrpSpPr>
          <p:grpSpPr>
            <a:xfrm rot="-8100000">
              <a:off x="5925843" y="3905991"/>
              <a:ext cx="742909" cy="706507"/>
              <a:chOff x="416750" y="235493"/>
              <a:chExt cx="973529" cy="925826"/>
            </a:xfrm>
          </p:grpSpPr>
          <p:sp>
            <p:nvSpPr>
              <p:cNvPr id="351" name="Google Shape;351;p15"/>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5"/>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5"/>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5"/>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5"/>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5"/>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 name="Google Shape;359;p15"/>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15"/>
          <p:cNvGrpSpPr/>
          <p:nvPr/>
        </p:nvGrpSpPr>
        <p:grpSpPr>
          <a:xfrm>
            <a:off x="710202" y="3515999"/>
            <a:ext cx="1024892" cy="1024892"/>
            <a:chOff x="5784852" y="3746799"/>
            <a:chExt cx="1024892" cy="1024892"/>
          </a:xfrm>
        </p:grpSpPr>
        <p:grpSp>
          <p:nvGrpSpPr>
            <p:cNvPr id="361" name="Google Shape;361;p15"/>
            <p:cNvGrpSpPr/>
            <p:nvPr/>
          </p:nvGrpSpPr>
          <p:grpSpPr>
            <a:xfrm rot="-8100000">
              <a:off x="5925843" y="3905991"/>
              <a:ext cx="742909" cy="706507"/>
              <a:chOff x="416750" y="235493"/>
              <a:chExt cx="973529" cy="925826"/>
            </a:xfrm>
          </p:grpSpPr>
          <p:sp>
            <p:nvSpPr>
              <p:cNvPr id="362" name="Google Shape;362;p15"/>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5"/>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5"/>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5"/>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5"/>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5"/>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5"/>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5"/>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15"/>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CUSTOM_7">
    <p:bg>
      <p:bgPr>
        <a:blipFill>
          <a:blip r:embed="rId2">
            <a:alphaModFix/>
          </a:blip>
          <a:stretch>
            <a:fillRect/>
          </a:stretch>
        </a:blipFill>
        <a:effectLst/>
      </p:bgPr>
    </p:bg>
    <p:spTree>
      <p:nvGrpSpPr>
        <p:cNvPr id="1" name="Shape 371"/>
        <p:cNvGrpSpPr/>
        <p:nvPr/>
      </p:nvGrpSpPr>
      <p:grpSpPr>
        <a:xfrm>
          <a:off x="0" y="0"/>
          <a:ext cx="0" cy="0"/>
          <a:chOff x="0" y="0"/>
          <a:chExt cx="0" cy="0"/>
        </a:xfrm>
      </p:grpSpPr>
      <p:sp>
        <p:nvSpPr>
          <p:cNvPr id="372" name="Google Shape;372;p16"/>
          <p:cNvSpPr txBox="1">
            <a:spLocks noGrp="1"/>
          </p:cNvSpPr>
          <p:nvPr>
            <p:ph type="title" hasCustomPrompt="1"/>
          </p:nvPr>
        </p:nvSpPr>
        <p:spPr>
          <a:xfrm>
            <a:off x="5511175" y="1319002"/>
            <a:ext cx="1575300" cy="121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7000" b="1">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373" name="Google Shape;373;p16"/>
          <p:cNvSpPr txBox="1">
            <a:spLocks noGrp="1"/>
          </p:cNvSpPr>
          <p:nvPr>
            <p:ph type="title" idx="2"/>
          </p:nvPr>
        </p:nvSpPr>
        <p:spPr>
          <a:xfrm flipH="1">
            <a:off x="4471675" y="2456300"/>
            <a:ext cx="3654300" cy="7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b="1">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4" name="Google Shape;374;p16"/>
          <p:cNvSpPr txBox="1">
            <a:spLocks noGrp="1"/>
          </p:cNvSpPr>
          <p:nvPr>
            <p:ph type="subTitle" idx="1"/>
          </p:nvPr>
        </p:nvSpPr>
        <p:spPr>
          <a:xfrm flipH="1">
            <a:off x="4471675" y="3254000"/>
            <a:ext cx="3654300" cy="46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grpSp>
        <p:nvGrpSpPr>
          <p:cNvPr id="375" name="Google Shape;375;p16"/>
          <p:cNvGrpSpPr/>
          <p:nvPr/>
        </p:nvGrpSpPr>
        <p:grpSpPr>
          <a:xfrm rot="10800000" flipH="1">
            <a:off x="5784852" y="600899"/>
            <a:ext cx="1024892" cy="1024892"/>
            <a:chOff x="5784852" y="3746799"/>
            <a:chExt cx="1024892" cy="1024892"/>
          </a:xfrm>
        </p:grpSpPr>
        <p:grpSp>
          <p:nvGrpSpPr>
            <p:cNvPr id="376" name="Google Shape;376;p16"/>
            <p:cNvGrpSpPr/>
            <p:nvPr/>
          </p:nvGrpSpPr>
          <p:grpSpPr>
            <a:xfrm rot="-8100000">
              <a:off x="5925843" y="3905991"/>
              <a:ext cx="742909" cy="706507"/>
              <a:chOff x="416750" y="235493"/>
              <a:chExt cx="973529" cy="925826"/>
            </a:xfrm>
          </p:grpSpPr>
          <p:sp>
            <p:nvSpPr>
              <p:cNvPr id="377" name="Google Shape;377;p16"/>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6"/>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6"/>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6"/>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6"/>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6"/>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6"/>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6"/>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16"/>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16"/>
          <p:cNvGrpSpPr/>
          <p:nvPr/>
        </p:nvGrpSpPr>
        <p:grpSpPr>
          <a:xfrm>
            <a:off x="5784852" y="3515999"/>
            <a:ext cx="1024892" cy="1024892"/>
            <a:chOff x="5784852" y="3746799"/>
            <a:chExt cx="1024892" cy="1024892"/>
          </a:xfrm>
        </p:grpSpPr>
        <p:grpSp>
          <p:nvGrpSpPr>
            <p:cNvPr id="387" name="Google Shape;387;p16"/>
            <p:cNvGrpSpPr/>
            <p:nvPr/>
          </p:nvGrpSpPr>
          <p:grpSpPr>
            <a:xfrm rot="-8100000">
              <a:off x="5925843" y="3905991"/>
              <a:ext cx="742909" cy="706507"/>
              <a:chOff x="416750" y="235493"/>
              <a:chExt cx="973529" cy="925826"/>
            </a:xfrm>
          </p:grpSpPr>
          <p:sp>
            <p:nvSpPr>
              <p:cNvPr id="388" name="Google Shape;388;p16"/>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6"/>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6"/>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6"/>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6"/>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6"/>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6"/>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6"/>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6" name="Google Shape;396;p16"/>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3">
  <p:cSld name="CUSTOM_10">
    <p:bg>
      <p:bgPr>
        <a:blipFill>
          <a:blip r:embed="rId2">
            <a:alphaModFix/>
          </a:blip>
          <a:stretch>
            <a:fillRect/>
          </a:stretch>
        </a:blipFill>
        <a:effectLst/>
      </p:bgPr>
    </p:bg>
    <p:spTree>
      <p:nvGrpSpPr>
        <p:cNvPr id="1" name="Shape 397"/>
        <p:cNvGrpSpPr/>
        <p:nvPr/>
      </p:nvGrpSpPr>
      <p:grpSpPr>
        <a:xfrm>
          <a:off x="0" y="0"/>
          <a:ext cx="0" cy="0"/>
          <a:chOff x="0" y="0"/>
          <a:chExt cx="0" cy="0"/>
        </a:xfrm>
      </p:grpSpPr>
      <p:sp>
        <p:nvSpPr>
          <p:cNvPr id="398" name="Google Shape;398;p17"/>
          <p:cNvSpPr txBox="1">
            <a:spLocks noGrp="1"/>
          </p:cNvSpPr>
          <p:nvPr>
            <p:ph type="title" hasCustomPrompt="1"/>
          </p:nvPr>
        </p:nvSpPr>
        <p:spPr>
          <a:xfrm>
            <a:off x="2057525" y="1319002"/>
            <a:ext cx="1575300" cy="121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7000" b="1">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399" name="Google Shape;399;p17"/>
          <p:cNvSpPr txBox="1">
            <a:spLocks noGrp="1"/>
          </p:cNvSpPr>
          <p:nvPr>
            <p:ph type="title" idx="2"/>
          </p:nvPr>
        </p:nvSpPr>
        <p:spPr>
          <a:xfrm flipH="1">
            <a:off x="1018025" y="2456300"/>
            <a:ext cx="3654300" cy="7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b="1">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0" name="Google Shape;400;p17"/>
          <p:cNvSpPr txBox="1">
            <a:spLocks noGrp="1"/>
          </p:cNvSpPr>
          <p:nvPr>
            <p:ph type="subTitle" idx="1"/>
          </p:nvPr>
        </p:nvSpPr>
        <p:spPr>
          <a:xfrm flipH="1">
            <a:off x="1018025" y="3254000"/>
            <a:ext cx="3654300" cy="46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grpSp>
        <p:nvGrpSpPr>
          <p:cNvPr id="401" name="Google Shape;401;p17"/>
          <p:cNvGrpSpPr/>
          <p:nvPr/>
        </p:nvGrpSpPr>
        <p:grpSpPr>
          <a:xfrm rot="10800000" flipH="1">
            <a:off x="2332727" y="600899"/>
            <a:ext cx="1024892" cy="1024892"/>
            <a:chOff x="5784852" y="3746799"/>
            <a:chExt cx="1024892" cy="1024892"/>
          </a:xfrm>
        </p:grpSpPr>
        <p:grpSp>
          <p:nvGrpSpPr>
            <p:cNvPr id="402" name="Google Shape;402;p17"/>
            <p:cNvGrpSpPr/>
            <p:nvPr/>
          </p:nvGrpSpPr>
          <p:grpSpPr>
            <a:xfrm rot="-8100000">
              <a:off x="5925843" y="3905991"/>
              <a:ext cx="742909" cy="706507"/>
              <a:chOff x="416750" y="235493"/>
              <a:chExt cx="973529" cy="925826"/>
            </a:xfrm>
          </p:grpSpPr>
          <p:sp>
            <p:nvSpPr>
              <p:cNvPr id="403" name="Google Shape;403;p17"/>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7"/>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7"/>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7"/>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7"/>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7"/>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7"/>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7"/>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17"/>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17"/>
          <p:cNvGrpSpPr/>
          <p:nvPr/>
        </p:nvGrpSpPr>
        <p:grpSpPr>
          <a:xfrm>
            <a:off x="2332727" y="3515999"/>
            <a:ext cx="1024892" cy="1024892"/>
            <a:chOff x="5784852" y="3746799"/>
            <a:chExt cx="1024892" cy="1024892"/>
          </a:xfrm>
        </p:grpSpPr>
        <p:grpSp>
          <p:nvGrpSpPr>
            <p:cNvPr id="413" name="Google Shape;413;p17"/>
            <p:cNvGrpSpPr/>
            <p:nvPr/>
          </p:nvGrpSpPr>
          <p:grpSpPr>
            <a:xfrm rot="-8100000">
              <a:off x="5925843" y="3905991"/>
              <a:ext cx="742909" cy="706507"/>
              <a:chOff x="416750" y="235493"/>
              <a:chExt cx="973529" cy="925826"/>
            </a:xfrm>
          </p:grpSpPr>
          <p:sp>
            <p:nvSpPr>
              <p:cNvPr id="414" name="Google Shape;414;p17"/>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7"/>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7"/>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7"/>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7"/>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7"/>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7"/>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7"/>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17"/>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
  <p:cSld name="CUSTOM_4">
    <p:bg>
      <p:bgPr>
        <a:blipFill>
          <a:blip r:embed="rId2">
            <a:alphaModFix/>
          </a:blip>
          <a:stretch>
            <a:fillRect/>
          </a:stretch>
        </a:blipFill>
        <a:effectLst/>
      </p:bgPr>
    </p:bg>
    <p:spTree>
      <p:nvGrpSpPr>
        <p:cNvPr id="1" name="Shape 449"/>
        <p:cNvGrpSpPr/>
        <p:nvPr/>
      </p:nvGrpSpPr>
      <p:grpSpPr>
        <a:xfrm>
          <a:off x="0" y="0"/>
          <a:ext cx="0" cy="0"/>
          <a:chOff x="0" y="0"/>
          <a:chExt cx="0" cy="0"/>
        </a:xfrm>
      </p:grpSpPr>
      <p:sp>
        <p:nvSpPr>
          <p:cNvPr id="450" name="Google Shape;450;p19"/>
          <p:cNvSpPr txBox="1">
            <a:spLocks noGrp="1"/>
          </p:cNvSpPr>
          <p:nvPr>
            <p:ph type="subTitle" idx="1"/>
          </p:nvPr>
        </p:nvSpPr>
        <p:spPr>
          <a:xfrm>
            <a:off x="914225" y="3208425"/>
            <a:ext cx="2357100" cy="48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900"/>
              <a:buFont typeface="Abril Fatface"/>
              <a:buNone/>
              <a:defRPr sz="2000" b="1">
                <a:latin typeface="Cinzel Decorative"/>
                <a:ea typeface="Cinzel Decorative"/>
                <a:cs typeface="Cinzel Decorative"/>
                <a:sym typeface="Cinzel Decorative"/>
              </a:defRPr>
            </a:lvl1pPr>
            <a:lvl2pPr lvl="1"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9pPr>
          </a:lstStyle>
          <a:p>
            <a:endParaRPr/>
          </a:p>
        </p:txBody>
      </p:sp>
      <p:sp>
        <p:nvSpPr>
          <p:cNvPr id="451" name="Google Shape;451;p19"/>
          <p:cNvSpPr txBox="1">
            <a:spLocks noGrp="1"/>
          </p:cNvSpPr>
          <p:nvPr>
            <p:ph type="subTitle" idx="2"/>
          </p:nvPr>
        </p:nvSpPr>
        <p:spPr>
          <a:xfrm>
            <a:off x="3393451" y="3208425"/>
            <a:ext cx="2357100" cy="48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900"/>
              <a:buFont typeface="Abril Fatface"/>
              <a:buNone/>
              <a:defRPr sz="2000" b="1">
                <a:solidFill>
                  <a:schemeClr val="dk2"/>
                </a:solidFill>
                <a:latin typeface="Cinzel Decorative"/>
                <a:ea typeface="Cinzel Decorative"/>
                <a:cs typeface="Cinzel Decorative"/>
                <a:sym typeface="Cinzel Decorative"/>
              </a:defRPr>
            </a:lvl1pPr>
            <a:lvl2pPr lvl="1"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9pPr>
          </a:lstStyle>
          <a:p>
            <a:endParaRPr/>
          </a:p>
        </p:txBody>
      </p:sp>
      <p:sp>
        <p:nvSpPr>
          <p:cNvPr id="452" name="Google Shape;452;p19"/>
          <p:cNvSpPr txBox="1">
            <a:spLocks noGrp="1"/>
          </p:cNvSpPr>
          <p:nvPr>
            <p:ph type="subTitle" idx="3"/>
          </p:nvPr>
        </p:nvSpPr>
        <p:spPr>
          <a:xfrm>
            <a:off x="5872676" y="3208425"/>
            <a:ext cx="2357100" cy="48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900"/>
              <a:buFont typeface="Abril Fatface"/>
              <a:buNone/>
              <a:defRPr sz="2000" b="1">
                <a:latin typeface="Cinzel Decorative"/>
                <a:ea typeface="Cinzel Decorative"/>
                <a:cs typeface="Cinzel Decorative"/>
                <a:sym typeface="Cinzel Decorative"/>
              </a:defRPr>
            </a:lvl1pPr>
            <a:lvl2pPr lvl="1"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9pPr>
          </a:lstStyle>
          <a:p>
            <a:endParaRPr/>
          </a:p>
        </p:txBody>
      </p:sp>
      <p:sp>
        <p:nvSpPr>
          <p:cNvPr id="453" name="Google Shape;453;p19"/>
          <p:cNvSpPr txBox="1">
            <a:spLocks noGrp="1"/>
          </p:cNvSpPr>
          <p:nvPr>
            <p:ph type="subTitle" idx="4"/>
          </p:nvPr>
        </p:nvSpPr>
        <p:spPr>
          <a:xfrm>
            <a:off x="914225" y="3608200"/>
            <a:ext cx="2357100" cy="91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Georgia"/>
              <a:buNone/>
              <a:defRPr sz="1600"/>
            </a:lvl1pPr>
            <a:lvl2pPr lvl="1" rtl="0">
              <a:spcBef>
                <a:spcPts val="0"/>
              </a:spcBef>
              <a:spcAft>
                <a:spcPts val="0"/>
              </a:spcAft>
              <a:buSzPts val="1400"/>
              <a:buFont typeface="Georgia"/>
              <a:buNone/>
              <a:defRPr>
                <a:latin typeface="Georgia"/>
                <a:ea typeface="Georgia"/>
                <a:cs typeface="Georgia"/>
                <a:sym typeface="Georgia"/>
              </a:defRPr>
            </a:lvl2pPr>
            <a:lvl3pPr lvl="2" rtl="0">
              <a:spcBef>
                <a:spcPts val="0"/>
              </a:spcBef>
              <a:spcAft>
                <a:spcPts val="0"/>
              </a:spcAft>
              <a:buSzPts val="1400"/>
              <a:buFont typeface="Georgia"/>
              <a:buNone/>
              <a:defRPr>
                <a:latin typeface="Georgia"/>
                <a:ea typeface="Georgia"/>
                <a:cs typeface="Georgia"/>
                <a:sym typeface="Georgia"/>
              </a:defRPr>
            </a:lvl3pPr>
            <a:lvl4pPr lvl="3" rtl="0">
              <a:spcBef>
                <a:spcPts val="0"/>
              </a:spcBef>
              <a:spcAft>
                <a:spcPts val="0"/>
              </a:spcAft>
              <a:buSzPts val="1400"/>
              <a:buFont typeface="Georgia"/>
              <a:buNone/>
              <a:defRPr>
                <a:latin typeface="Georgia"/>
                <a:ea typeface="Georgia"/>
                <a:cs typeface="Georgia"/>
                <a:sym typeface="Georgia"/>
              </a:defRPr>
            </a:lvl4pPr>
            <a:lvl5pPr lvl="4" rtl="0">
              <a:spcBef>
                <a:spcPts val="0"/>
              </a:spcBef>
              <a:spcAft>
                <a:spcPts val="0"/>
              </a:spcAft>
              <a:buSzPts val="1400"/>
              <a:buFont typeface="Georgia"/>
              <a:buNone/>
              <a:defRPr>
                <a:latin typeface="Georgia"/>
                <a:ea typeface="Georgia"/>
                <a:cs typeface="Georgia"/>
                <a:sym typeface="Georgia"/>
              </a:defRPr>
            </a:lvl5pPr>
            <a:lvl6pPr lvl="5" rtl="0">
              <a:spcBef>
                <a:spcPts val="0"/>
              </a:spcBef>
              <a:spcAft>
                <a:spcPts val="0"/>
              </a:spcAft>
              <a:buSzPts val="1400"/>
              <a:buFont typeface="Georgia"/>
              <a:buNone/>
              <a:defRPr>
                <a:latin typeface="Georgia"/>
                <a:ea typeface="Georgia"/>
                <a:cs typeface="Georgia"/>
                <a:sym typeface="Georgia"/>
              </a:defRPr>
            </a:lvl6pPr>
            <a:lvl7pPr lvl="6" rtl="0">
              <a:spcBef>
                <a:spcPts val="0"/>
              </a:spcBef>
              <a:spcAft>
                <a:spcPts val="0"/>
              </a:spcAft>
              <a:buSzPts val="1400"/>
              <a:buFont typeface="Georgia"/>
              <a:buNone/>
              <a:defRPr>
                <a:latin typeface="Georgia"/>
                <a:ea typeface="Georgia"/>
                <a:cs typeface="Georgia"/>
                <a:sym typeface="Georgia"/>
              </a:defRPr>
            </a:lvl7pPr>
            <a:lvl8pPr lvl="7" rtl="0">
              <a:spcBef>
                <a:spcPts val="0"/>
              </a:spcBef>
              <a:spcAft>
                <a:spcPts val="0"/>
              </a:spcAft>
              <a:buSzPts val="1400"/>
              <a:buFont typeface="Georgia"/>
              <a:buNone/>
              <a:defRPr>
                <a:latin typeface="Georgia"/>
                <a:ea typeface="Georgia"/>
                <a:cs typeface="Georgia"/>
                <a:sym typeface="Georgia"/>
              </a:defRPr>
            </a:lvl8pPr>
            <a:lvl9pPr lvl="8" rtl="0">
              <a:spcBef>
                <a:spcPts val="0"/>
              </a:spcBef>
              <a:spcAft>
                <a:spcPts val="0"/>
              </a:spcAft>
              <a:buSzPts val="1400"/>
              <a:buFont typeface="Georgia"/>
              <a:buNone/>
              <a:defRPr>
                <a:latin typeface="Georgia"/>
                <a:ea typeface="Georgia"/>
                <a:cs typeface="Georgia"/>
                <a:sym typeface="Georgia"/>
              </a:defRPr>
            </a:lvl9pPr>
          </a:lstStyle>
          <a:p>
            <a:endParaRPr/>
          </a:p>
        </p:txBody>
      </p:sp>
      <p:sp>
        <p:nvSpPr>
          <p:cNvPr id="454" name="Google Shape;454;p19"/>
          <p:cNvSpPr txBox="1">
            <a:spLocks noGrp="1"/>
          </p:cNvSpPr>
          <p:nvPr>
            <p:ph type="subTitle" idx="5"/>
          </p:nvPr>
        </p:nvSpPr>
        <p:spPr>
          <a:xfrm>
            <a:off x="3393451" y="3608200"/>
            <a:ext cx="2357100" cy="91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Georgia"/>
              <a:buNone/>
              <a:defRPr sz="1600"/>
            </a:lvl1pPr>
            <a:lvl2pPr lvl="1" rtl="0">
              <a:spcBef>
                <a:spcPts val="0"/>
              </a:spcBef>
              <a:spcAft>
                <a:spcPts val="0"/>
              </a:spcAft>
              <a:buSzPts val="1400"/>
              <a:buFont typeface="Georgia"/>
              <a:buNone/>
              <a:defRPr>
                <a:latin typeface="Georgia"/>
                <a:ea typeface="Georgia"/>
                <a:cs typeface="Georgia"/>
                <a:sym typeface="Georgia"/>
              </a:defRPr>
            </a:lvl2pPr>
            <a:lvl3pPr lvl="2" rtl="0">
              <a:spcBef>
                <a:spcPts val="0"/>
              </a:spcBef>
              <a:spcAft>
                <a:spcPts val="0"/>
              </a:spcAft>
              <a:buSzPts val="1400"/>
              <a:buFont typeface="Georgia"/>
              <a:buNone/>
              <a:defRPr>
                <a:latin typeface="Georgia"/>
                <a:ea typeface="Georgia"/>
                <a:cs typeface="Georgia"/>
                <a:sym typeface="Georgia"/>
              </a:defRPr>
            </a:lvl3pPr>
            <a:lvl4pPr lvl="3" rtl="0">
              <a:spcBef>
                <a:spcPts val="0"/>
              </a:spcBef>
              <a:spcAft>
                <a:spcPts val="0"/>
              </a:spcAft>
              <a:buSzPts val="1400"/>
              <a:buFont typeface="Georgia"/>
              <a:buNone/>
              <a:defRPr>
                <a:latin typeface="Georgia"/>
                <a:ea typeface="Georgia"/>
                <a:cs typeface="Georgia"/>
                <a:sym typeface="Georgia"/>
              </a:defRPr>
            </a:lvl4pPr>
            <a:lvl5pPr lvl="4" rtl="0">
              <a:spcBef>
                <a:spcPts val="0"/>
              </a:spcBef>
              <a:spcAft>
                <a:spcPts val="0"/>
              </a:spcAft>
              <a:buSzPts val="1400"/>
              <a:buFont typeface="Georgia"/>
              <a:buNone/>
              <a:defRPr>
                <a:latin typeface="Georgia"/>
                <a:ea typeface="Georgia"/>
                <a:cs typeface="Georgia"/>
                <a:sym typeface="Georgia"/>
              </a:defRPr>
            </a:lvl5pPr>
            <a:lvl6pPr lvl="5" rtl="0">
              <a:spcBef>
                <a:spcPts val="0"/>
              </a:spcBef>
              <a:spcAft>
                <a:spcPts val="0"/>
              </a:spcAft>
              <a:buSzPts val="1400"/>
              <a:buFont typeface="Georgia"/>
              <a:buNone/>
              <a:defRPr>
                <a:latin typeface="Georgia"/>
                <a:ea typeface="Georgia"/>
                <a:cs typeface="Georgia"/>
                <a:sym typeface="Georgia"/>
              </a:defRPr>
            </a:lvl6pPr>
            <a:lvl7pPr lvl="6" rtl="0">
              <a:spcBef>
                <a:spcPts val="0"/>
              </a:spcBef>
              <a:spcAft>
                <a:spcPts val="0"/>
              </a:spcAft>
              <a:buSzPts val="1400"/>
              <a:buFont typeface="Georgia"/>
              <a:buNone/>
              <a:defRPr>
                <a:latin typeface="Georgia"/>
                <a:ea typeface="Georgia"/>
                <a:cs typeface="Georgia"/>
                <a:sym typeface="Georgia"/>
              </a:defRPr>
            </a:lvl7pPr>
            <a:lvl8pPr lvl="7" rtl="0">
              <a:spcBef>
                <a:spcPts val="0"/>
              </a:spcBef>
              <a:spcAft>
                <a:spcPts val="0"/>
              </a:spcAft>
              <a:buSzPts val="1400"/>
              <a:buFont typeface="Georgia"/>
              <a:buNone/>
              <a:defRPr>
                <a:latin typeface="Georgia"/>
                <a:ea typeface="Georgia"/>
                <a:cs typeface="Georgia"/>
                <a:sym typeface="Georgia"/>
              </a:defRPr>
            </a:lvl8pPr>
            <a:lvl9pPr lvl="8" rtl="0">
              <a:spcBef>
                <a:spcPts val="0"/>
              </a:spcBef>
              <a:spcAft>
                <a:spcPts val="0"/>
              </a:spcAft>
              <a:buSzPts val="1400"/>
              <a:buFont typeface="Georgia"/>
              <a:buNone/>
              <a:defRPr>
                <a:latin typeface="Georgia"/>
                <a:ea typeface="Georgia"/>
                <a:cs typeface="Georgia"/>
                <a:sym typeface="Georgia"/>
              </a:defRPr>
            </a:lvl9pPr>
          </a:lstStyle>
          <a:p>
            <a:endParaRPr/>
          </a:p>
        </p:txBody>
      </p:sp>
      <p:sp>
        <p:nvSpPr>
          <p:cNvPr id="455" name="Google Shape;455;p19"/>
          <p:cNvSpPr txBox="1">
            <a:spLocks noGrp="1"/>
          </p:cNvSpPr>
          <p:nvPr>
            <p:ph type="subTitle" idx="6"/>
          </p:nvPr>
        </p:nvSpPr>
        <p:spPr>
          <a:xfrm>
            <a:off x="5872676" y="3608200"/>
            <a:ext cx="2357100" cy="91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Georgia"/>
              <a:buNone/>
              <a:defRPr sz="1600"/>
            </a:lvl1pPr>
            <a:lvl2pPr lvl="1" rtl="0">
              <a:spcBef>
                <a:spcPts val="0"/>
              </a:spcBef>
              <a:spcAft>
                <a:spcPts val="0"/>
              </a:spcAft>
              <a:buSzPts val="1400"/>
              <a:buFont typeface="Georgia"/>
              <a:buNone/>
              <a:defRPr>
                <a:latin typeface="Georgia"/>
                <a:ea typeface="Georgia"/>
                <a:cs typeface="Georgia"/>
                <a:sym typeface="Georgia"/>
              </a:defRPr>
            </a:lvl2pPr>
            <a:lvl3pPr lvl="2" rtl="0">
              <a:spcBef>
                <a:spcPts val="0"/>
              </a:spcBef>
              <a:spcAft>
                <a:spcPts val="0"/>
              </a:spcAft>
              <a:buSzPts val="1400"/>
              <a:buFont typeface="Georgia"/>
              <a:buNone/>
              <a:defRPr>
                <a:latin typeface="Georgia"/>
                <a:ea typeface="Georgia"/>
                <a:cs typeface="Georgia"/>
                <a:sym typeface="Georgia"/>
              </a:defRPr>
            </a:lvl3pPr>
            <a:lvl4pPr lvl="3" rtl="0">
              <a:spcBef>
                <a:spcPts val="0"/>
              </a:spcBef>
              <a:spcAft>
                <a:spcPts val="0"/>
              </a:spcAft>
              <a:buSzPts val="1400"/>
              <a:buFont typeface="Georgia"/>
              <a:buNone/>
              <a:defRPr>
                <a:latin typeface="Georgia"/>
                <a:ea typeface="Georgia"/>
                <a:cs typeface="Georgia"/>
                <a:sym typeface="Georgia"/>
              </a:defRPr>
            </a:lvl4pPr>
            <a:lvl5pPr lvl="4" rtl="0">
              <a:spcBef>
                <a:spcPts val="0"/>
              </a:spcBef>
              <a:spcAft>
                <a:spcPts val="0"/>
              </a:spcAft>
              <a:buSzPts val="1400"/>
              <a:buFont typeface="Georgia"/>
              <a:buNone/>
              <a:defRPr>
                <a:latin typeface="Georgia"/>
                <a:ea typeface="Georgia"/>
                <a:cs typeface="Georgia"/>
                <a:sym typeface="Georgia"/>
              </a:defRPr>
            </a:lvl5pPr>
            <a:lvl6pPr lvl="5" rtl="0">
              <a:spcBef>
                <a:spcPts val="0"/>
              </a:spcBef>
              <a:spcAft>
                <a:spcPts val="0"/>
              </a:spcAft>
              <a:buSzPts val="1400"/>
              <a:buFont typeface="Georgia"/>
              <a:buNone/>
              <a:defRPr>
                <a:latin typeface="Georgia"/>
                <a:ea typeface="Georgia"/>
                <a:cs typeface="Georgia"/>
                <a:sym typeface="Georgia"/>
              </a:defRPr>
            </a:lvl6pPr>
            <a:lvl7pPr lvl="6" rtl="0">
              <a:spcBef>
                <a:spcPts val="0"/>
              </a:spcBef>
              <a:spcAft>
                <a:spcPts val="0"/>
              </a:spcAft>
              <a:buSzPts val="1400"/>
              <a:buFont typeface="Georgia"/>
              <a:buNone/>
              <a:defRPr>
                <a:latin typeface="Georgia"/>
                <a:ea typeface="Georgia"/>
                <a:cs typeface="Georgia"/>
                <a:sym typeface="Georgia"/>
              </a:defRPr>
            </a:lvl7pPr>
            <a:lvl8pPr lvl="7" rtl="0">
              <a:spcBef>
                <a:spcPts val="0"/>
              </a:spcBef>
              <a:spcAft>
                <a:spcPts val="0"/>
              </a:spcAft>
              <a:buSzPts val="1400"/>
              <a:buFont typeface="Georgia"/>
              <a:buNone/>
              <a:defRPr>
                <a:latin typeface="Georgia"/>
                <a:ea typeface="Georgia"/>
                <a:cs typeface="Georgia"/>
                <a:sym typeface="Georgia"/>
              </a:defRPr>
            </a:lvl8pPr>
            <a:lvl9pPr lvl="8" rtl="0">
              <a:spcBef>
                <a:spcPts val="0"/>
              </a:spcBef>
              <a:spcAft>
                <a:spcPts val="0"/>
              </a:spcAft>
              <a:buSzPts val="1400"/>
              <a:buFont typeface="Georgia"/>
              <a:buNone/>
              <a:defRPr>
                <a:latin typeface="Georgia"/>
                <a:ea typeface="Georgia"/>
                <a:cs typeface="Georgia"/>
                <a:sym typeface="Georgia"/>
              </a:defRPr>
            </a:lvl9pPr>
          </a:lstStyle>
          <a:p>
            <a:endParaRPr/>
          </a:p>
        </p:txBody>
      </p:sp>
      <p:sp>
        <p:nvSpPr>
          <p:cNvPr id="456" name="Google Shape;456;p19"/>
          <p:cNvSpPr txBox="1">
            <a:spLocks noGrp="1"/>
          </p:cNvSpPr>
          <p:nvPr>
            <p:ph type="title" hasCustomPrompt="1"/>
          </p:nvPr>
        </p:nvSpPr>
        <p:spPr>
          <a:xfrm>
            <a:off x="914225" y="1424175"/>
            <a:ext cx="2357100" cy="51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640">
                <a:solidFill>
                  <a:schemeClr val="lt2"/>
                </a:solidFill>
                <a:latin typeface="Abril Fatface"/>
                <a:ea typeface="Abril Fatface"/>
                <a:cs typeface="Abril Fatface"/>
                <a:sym typeface="Abril Fatface"/>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457" name="Google Shape;457;p19"/>
          <p:cNvSpPr txBox="1">
            <a:spLocks noGrp="1"/>
          </p:cNvSpPr>
          <p:nvPr>
            <p:ph type="title" idx="7" hasCustomPrompt="1"/>
          </p:nvPr>
        </p:nvSpPr>
        <p:spPr>
          <a:xfrm>
            <a:off x="3393451" y="1424175"/>
            <a:ext cx="2357100" cy="51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640">
                <a:solidFill>
                  <a:schemeClr val="lt2"/>
                </a:solidFill>
                <a:latin typeface="Abril Fatface"/>
                <a:ea typeface="Abril Fatface"/>
                <a:cs typeface="Abril Fatface"/>
                <a:sym typeface="Abril Fatface"/>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458" name="Google Shape;458;p19"/>
          <p:cNvSpPr txBox="1">
            <a:spLocks noGrp="1"/>
          </p:cNvSpPr>
          <p:nvPr>
            <p:ph type="title" idx="8" hasCustomPrompt="1"/>
          </p:nvPr>
        </p:nvSpPr>
        <p:spPr>
          <a:xfrm>
            <a:off x="5872676" y="1424175"/>
            <a:ext cx="2357100" cy="51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640">
                <a:solidFill>
                  <a:schemeClr val="lt2"/>
                </a:solidFill>
                <a:latin typeface="Abril Fatface"/>
                <a:ea typeface="Abril Fatface"/>
                <a:cs typeface="Abril Fatface"/>
                <a:sym typeface="Abril Fatface"/>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459" name="Google Shape;459;p19"/>
          <p:cNvSpPr txBox="1">
            <a:spLocks noGrp="1"/>
          </p:cNvSpPr>
          <p:nvPr>
            <p:ph type="title" idx="9"/>
          </p:nvPr>
        </p:nvSpPr>
        <p:spPr>
          <a:xfrm flipH="1">
            <a:off x="710246" y="445025"/>
            <a:ext cx="7723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460" name="Google Shape;460;p19"/>
          <p:cNvGrpSpPr/>
          <p:nvPr/>
        </p:nvGrpSpPr>
        <p:grpSpPr>
          <a:xfrm rot="-8100000">
            <a:off x="7674745" y="438098"/>
            <a:ext cx="1024882" cy="1024882"/>
            <a:chOff x="5784852" y="3746799"/>
            <a:chExt cx="1024892" cy="1024892"/>
          </a:xfrm>
        </p:grpSpPr>
        <p:grpSp>
          <p:nvGrpSpPr>
            <p:cNvPr id="461" name="Google Shape;461;p19"/>
            <p:cNvGrpSpPr/>
            <p:nvPr/>
          </p:nvGrpSpPr>
          <p:grpSpPr>
            <a:xfrm rot="-8100000">
              <a:off x="5925843" y="3905991"/>
              <a:ext cx="742909" cy="706507"/>
              <a:chOff x="416750" y="235493"/>
              <a:chExt cx="973529" cy="925826"/>
            </a:xfrm>
          </p:grpSpPr>
          <p:sp>
            <p:nvSpPr>
              <p:cNvPr id="462" name="Google Shape;462;p19"/>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19"/>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9"/>
          <p:cNvGrpSpPr/>
          <p:nvPr/>
        </p:nvGrpSpPr>
        <p:grpSpPr>
          <a:xfrm rot="8100000" flipH="1">
            <a:off x="444395" y="441223"/>
            <a:ext cx="1024882" cy="1024882"/>
            <a:chOff x="5784852" y="3746799"/>
            <a:chExt cx="1024892" cy="1024892"/>
          </a:xfrm>
        </p:grpSpPr>
        <p:grpSp>
          <p:nvGrpSpPr>
            <p:cNvPr id="472" name="Google Shape;472;p19"/>
            <p:cNvGrpSpPr/>
            <p:nvPr/>
          </p:nvGrpSpPr>
          <p:grpSpPr>
            <a:xfrm rot="-8100000">
              <a:off x="5925843" y="3905991"/>
              <a:ext cx="742909" cy="706507"/>
              <a:chOff x="416750" y="235493"/>
              <a:chExt cx="973529" cy="925826"/>
            </a:xfrm>
          </p:grpSpPr>
          <p:sp>
            <p:nvSpPr>
              <p:cNvPr id="473" name="Google Shape;473;p19"/>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19"/>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
  <p:cSld name="CUSTOM_1">
    <p:bg>
      <p:bgPr>
        <a:blipFill>
          <a:blip r:embed="rId2">
            <a:alphaModFix/>
          </a:blip>
          <a:stretch>
            <a:fillRect/>
          </a:stretch>
        </a:blipFill>
        <a:effectLst/>
      </p:bgPr>
    </p:bg>
    <p:spTree>
      <p:nvGrpSpPr>
        <p:cNvPr id="1" name="Shape 482"/>
        <p:cNvGrpSpPr/>
        <p:nvPr/>
      </p:nvGrpSpPr>
      <p:grpSpPr>
        <a:xfrm>
          <a:off x="0" y="0"/>
          <a:ext cx="0" cy="0"/>
          <a:chOff x="0" y="0"/>
          <a:chExt cx="0" cy="0"/>
        </a:xfrm>
      </p:grpSpPr>
      <p:sp>
        <p:nvSpPr>
          <p:cNvPr id="483" name="Google Shape;483;p20"/>
          <p:cNvSpPr txBox="1">
            <a:spLocks noGrp="1"/>
          </p:cNvSpPr>
          <p:nvPr>
            <p:ph type="title"/>
          </p:nvPr>
        </p:nvSpPr>
        <p:spPr>
          <a:xfrm>
            <a:off x="713225" y="445025"/>
            <a:ext cx="4904700" cy="1078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a:solidFill>
                  <a:schemeClr val="dk2"/>
                </a:solidFill>
              </a:defRPr>
            </a:lvl1pPr>
            <a:lvl2pPr lvl="1" rtl="0">
              <a:spcBef>
                <a:spcPts val="0"/>
              </a:spcBef>
              <a:spcAft>
                <a:spcPts val="0"/>
              </a:spcAft>
              <a:buClr>
                <a:schemeClr val="dk2"/>
              </a:buClr>
              <a:buSzPts val="3000"/>
              <a:buNone/>
              <a:defRPr>
                <a:solidFill>
                  <a:schemeClr val="dk2"/>
                </a:solidFill>
              </a:defRPr>
            </a:lvl2pPr>
            <a:lvl3pPr lvl="2" rtl="0">
              <a:spcBef>
                <a:spcPts val="0"/>
              </a:spcBef>
              <a:spcAft>
                <a:spcPts val="0"/>
              </a:spcAft>
              <a:buClr>
                <a:schemeClr val="dk2"/>
              </a:buClr>
              <a:buSzPts val="3000"/>
              <a:buNone/>
              <a:defRPr>
                <a:solidFill>
                  <a:schemeClr val="dk2"/>
                </a:solidFill>
              </a:defRPr>
            </a:lvl3pPr>
            <a:lvl4pPr lvl="3" rtl="0">
              <a:spcBef>
                <a:spcPts val="0"/>
              </a:spcBef>
              <a:spcAft>
                <a:spcPts val="0"/>
              </a:spcAft>
              <a:buClr>
                <a:schemeClr val="dk2"/>
              </a:buClr>
              <a:buSzPts val="3000"/>
              <a:buNone/>
              <a:defRPr>
                <a:solidFill>
                  <a:schemeClr val="dk2"/>
                </a:solidFill>
              </a:defRPr>
            </a:lvl4pPr>
            <a:lvl5pPr lvl="4" rtl="0">
              <a:spcBef>
                <a:spcPts val="0"/>
              </a:spcBef>
              <a:spcAft>
                <a:spcPts val="0"/>
              </a:spcAft>
              <a:buClr>
                <a:schemeClr val="dk2"/>
              </a:buClr>
              <a:buSzPts val="3000"/>
              <a:buNone/>
              <a:defRPr>
                <a:solidFill>
                  <a:schemeClr val="dk2"/>
                </a:solidFill>
              </a:defRPr>
            </a:lvl5pPr>
            <a:lvl6pPr lvl="5" rtl="0">
              <a:spcBef>
                <a:spcPts val="0"/>
              </a:spcBef>
              <a:spcAft>
                <a:spcPts val="0"/>
              </a:spcAft>
              <a:buClr>
                <a:schemeClr val="dk2"/>
              </a:buClr>
              <a:buSzPts val="3000"/>
              <a:buNone/>
              <a:defRPr>
                <a:solidFill>
                  <a:schemeClr val="dk2"/>
                </a:solidFill>
              </a:defRPr>
            </a:lvl6pPr>
            <a:lvl7pPr lvl="6" rtl="0">
              <a:spcBef>
                <a:spcPts val="0"/>
              </a:spcBef>
              <a:spcAft>
                <a:spcPts val="0"/>
              </a:spcAft>
              <a:buClr>
                <a:schemeClr val="dk2"/>
              </a:buClr>
              <a:buSzPts val="3000"/>
              <a:buNone/>
              <a:defRPr>
                <a:solidFill>
                  <a:schemeClr val="dk2"/>
                </a:solidFill>
              </a:defRPr>
            </a:lvl7pPr>
            <a:lvl8pPr lvl="7" rtl="0">
              <a:spcBef>
                <a:spcPts val="0"/>
              </a:spcBef>
              <a:spcAft>
                <a:spcPts val="0"/>
              </a:spcAft>
              <a:buClr>
                <a:schemeClr val="dk2"/>
              </a:buClr>
              <a:buSzPts val="3000"/>
              <a:buNone/>
              <a:defRPr>
                <a:solidFill>
                  <a:schemeClr val="dk2"/>
                </a:solidFill>
              </a:defRPr>
            </a:lvl8pPr>
            <a:lvl9pPr lvl="8" rtl="0">
              <a:spcBef>
                <a:spcPts val="0"/>
              </a:spcBef>
              <a:spcAft>
                <a:spcPts val="0"/>
              </a:spcAft>
              <a:buClr>
                <a:schemeClr val="dk2"/>
              </a:buClr>
              <a:buSzPts val="3000"/>
              <a:buNone/>
              <a:defRPr>
                <a:solidFill>
                  <a:schemeClr val="dk2"/>
                </a:solidFill>
              </a:defRPr>
            </a:lvl9pPr>
          </a:lstStyle>
          <a:p>
            <a:endParaRPr/>
          </a:p>
        </p:txBody>
      </p:sp>
      <p:sp>
        <p:nvSpPr>
          <p:cNvPr id="484" name="Google Shape;484;p20"/>
          <p:cNvSpPr txBox="1">
            <a:spLocks noGrp="1"/>
          </p:cNvSpPr>
          <p:nvPr>
            <p:ph type="subTitle" idx="1"/>
          </p:nvPr>
        </p:nvSpPr>
        <p:spPr>
          <a:xfrm>
            <a:off x="713225" y="1633525"/>
            <a:ext cx="4281300" cy="2491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400"/>
              <a:buFont typeface="Montserrat"/>
              <a:buChar char="●"/>
              <a:defRPr sz="1600"/>
            </a:lvl1pPr>
            <a:lvl2pPr lvl="1">
              <a:spcBef>
                <a:spcPts val="0"/>
              </a:spcBef>
              <a:spcAft>
                <a:spcPts val="0"/>
              </a:spcAft>
              <a:buClr>
                <a:srgbClr val="7B92F6"/>
              </a:buClr>
              <a:buSzPts val="1400"/>
              <a:buFont typeface="Montserrat"/>
              <a:buChar char="○"/>
              <a:defRPr/>
            </a:lvl2pPr>
            <a:lvl3pPr lvl="2">
              <a:spcBef>
                <a:spcPts val="0"/>
              </a:spcBef>
              <a:spcAft>
                <a:spcPts val="0"/>
              </a:spcAft>
              <a:buClr>
                <a:srgbClr val="7B92F6"/>
              </a:buClr>
              <a:buSzPts val="1400"/>
              <a:buFont typeface="Montserrat"/>
              <a:buChar char="■"/>
              <a:defRPr/>
            </a:lvl3pPr>
            <a:lvl4pPr lvl="3">
              <a:spcBef>
                <a:spcPts val="0"/>
              </a:spcBef>
              <a:spcAft>
                <a:spcPts val="0"/>
              </a:spcAft>
              <a:buClr>
                <a:srgbClr val="7B92F6"/>
              </a:buClr>
              <a:buSzPts val="1400"/>
              <a:buFont typeface="Montserrat"/>
              <a:buChar char="●"/>
              <a:defRPr/>
            </a:lvl4pPr>
            <a:lvl5pPr lvl="4">
              <a:spcBef>
                <a:spcPts val="0"/>
              </a:spcBef>
              <a:spcAft>
                <a:spcPts val="0"/>
              </a:spcAft>
              <a:buClr>
                <a:srgbClr val="7B92F6"/>
              </a:buClr>
              <a:buSzPts val="1400"/>
              <a:buFont typeface="Montserrat"/>
              <a:buChar char="○"/>
              <a:defRPr/>
            </a:lvl5pPr>
            <a:lvl6pPr lvl="5">
              <a:spcBef>
                <a:spcPts val="0"/>
              </a:spcBef>
              <a:spcAft>
                <a:spcPts val="0"/>
              </a:spcAft>
              <a:buClr>
                <a:srgbClr val="7B92F6"/>
              </a:buClr>
              <a:buSzPts val="1400"/>
              <a:buFont typeface="Montserrat"/>
              <a:buChar char="■"/>
              <a:defRPr/>
            </a:lvl6pPr>
            <a:lvl7pPr lvl="6">
              <a:spcBef>
                <a:spcPts val="0"/>
              </a:spcBef>
              <a:spcAft>
                <a:spcPts val="0"/>
              </a:spcAft>
              <a:buClr>
                <a:srgbClr val="7B92F6"/>
              </a:buClr>
              <a:buSzPts val="1400"/>
              <a:buFont typeface="Montserrat"/>
              <a:buChar char="●"/>
              <a:defRPr/>
            </a:lvl7pPr>
            <a:lvl8pPr lvl="7">
              <a:spcBef>
                <a:spcPts val="0"/>
              </a:spcBef>
              <a:spcAft>
                <a:spcPts val="0"/>
              </a:spcAft>
              <a:buClr>
                <a:srgbClr val="7B92F6"/>
              </a:buClr>
              <a:buSzPts val="1400"/>
              <a:buFont typeface="Montserrat"/>
              <a:buChar char="○"/>
              <a:defRPr/>
            </a:lvl8pPr>
            <a:lvl9pPr lvl="8">
              <a:spcBef>
                <a:spcPts val="0"/>
              </a:spcBef>
              <a:spcAft>
                <a:spcPts val="0"/>
              </a:spcAft>
              <a:buClr>
                <a:srgbClr val="7B92F6"/>
              </a:buClr>
              <a:buSzPts val="1400"/>
              <a:buFont typeface="Montserrat"/>
              <a:buChar char="■"/>
              <a:defRPr/>
            </a:lvl9pPr>
          </a:lstStyle>
          <a:p>
            <a:endParaRPr/>
          </a:p>
        </p:txBody>
      </p:sp>
      <p:sp>
        <p:nvSpPr>
          <p:cNvPr id="485" name="Google Shape;485;p20"/>
          <p:cNvSpPr/>
          <p:nvPr/>
        </p:nvSpPr>
        <p:spPr>
          <a:xfrm flipH="1">
            <a:off x="819333" y="4494825"/>
            <a:ext cx="4281292"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
  <p:cSld name="CUSTOM_21">
    <p:bg>
      <p:bgPr>
        <a:blipFill>
          <a:blip r:embed="rId2">
            <a:alphaModFix/>
          </a:blip>
          <a:stretch>
            <a:fillRect/>
          </a:stretch>
        </a:blipFill>
        <a:effectLst/>
      </p:bgPr>
    </p:bg>
    <p:spTree>
      <p:nvGrpSpPr>
        <p:cNvPr id="1" name="Shape 765"/>
        <p:cNvGrpSpPr/>
        <p:nvPr/>
      </p:nvGrpSpPr>
      <p:grpSpPr>
        <a:xfrm>
          <a:off x="0" y="0"/>
          <a:ext cx="0" cy="0"/>
          <a:chOff x="0" y="0"/>
          <a:chExt cx="0" cy="0"/>
        </a:xfrm>
      </p:grpSpPr>
      <p:sp>
        <p:nvSpPr>
          <p:cNvPr id="766" name="Google Shape;766;p33"/>
          <p:cNvSpPr/>
          <p:nvPr/>
        </p:nvSpPr>
        <p:spPr>
          <a:xfrm flipH="1">
            <a:off x="4012201" y="4494825"/>
            <a:ext cx="3450102"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7" name="Google Shape;767;p33"/>
          <p:cNvGrpSpPr/>
          <p:nvPr/>
        </p:nvGrpSpPr>
        <p:grpSpPr>
          <a:xfrm rot="-8100000">
            <a:off x="7674745" y="438098"/>
            <a:ext cx="1024882" cy="1024882"/>
            <a:chOff x="5784852" y="3746799"/>
            <a:chExt cx="1024892" cy="1024892"/>
          </a:xfrm>
        </p:grpSpPr>
        <p:grpSp>
          <p:nvGrpSpPr>
            <p:cNvPr id="768" name="Google Shape;768;p33"/>
            <p:cNvGrpSpPr/>
            <p:nvPr/>
          </p:nvGrpSpPr>
          <p:grpSpPr>
            <a:xfrm rot="-8100000">
              <a:off x="5925843" y="3905991"/>
              <a:ext cx="742909" cy="706507"/>
              <a:chOff x="416750" y="235493"/>
              <a:chExt cx="973529" cy="925826"/>
            </a:xfrm>
          </p:grpSpPr>
          <p:sp>
            <p:nvSpPr>
              <p:cNvPr id="769" name="Google Shape;769;p33"/>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3"/>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3"/>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3"/>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7" name="Google Shape;777;p33"/>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33"/>
          <p:cNvGrpSpPr/>
          <p:nvPr/>
        </p:nvGrpSpPr>
        <p:grpSpPr>
          <a:xfrm rot="2700000">
            <a:off x="444395" y="3683598"/>
            <a:ext cx="1024882" cy="1024882"/>
            <a:chOff x="5784852" y="3746799"/>
            <a:chExt cx="1024892" cy="1024892"/>
          </a:xfrm>
        </p:grpSpPr>
        <p:grpSp>
          <p:nvGrpSpPr>
            <p:cNvPr id="779" name="Google Shape;779;p33"/>
            <p:cNvGrpSpPr/>
            <p:nvPr/>
          </p:nvGrpSpPr>
          <p:grpSpPr>
            <a:xfrm rot="-8100000">
              <a:off x="5925843" y="3905991"/>
              <a:ext cx="742909" cy="706507"/>
              <a:chOff x="416750" y="235493"/>
              <a:chExt cx="973529" cy="925826"/>
            </a:xfrm>
          </p:grpSpPr>
          <p:sp>
            <p:nvSpPr>
              <p:cNvPr id="780" name="Google Shape;780;p33"/>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3"/>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3"/>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8" name="Google Shape;788;p33"/>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33"/>
          <p:cNvGrpSpPr/>
          <p:nvPr/>
        </p:nvGrpSpPr>
        <p:grpSpPr>
          <a:xfrm rot="5400000" flipH="1">
            <a:off x="7788129" y="3842809"/>
            <a:ext cx="742900" cy="706498"/>
            <a:chOff x="416750" y="235493"/>
            <a:chExt cx="973529" cy="925826"/>
          </a:xfrm>
        </p:grpSpPr>
        <p:sp>
          <p:nvSpPr>
            <p:cNvPr id="790" name="Google Shape;790;p33"/>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3"/>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3"/>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33"/>
          <p:cNvGrpSpPr/>
          <p:nvPr/>
        </p:nvGrpSpPr>
        <p:grpSpPr>
          <a:xfrm rot="8100000" flipH="1">
            <a:off x="444395" y="441223"/>
            <a:ext cx="1024882" cy="1024882"/>
            <a:chOff x="5784852" y="3746799"/>
            <a:chExt cx="1024892" cy="1024892"/>
          </a:xfrm>
        </p:grpSpPr>
        <p:grpSp>
          <p:nvGrpSpPr>
            <p:cNvPr id="799" name="Google Shape;799;p33"/>
            <p:cNvGrpSpPr/>
            <p:nvPr/>
          </p:nvGrpSpPr>
          <p:grpSpPr>
            <a:xfrm rot="-8100000">
              <a:off x="5925843" y="3905991"/>
              <a:ext cx="742909" cy="706507"/>
              <a:chOff x="416750" y="235493"/>
              <a:chExt cx="973529" cy="925826"/>
            </a:xfrm>
          </p:grpSpPr>
          <p:sp>
            <p:nvSpPr>
              <p:cNvPr id="800" name="Google Shape;800;p33"/>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3"/>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3"/>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3"/>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3"/>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3"/>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3"/>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3"/>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33"/>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21_1">
    <p:bg>
      <p:bgPr>
        <a:blipFill>
          <a:blip r:embed="rId2">
            <a:alphaModFix/>
          </a:blip>
          <a:stretch>
            <a:fillRect/>
          </a:stretch>
        </a:blipFill>
        <a:effectLst/>
      </p:bgPr>
    </p:bg>
    <p:spTree>
      <p:nvGrpSpPr>
        <p:cNvPr id="1" name="Shape 809"/>
        <p:cNvGrpSpPr/>
        <p:nvPr/>
      </p:nvGrpSpPr>
      <p:grpSpPr>
        <a:xfrm>
          <a:off x="0" y="0"/>
          <a:ext cx="0" cy="0"/>
          <a:chOff x="0" y="0"/>
          <a:chExt cx="0" cy="0"/>
        </a:xfrm>
      </p:grpSpPr>
      <p:sp>
        <p:nvSpPr>
          <p:cNvPr id="810" name="Google Shape;810;p34"/>
          <p:cNvSpPr/>
          <p:nvPr/>
        </p:nvSpPr>
        <p:spPr>
          <a:xfrm flipH="1">
            <a:off x="2880869" y="4494825"/>
            <a:ext cx="3398031"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1" name="Google Shape;811;p34"/>
          <p:cNvGrpSpPr/>
          <p:nvPr/>
        </p:nvGrpSpPr>
        <p:grpSpPr>
          <a:xfrm rot="2700000">
            <a:off x="444395" y="3683598"/>
            <a:ext cx="1024882" cy="1024882"/>
            <a:chOff x="5784852" y="3746799"/>
            <a:chExt cx="1024892" cy="1024892"/>
          </a:xfrm>
        </p:grpSpPr>
        <p:grpSp>
          <p:nvGrpSpPr>
            <p:cNvPr id="812" name="Google Shape;812;p34"/>
            <p:cNvGrpSpPr/>
            <p:nvPr/>
          </p:nvGrpSpPr>
          <p:grpSpPr>
            <a:xfrm rot="-8100000">
              <a:off x="5925843" y="3905991"/>
              <a:ext cx="742909" cy="706507"/>
              <a:chOff x="416750" y="235493"/>
              <a:chExt cx="973529" cy="925826"/>
            </a:xfrm>
          </p:grpSpPr>
          <p:sp>
            <p:nvSpPr>
              <p:cNvPr id="813" name="Google Shape;813;p34"/>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1" name="Google Shape;821;p34"/>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4"/>
          <p:cNvGrpSpPr/>
          <p:nvPr/>
        </p:nvGrpSpPr>
        <p:grpSpPr>
          <a:xfrm rot="5400000" flipH="1">
            <a:off x="7788129" y="3842809"/>
            <a:ext cx="742900" cy="706498"/>
            <a:chOff x="416750" y="235493"/>
            <a:chExt cx="973529" cy="925826"/>
          </a:xfrm>
        </p:grpSpPr>
        <p:sp>
          <p:nvSpPr>
            <p:cNvPr id="823" name="Google Shape;823;p34"/>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3"/>
          <p:cNvSpPr txBox="1">
            <a:spLocks noGrp="1"/>
          </p:cNvSpPr>
          <p:nvPr>
            <p:ph type="title" hasCustomPrompt="1"/>
          </p:nvPr>
        </p:nvSpPr>
        <p:spPr>
          <a:xfrm>
            <a:off x="3774250" y="1319002"/>
            <a:ext cx="1575300" cy="1213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500"/>
              <a:buNone/>
              <a:defRPr sz="7000" b="1">
                <a:solidFill>
                  <a:schemeClr val="lt2"/>
                </a:solidFill>
              </a:defRPr>
            </a:lvl1pPr>
            <a:lvl2pPr lvl="1" algn="r" rtl="0">
              <a:spcBef>
                <a:spcPts val="0"/>
              </a:spcBef>
              <a:spcAft>
                <a:spcPts val="0"/>
              </a:spcAft>
              <a:buClr>
                <a:schemeClr val="lt2"/>
              </a:buClr>
              <a:buSzPts val="2500"/>
              <a:buNone/>
              <a:defRPr sz="2500">
                <a:solidFill>
                  <a:schemeClr val="lt2"/>
                </a:solidFill>
              </a:defRPr>
            </a:lvl2pPr>
            <a:lvl3pPr lvl="2" algn="r" rtl="0">
              <a:spcBef>
                <a:spcPts val="0"/>
              </a:spcBef>
              <a:spcAft>
                <a:spcPts val="0"/>
              </a:spcAft>
              <a:buClr>
                <a:schemeClr val="lt2"/>
              </a:buClr>
              <a:buSzPts val="2500"/>
              <a:buNone/>
              <a:defRPr sz="2500">
                <a:solidFill>
                  <a:schemeClr val="lt2"/>
                </a:solidFill>
              </a:defRPr>
            </a:lvl3pPr>
            <a:lvl4pPr lvl="3" algn="r" rtl="0">
              <a:spcBef>
                <a:spcPts val="0"/>
              </a:spcBef>
              <a:spcAft>
                <a:spcPts val="0"/>
              </a:spcAft>
              <a:buClr>
                <a:schemeClr val="lt2"/>
              </a:buClr>
              <a:buSzPts val="2500"/>
              <a:buNone/>
              <a:defRPr sz="2500">
                <a:solidFill>
                  <a:schemeClr val="lt2"/>
                </a:solidFill>
              </a:defRPr>
            </a:lvl4pPr>
            <a:lvl5pPr lvl="4" algn="r" rtl="0">
              <a:spcBef>
                <a:spcPts val="0"/>
              </a:spcBef>
              <a:spcAft>
                <a:spcPts val="0"/>
              </a:spcAft>
              <a:buClr>
                <a:schemeClr val="lt2"/>
              </a:buClr>
              <a:buSzPts val="2500"/>
              <a:buNone/>
              <a:defRPr sz="2500">
                <a:solidFill>
                  <a:schemeClr val="lt2"/>
                </a:solidFill>
              </a:defRPr>
            </a:lvl5pPr>
            <a:lvl6pPr lvl="5" algn="r" rtl="0">
              <a:spcBef>
                <a:spcPts val="0"/>
              </a:spcBef>
              <a:spcAft>
                <a:spcPts val="0"/>
              </a:spcAft>
              <a:buClr>
                <a:schemeClr val="lt2"/>
              </a:buClr>
              <a:buSzPts val="2500"/>
              <a:buNone/>
              <a:defRPr sz="2500">
                <a:solidFill>
                  <a:schemeClr val="lt2"/>
                </a:solidFill>
              </a:defRPr>
            </a:lvl6pPr>
            <a:lvl7pPr lvl="6" algn="r" rtl="0">
              <a:spcBef>
                <a:spcPts val="0"/>
              </a:spcBef>
              <a:spcAft>
                <a:spcPts val="0"/>
              </a:spcAft>
              <a:buClr>
                <a:schemeClr val="lt2"/>
              </a:buClr>
              <a:buSzPts val="2500"/>
              <a:buNone/>
              <a:defRPr sz="2500">
                <a:solidFill>
                  <a:schemeClr val="lt2"/>
                </a:solidFill>
              </a:defRPr>
            </a:lvl7pPr>
            <a:lvl8pPr lvl="7" algn="r" rtl="0">
              <a:spcBef>
                <a:spcPts val="0"/>
              </a:spcBef>
              <a:spcAft>
                <a:spcPts val="0"/>
              </a:spcAft>
              <a:buClr>
                <a:schemeClr val="lt2"/>
              </a:buClr>
              <a:buSzPts val="2500"/>
              <a:buNone/>
              <a:defRPr sz="2500">
                <a:solidFill>
                  <a:schemeClr val="lt2"/>
                </a:solidFill>
              </a:defRPr>
            </a:lvl8pPr>
            <a:lvl9pPr lvl="8" algn="r" rtl="0">
              <a:spcBef>
                <a:spcPts val="0"/>
              </a:spcBef>
              <a:spcAft>
                <a:spcPts val="0"/>
              </a:spcAft>
              <a:buClr>
                <a:schemeClr val="lt2"/>
              </a:buClr>
              <a:buSzPts val="2500"/>
              <a:buNone/>
              <a:defRPr sz="2500">
                <a:solidFill>
                  <a:schemeClr val="lt2"/>
                </a:solidFill>
              </a:defRPr>
            </a:lvl9pPr>
          </a:lstStyle>
          <a:p>
            <a:r>
              <a:t>xx%</a:t>
            </a:r>
          </a:p>
        </p:txBody>
      </p:sp>
      <p:sp>
        <p:nvSpPr>
          <p:cNvPr id="35" name="Google Shape;35;p3"/>
          <p:cNvSpPr txBox="1">
            <a:spLocks noGrp="1"/>
          </p:cNvSpPr>
          <p:nvPr>
            <p:ph type="title" idx="2"/>
          </p:nvPr>
        </p:nvSpPr>
        <p:spPr>
          <a:xfrm flipH="1">
            <a:off x="2017450" y="2456300"/>
            <a:ext cx="5088900" cy="7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b="1">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 name="Google Shape;36;p3"/>
          <p:cNvSpPr txBox="1">
            <a:spLocks noGrp="1"/>
          </p:cNvSpPr>
          <p:nvPr>
            <p:ph type="subTitle" idx="1"/>
          </p:nvPr>
        </p:nvSpPr>
        <p:spPr>
          <a:xfrm flipH="1">
            <a:off x="2017450" y="3254000"/>
            <a:ext cx="5088900" cy="46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37" name="Google Shape;37;p3"/>
          <p:cNvSpPr/>
          <p:nvPr/>
        </p:nvSpPr>
        <p:spPr>
          <a:xfrm flipH="1">
            <a:off x="4012201" y="4494825"/>
            <a:ext cx="3450102"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flipH="1">
            <a:off x="1774076" y="696950"/>
            <a:ext cx="3450102"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rot="-8100000">
            <a:off x="7674745" y="438098"/>
            <a:ext cx="1024882" cy="1024882"/>
            <a:chOff x="5784852" y="3746799"/>
            <a:chExt cx="1024892" cy="1024892"/>
          </a:xfrm>
        </p:grpSpPr>
        <p:grpSp>
          <p:nvGrpSpPr>
            <p:cNvPr id="40" name="Google Shape;40;p3"/>
            <p:cNvGrpSpPr/>
            <p:nvPr/>
          </p:nvGrpSpPr>
          <p:grpSpPr>
            <a:xfrm rot="-8100000">
              <a:off x="5925843" y="3905991"/>
              <a:ext cx="742909" cy="706507"/>
              <a:chOff x="416750" y="235493"/>
              <a:chExt cx="973529" cy="925826"/>
            </a:xfrm>
          </p:grpSpPr>
          <p:sp>
            <p:nvSpPr>
              <p:cNvPr id="41" name="Google Shape;41;p3"/>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3"/>
          <p:cNvGrpSpPr/>
          <p:nvPr/>
        </p:nvGrpSpPr>
        <p:grpSpPr>
          <a:xfrm rot="2700000">
            <a:off x="444395" y="3683598"/>
            <a:ext cx="1024882" cy="1024882"/>
            <a:chOff x="5784852" y="3746799"/>
            <a:chExt cx="1024892" cy="1024892"/>
          </a:xfrm>
        </p:grpSpPr>
        <p:grpSp>
          <p:nvGrpSpPr>
            <p:cNvPr id="51" name="Google Shape;51;p3"/>
            <p:cNvGrpSpPr/>
            <p:nvPr/>
          </p:nvGrpSpPr>
          <p:grpSpPr>
            <a:xfrm rot="-8100000">
              <a:off x="5925843" y="3905991"/>
              <a:ext cx="742909" cy="706507"/>
              <a:chOff x="416750" y="235493"/>
              <a:chExt cx="973529" cy="925826"/>
            </a:xfrm>
          </p:grpSpPr>
          <p:sp>
            <p:nvSpPr>
              <p:cNvPr id="52" name="Google Shape;52;p3"/>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3"/>
          <p:cNvGrpSpPr/>
          <p:nvPr/>
        </p:nvGrpSpPr>
        <p:grpSpPr>
          <a:xfrm rot="5400000" flipH="1">
            <a:off x="7788129" y="3842809"/>
            <a:ext cx="742900" cy="706498"/>
            <a:chOff x="416750" y="235493"/>
            <a:chExt cx="973529" cy="925826"/>
          </a:xfrm>
        </p:grpSpPr>
        <p:sp>
          <p:nvSpPr>
            <p:cNvPr id="62" name="Google Shape;62;p3"/>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rot="8100000" flipH="1">
            <a:off x="444395" y="441223"/>
            <a:ext cx="1024882" cy="1024882"/>
            <a:chOff x="5784852" y="3746799"/>
            <a:chExt cx="1024892" cy="1024892"/>
          </a:xfrm>
        </p:grpSpPr>
        <p:grpSp>
          <p:nvGrpSpPr>
            <p:cNvPr id="71" name="Google Shape;71;p3"/>
            <p:cNvGrpSpPr/>
            <p:nvPr/>
          </p:nvGrpSpPr>
          <p:grpSpPr>
            <a:xfrm rot="-8100000">
              <a:off x="5925843" y="3905991"/>
              <a:ext cx="742909" cy="706507"/>
              <a:chOff x="416750" y="235493"/>
              <a:chExt cx="973529" cy="925826"/>
            </a:xfrm>
          </p:grpSpPr>
          <p:sp>
            <p:nvSpPr>
              <p:cNvPr id="72" name="Google Shape;72;p3"/>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3"/>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81"/>
        <p:cNvGrpSpPr/>
        <p:nvPr/>
      </p:nvGrpSpPr>
      <p:grpSpPr>
        <a:xfrm>
          <a:off x="0" y="0"/>
          <a:ext cx="0" cy="0"/>
          <a:chOff x="0" y="0"/>
          <a:chExt cx="0" cy="0"/>
        </a:xfrm>
      </p:grpSpPr>
      <p:sp>
        <p:nvSpPr>
          <p:cNvPr id="82" name="Google Shape;82;p4"/>
          <p:cNvSpPr txBox="1">
            <a:spLocks noGrp="1"/>
          </p:cNvSpPr>
          <p:nvPr>
            <p:ph type="body" idx="1"/>
          </p:nvPr>
        </p:nvSpPr>
        <p:spPr>
          <a:xfrm>
            <a:off x="710200" y="1100275"/>
            <a:ext cx="7723500" cy="3264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83" name="Google Shape;83;p4"/>
          <p:cNvSpPr txBox="1">
            <a:spLocks noGrp="1"/>
          </p:cNvSpPr>
          <p:nvPr>
            <p:ph type="title"/>
          </p:nvPr>
        </p:nvSpPr>
        <p:spPr>
          <a:xfrm>
            <a:off x="710200" y="445025"/>
            <a:ext cx="7723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4" name="Google Shape;84;p4"/>
          <p:cNvSpPr/>
          <p:nvPr/>
        </p:nvSpPr>
        <p:spPr>
          <a:xfrm flipH="1">
            <a:off x="2851435" y="4494825"/>
            <a:ext cx="3441028"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85"/>
        <p:cNvGrpSpPr/>
        <p:nvPr/>
      </p:nvGrpSpPr>
      <p:grpSpPr>
        <a:xfrm>
          <a:off x="0" y="0"/>
          <a:ext cx="0" cy="0"/>
          <a:chOff x="0" y="0"/>
          <a:chExt cx="0" cy="0"/>
        </a:xfrm>
      </p:grpSpPr>
      <p:sp>
        <p:nvSpPr>
          <p:cNvPr id="86" name="Google Shape;86;p5"/>
          <p:cNvSpPr txBox="1">
            <a:spLocks noGrp="1"/>
          </p:cNvSpPr>
          <p:nvPr>
            <p:ph type="title"/>
          </p:nvPr>
        </p:nvSpPr>
        <p:spPr>
          <a:xfrm>
            <a:off x="710200" y="445025"/>
            <a:ext cx="7723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7" name="Google Shape;87;p5"/>
          <p:cNvSpPr txBox="1">
            <a:spLocks noGrp="1"/>
          </p:cNvSpPr>
          <p:nvPr>
            <p:ph type="subTitle" idx="1"/>
          </p:nvPr>
        </p:nvSpPr>
        <p:spPr>
          <a:xfrm>
            <a:off x="4463500" y="3147825"/>
            <a:ext cx="3970200" cy="50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1600"/>
              <a:buFont typeface="Actor"/>
              <a:buNone/>
              <a:defRPr sz="1600"/>
            </a:lvl1pPr>
            <a:lvl2pPr lvl="1" algn="ct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2pPr>
            <a:lvl3pPr lvl="2" algn="ct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3pPr>
            <a:lvl4pPr lvl="3" algn="ct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4pPr>
            <a:lvl5pPr lvl="4" algn="ctr" rtl="0">
              <a:spcBef>
                <a:spcPts val="0"/>
              </a:spcBef>
              <a:spcAft>
                <a:spcPts val="0"/>
              </a:spcAft>
              <a:buClr>
                <a:schemeClr val="dk1"/>
              </a:buClr>
              <a:buSzPts val="1600"/>
              <a:buNone/>
              <a:defRPr sz="1600">
                <a:solidFill>
                  <a:schemeClr val="dk1"/>
                </a:solidFill>
              </a:defRPr>
            </a:lvl5pPr>
            <a:lvl6pPr lvl="5" algn="ct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6pPr>
            <a:lvl7pPr lvl="6" algn="ct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7pPr>
            <a:lvl8pPr lvl="7" algn="ct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8pPr>
            <a:lvl9pPr lvl="8" algn="ct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9pPr>
          </a:lstStyle>
          <a:p>
            <a:endParaRPr/>
          </a:p>
        </p:txBody>
      </p:sp>
      <p:sp>
        <p:nvSpPr>
          <p:cNvPr id="88" name="Google Shape;88;p5"/>
          <p:cNvSpPr txBox="1">
            <a:spLocks noGrp="1"/>
          </p:cNvSpPr>
          <p:nvPr>
            <p:ph type="subTitle" idx="2"/>
          </p:nvPr>
        </p:nvSpPr>
        <p:spPr>
          <a:xfrm>
            <a:off x="4463500" y="2642124"/>
            <a:ext cx="3970200" cy="505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2200"/>
              <a:buFont typeface="Cantata One"/>
              <a:buNone/>
              <a:defRPr sz="2000" b="1">
                <a:latin typeface="Cinzel Decorative"/>
                <a:ea typeface="Cinzel Decorative"/>
                <a:cs typeface="Cinzel Decorative"/>
                <a:sym typeface="Cinzel Decorative"/>
              </a:defRPr>
            </a:lvl1pPr>
            <a:lvl2pPr lvl="1" algn="ct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2pPr>
            <a:lvl3pPr lvl="2" algn="ct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3pPr>
            <a:lvl4pPr lvl="3" algn="ct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4pPr>
            <a:lvl5pPr lvl="4" algn="ct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5pPr>
            <a:lvl6pPr lvl="5" algn="ct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6pPr>
            <a:lvl7pPr lvl="6" algn="ct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7pPr>
            <a:lvl8pPr lvl="7" algn="ct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8pPr>
            <a:lvl9pPr lvl="8" algn="ct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9pPr>
          </a:lstStyle>
          <a:p>
            <a:endParaRPr/>
          </a:p>
        </p:txBody>
      </p:sp>
      <p:sp>
        <p:nvSpPr>
          <p:cNvPr id="89" name="Google Shape;89;p5"/>
          <p:cNvSpPr txBox="1">
            <a:spLocks noGrp="1"/>
          </p:cNvSpPr>
          <p:nvPr>
            <p:ph type="subTitle" idx="3"/>
          </p:nvPr>
        </p:nvSpPr>
        <p:spPr>
          <a:xfrm>
            <a:off x="4463500" y="1936225"/>
            <a:ext cx="3970200" cy="50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1600"/>
              <a:buFont typeface="Actor"/>
              <a:buNone/>
              <a:defRPr sz="1600"/>
            </a:lvl1pPr>
            <a:lvl2pPr lvl="1" algn="ct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2pPr>
            <a:lvl3pPr lvl="2" algn="ct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3pPr>
            <a:lvl4pPr lvl="3" algn="ct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4pPr>
            <a:lvl5pPr lvl="4" algn="ctr" rtl="0">
              <a:spcBef>
                <a:spcPts val="0"/>
              </a:spcBef>
              <a:spcAft>
                <a:spcPts val="0"/>
              </a:spcAft>
              <a:buClr>
                <a:schemeClr val="dk1"/>
              </a:buClr>
              <a:buSzPts val="1600"/>
              <a:buNone/>
              <a:defRPr sz="1600">
                <a:solidFill>
                  <a:schemeClr val="dk1"/>
                </a:solidFill>
              </a:defRPr>
            </a:lvl5pPr>
            <a:lvl6pPr lvl="5" algn="ct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6pPr>
            <a:lvl7pPr lvl="6" algn="ct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7pPr>
            <a:lvl8pPr lvl="7" algn="ct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8pPr>
            <a:lvl9pPr lvl="8" algn="ct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9pPr>
          </a:lstStyle>
          <a:p>
            <a:endParaRPr/>
          </a:p>
        </p:txBody>
      </p:sp>
      <p:sp>
        <p:nvSpPr>
          <p:cNvPr id="90" name="Google Shape;90;p5"/>
          <p:cNvSpPr txBox="1">
            <a:spLocks noGrp="1"/>
          </p:cNvSpPr>
          <p:nvPr>
            <p:ph type="subTitle" idx="4"/>
          </p:nvPr>
        </p:nvSpPr>
        <p:spPr>
          <a:xfrm>
            <a:off x="4463500" y="1430400"/>
            <a:ext cx="3970200" cy="505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2200"/>
              <a:buFont typeface="Cantata One"/>
              <a:buNone/>
              <a:defRPr sz="2000" b="1">
                <a:latin typeface="Cinzel Decorative"/>
                <a:ea typeface="Cinzel Decorative"/>
                <a:cs typeface="Cinzel Decorative"/>
                <a:sym typeface="Cinzel Decorative"/>
              </a:defRPr>
            </a:lvl1pPr>
            <a:lvl2pPr lvl="1" algn="ct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2pPr>
            <a:lvl3pPr lvl="2" algn="ct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3pPr>
            <a:lvl4pPr lvl="3" algn="ct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4pPr>
            <a:lvl5pPr lvl="4" algn="ct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5pPr>
            <a:lvl6pPr lvl="5" algn="ct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6pPr>
            <a:lvl7pPr lvl="6" algn="ct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7pPr>
            <a:lvl8pPr lvl="7" algn="ct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8pPr>
            <a:lvl9pPr lvl="8" algn="ct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9pPr>
          </a:lstStyle>
          <a:p>
            <a:endParaRPr/>
          </a:p>
        </p:txBody>
      </p:sp>
      <p:sp>
        <p:nvSpPr>
          <p:cNvPr id="91" name="Google Shape;91;p5"/>
          <p:cNvSpPr/>
          <p:nvPr/>
        </p:nvSpPr>
        <p:spPr>
          <a:xfrm flipH="1">
            <a:off x="3942644" y="4494825"/>
            <a:ext cx="3613579"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5"/>
          <p:cNvGrpSpPr/>
          <p:nvPr/>
        </p:nvGrpSpPr>
        <p:grpSpPr>
          <a:xfrm>
            <a:off x="7405877" y="3515999"/>
            <a:ext cx="1024892" cy="1024892"/>
            <a:chOff x="5784852" y="3746799"/>
            <a:chExt cx="1024892" cy="1024892"/>
          </a:xfrm>
        </p:grpSpPr>
        <p:grpSp>
          <p:nvGrpSpPr>
            <p:cNvPr id="93" name="Google Shape;93;p5"/>
            <p:cNvGrpSpPr/>
            <p:nvPr/>
          </p:nvGrpSpPr>
          <p:grpSpPr>
            <a:xfrm rot="-8100000">
              <a:off x="5925843" y="3905991"/>
              <a:ext cx="742909" cy="706507"/>
              <a:chOff x="416750" y="235493"/>
              <a:chExt cx="973529" cy="925826"/>
            </a:xfrm>
          </p:grpSpPr>
          <p:sp>
            <p:nvSpPr>
              <p:cNvPr id="94" name="Google Shape;94;p5"/>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5"/>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103"/>
        <p:cNvGrpSpPr/>
        <p:nvPr/>
      </p:nvGrpSpPr>
      <p:grpSpPr>
        <a:xfrm>
          <a:off x="0" y="0"/>
          <a:ext cx="0" cy="0"/>
          <a:chOff x="0" y="0"/>
          <a:chExt cx="0" cy="0"/>
        </a:xfrm>
      </p:grpSpPr>
      <p:sp>
        <p:nvSpPr>
          <p:cNvPr id="104" name="Google Shape;104;p6"/>
          <p:cNvSpPr txBox="1">
            <a:spLocks noGrp="1"/>
          </p:cNvSpPr>
          <p:nvPr>
            <p:ph type="title"/>
          </p:nvPr>
        </p:nvSpPr>
        <p:spPr>
          <a:xfrm>
            <a:off x="710200" y="445025"/>
            <a:ext cx="7723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5" name="Google Shape;105;p6"/>
          <p:cNvGrpSpPr/>
          <p:nvPr/>
        </p:nvGrpSpPr>
        <p:grpSpPr>
          <a:xfrm rot="2700000">
            <a:off x="444395" y="3683598"/>
            <a:ext cx="1024882" cy="1024882"/>
            <a:chOff x="5784852" y="3746799"/>
            <a:chExt cx="1024892" cy="1024892"/>
          </a:xfrm>
        </p:grpSpPr>
        <p:grpSp>
          <p:nvGrpSpPr>
            <p:cNvPr id="106" name="Google Shape;106;p6"/>
            <p:cNvGrpSpPr/>
            <p:nvPr/>
          </p:nvGrpSpPr>
          <p:grpSpPr>
            <a:xfrm rot="-8100000">
              <a:off x="5925843" y="3905991"/>
              <a:ext cx="742909" cy="706507"/>
              <a:chOff x="416750" y="235493"/>
              <a:chExt cx="973529" cy="925826"/>
            </a:xfrm>
          </p:grpSpPr>
          <p:sp>
            <p:nvSpPr>
              <p:cNvPr id="107" name="Google Shape;107;p6"/>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6"/>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6"/>
          <p:cNvGrpSpPr/>
          <p:nvPr/>
        </p:nvGrpSpPr>
        <p:grpSpPr>
          <a:xfrm rot="8100000" flipH="1">
            <a:off x="444395" y="441223"/>
            <a:ext cx="1024882" cy="1024882"/>
            <a:chOff x="5784852" y="3746799"/>
            <a:chExt cx="1024892" cy="1024892"/>
          </a:xfrm>
        </p:grpSpPr>
        <p:grpSp>
          <p:nvGrpSpPr>
            <p:cNvPr id="117" name="Google Shape;117;p6"/>
            <p:cNvGrpSpPr/>
            <p:nvPr/>
          </p:nvGrpSpPr>
          <p:grpSpPr>
            <a:xfrm rot="-8100000">
              <a:off x="5925843" y="3905991"/>
              <a:ext cx="742909" cy="706507"/>
              <a:chOff x="416750" y="235493"/>
              <a:chExt cx="973529" cy="925826"/>
            </a:xfrm>
          </p:grpSpPr>
          <p:sp>
            <p:nvSpPr>
              <p:cNvPr id="118" name="Google Shape;118;p6"/>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6"/>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178"/>
        <p:cNvGrpSpPr/>
        <p:nvPr/>
      </p:nvGrpSpPr>
      <p:grpSpPr>
        <a:xfrm>
          <a:off x="0" y="0"/>
          <a:ext cx="0" cy="0"/>
          <a:chOff x="0" y="0"/>
          <a:chExt cx="0" cy="0"/>
        </a:xfrm>
      </p:grpSpPr>
      <p:sp>
        <p:nvSpPr>
          <p:cNvPr id="179" name="Google Shape;179;p9"/>
          <p:cNvSpPr txBox="1">
            <a:spLocks noGrp="1"/>
          </p:cNvSpPr>
          <p:nvPr>
            <p:ph type="title"/>
          </p:nvPr>
        </p:nvSpPr>
        <p:spPr>
          <a:xfrm>
            <a:off x="1444350" y="1213050"/>
            <a:ext cx="62553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solidFill>
                  <a:schemeClr val="dk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80" name="Google Shape;180;p9"/>
          <p:cNvSpPr txBox="1">
            <a:spLocks noGrp="1"/>
          </p:cNvSpPr>
          <p:nvPr>
            <p:ph type="subTitle" idx="1"/>
          </p:nvPr>
        </p:nvSpPr>
        <p:spPr>
          <a:xfrm>
            <a:off x="1758300" y="2844550"/>
            <a:ext cx="5627400" cy="1144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181" name="Google Shape;181;p9"/>
          <p:cNvGrpSpPr/>
          <p:nvPr/>
        </p:nvGrpSpPr>
        <p:grpSpPr>
          <a:xfrm rot="-8100000">
            <a:off x="7674745" y="438098"/>
            <a:ext cx="1024882" cy="1024882"/>
            <a:chOff x="5784852" y="3746799"/>
            <a:chExt cx="1024892" cy="1024892"/>
          </a:xfrm>
        </p:grpSpPr>
        <p:grpSp>
          <p:nvGrpSpPr>
            <p:cNvPr id="182" name="Google Shape;182;p9"/>
            <p:cNvGrpSpPr/>
            <p:nvPr/>
          </p:nvGrpSpPr>
          <p:grpSpPr>
            <a:xfrm rot="-8100000">
              <a:off x="5925843" y="3905991"/>
              <a:ext cx="742909" cy="706507"/>
              <a:chOff x="416750" y="235493"/>
              <a:chExt cx="973529" cy="925826"/>
            </a:xfrm>
          </p:grpSpPr>
          <p:sp>
            <p:nvSpPr>
              <p:cNvPr id="183" name="Google Shape;183;p9"/>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9"/>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9"/>
          <p:cNvGrpSpPr/>
          <p:nvPr/>
        </p:nvGrpSpPr>
        <p:grpSpPr>
          <a:xfrm rot="2700000">
            <a:off x="444395" y="3683598"/>
            <a:ext cx="1024882" cy="1024882"/>
            <a:chOff x="5784852" y="3746799"/>
            <a:chExt cx="1024892" cy="1024892"/>
          </a:xfrm>
        </p:grpSpPr>
        <p:grpSp>
          <p:nvGrpSpPr>
            <p:cNvPr id="193" name="Google Shape;193;p9"/>
            <p:cNvGrpSpPr/>
            <p:nvPr/>
          </p:nvGrpSpPr>
          <p:grpSpPr>
            <a:xfrm rot="-8100000">
              <a:off x="5925843" y="3905991"/>
              <a:ext cx="742909" cy="706507"/>
              <a:chOff x="416750" y="235493"/>
              <a:chExt cx="973529" cy="925826"/>
            </a:xfrm>
          </p:grpSpPr>
          <p:sp>
            <p:nvSpPr>
              <p:cNvPr id="194" name="Google Shape;194;p9"/>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 name="Google Shape;202;p9"/>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9"/>
          <p:cNvGrpSpPr/>
          <p:nvPr/>
        </p:nvGrpSpPr>
        <p:grpSpPr>
          <a:xfrm rot="5400000" flipH="1">
            <a:off x="7788129" y="3842809"/>
            <a:ext cx="742900" cy="706498"/>
            <a:chOff x="416750" y="235493"/>
            <a:chExt cx="973529" cy="925826"/>
          </a:xfrm>
        </p:grpSpPr>
        <p:sp>
          <p:nvSpPr>
            <p:cNvPr id="204" name="Google Shape;204;p9"/>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9"/>
          <p:cNvGrpSpPr/>
          <p:nvPr/>
        </p:nvGrpSpPr>
        <p:grpSpPr>
          <a:xfrm rot="8100000" flipH="1">
            <a:off x="444395" y="441223"/>
            <a:ext cx="1024882" cy="1024882"/>
            <a:chOff x="5784852" y="3746799"/>
            <a:chExt cx="1024892" cy="1024892"/>
          </a:xfrm>
        </p:grpSpPr>
        <p:grpSp>
          <p:nvGrpSpPr>
            <p:cNvPr id="213" name="Google Shape;213;p9"/>
            <p:cNvGrpSpPr/>
            <p:nvPr/>
          </p:nvGrpSpPr>
          <p:grpSpPr>
            <a:xfrm rot="-8100000">
              <a:off x="5925843" y="3905991"/>
              <a:ext cx="742909" cy="706507"/>
              <a:chOff x="416750" y="235493"/>
              <a:chExt cx="973529" cy="925826"/>
            </a:xfrm>
          </p:grpSpPr>
          <p:sp>
            <p:nvSpPr>
              <p:cNvPr id="214" name="Google Shape;214;p9"/>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9"/>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9"/>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9"/>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223"/>
        <p:cNvGrpSpPr/>
        <p:nvPr/>
      </p:nvGrpSpPr>
      <p:grpSpPr>
        <a:xfrm>
          <a:off x="0" y="0"/>
          <a:ext cx="0" cy="0"/>
          <a:chOff x="0" y="0"/>
          <a:chExt cx="0" cy="0"/>
        </a:xfrm>
      </p:grpSpPr>
      <p:sp>
        <p:nvSpPr>
          <p:cNvPr id="224" name="Google Shape;224;p10"/>
          <p:cNvSpPr txBox="1">
            <a:spLocks noGrp="1"/>
          </p:cNvSpPr>
          <p:nvPr>
            <p:ph type="title"/>
          </p:nvPr>
        </p:nvSpPr>
        <p:spPr>
          <a:xfrm>
            <a:off x="713225" y="1523100"/>
            <a:ext cx="3345300" cy="20313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SzPts val="3000"/>
              <a:buNone/>
              <a:defRPr>
                <a:latin typeface="Lancelot"/>
                <a:ea typeface="Lancelot"/>
                <a:cs typeface="Lancelot"/>
                <a:sym typeface="Lancelot"/>
              </a:defRPr>
            </a:lvl2pPr>
            <a:lvl3pPr lvl="2">
              <a:spcBef>
                <a:spcPts val="0"/>
              </a:spcBef>
              <a:spcAft>
                <a:spcPts val="0"/>
              </a:spcAft>
              <a:buSzPts val="3000"/>
              <a:buNone/>
              <a:defRPr>
                <a:latin typeface="Lancelot"/>
                <a:ea typeface="Lancelot"/>
                <a:cs typeface="Lancelot"/>
                <a:sym typeface="Lancelot"/>
              </a:defRPr>
            </a:lvl3pPr>
            <a:lvl4pPr lvl="3">
              <a:spcBef>
                <a:spcPts val="0"/>
              </a:spcBef>
              <a:spcAft>
                <a:spcPts val="0"/>
              </a:spcAft>
              <a:buSzPts val="3000"/>
              <a:buNone/>
              <a:defRPr>
                <a:latin typeface="Lancelot"/>
                <a:ea typeface="Lancelot"/>
                <a:cs typeface="Lancelot"/>
                <a:sym typeface="Lancelot"/>
              </a:defRPr>
            </a:lvl4pPr>
            <a:lvl5pPr lvl="4">
              <a:spcBef>
                <a:spcPts val="0"/>
              </a:spcBef>
              <a:spcAft>
                <a:spcPts val="0"/>
              </a:spcAft>
              <a:buSzPts val="3000"/>
              <a:buNone/>
              <a:defRPr>
                <a:latin typeface="Lancelot"/>
                <a:ea typeface="Lancelot"/>
                <a:cs typeface="Lancelot"/>
                <a:sym typeface="Lancelot"/>
              </a:defRPr>
            </a:lvl5pPr>
            <a:lvl6pPr lvl="5">
              <a:spcBef>
                <a:spcPts val="0"/>
              </a:spcBef>
              <a:spcAft>
                <a:spcPts val="0"/>
              </a:spcAft>
              <a:buSzPts val="3000"/>
              <a:buNone/>
              <a:defRPr>
                <a:latin typeface="Lancelot"/>
                <a:ea typeface="Lancelot"/>
                <a:cs typeface="Lancelot"/>
                <a:sym typeface="Lancelot"/>
              </a:defRPr>
            </a:lvl6pPr>
            <a:lvl7pPr lvl="6">
              <a:spcBef>
                <a:spcPts val="0"/>
              </a:spcBef>
              <a:spcAft>
                <a:spcPts val="0"/>
              </a:spcAft>
              <a:buSzPts val="3000"/>
              <a:buNone/>
              <a:defRPr>
                <a:latin typeface="Lancelot"/>
                <a:ea typeface="Lancelot"/>
                <a:cs typeface="Lancelot"/>
                <a:sym typeface="Lancelot"/>
              </a:defRPr>
            </a:lvl7pPr>
            <a:lvl8pPr lvl="7">
              <a:spcBef>
                <a:spcPts val="0"/>
              </a:spcBef>
              <a:spcAft>
                <a:spcPts val="0"/>
              </a:spcAft>
              <a:buSzPts val="3000"/>
              <a:buNone/>
              <a:defRPr>
                <a:latin typeface="Lancelot"/>
                <a:ea typeface="Lancelot"/>
                <a:cs typeface="Lancelot"/>
                <a:sym typeface="Lancelot"/>
              </a:defRPr>
            </a:lvl8pPr>
            <a:lvl9pPr lvl="8">
              <a:spcBef>
                <a:spcPts val="0"/>
              </a:spcBef>
              <a:spcAft>
                <a:spcPts val="0"/>
              </a:spcAft>
              <a:buSzPts val="3000"/>
              <a:buNone/>
              <a:defRPr>
                <a:latin typeface="Lancelot"/>
                <a:ea typeface="Lancelot"/>
                <a:cs typeface="Lancelot"/>
                <a:sym typeface="Lancelot"/>
              </a:defRPr>
            </a:lvl9pPr>
          </a:lstStyle>
          <a:p>
            <a:endParaRPr/>
          </a:p>
        </p:txBody>
      </p:sp>
      <p:grpSp>
        <p:nvGrpSpPr>
          <p:cNvPr id="225" name="Google Shape;225;p10"/>
          <p:cNvGrpSpPr/>
          <p:nvPr/>
        </p:nvGrpSpPr>
        <p:grpSpPr>
          <a:xfrm rot="-8100000">
            <a:off x="7674745" y="438098"/>
            <a:ext cx="1024882" cy="1024882"/>
            <a:chOff x="5784852" y="3746799"/>
            <a:chExt cx="1024892" cy="1024892"/>
          </a:xfrm>
        </p:grpSpPr>
        <p:grpSp>
          <p:nvGrpSpPr>
            <p:cNvPr id="226" name="Google Shape;226;p10"/>
            <p:cNvGrpSpPr/>
            <p:nvPr/>
          </p:nvGrpSpPr>
          <p:grpSpPr>
            <a:xfrm rot="-8100000">
              <a:off x="5925843" y="3905991"/>
              <a:ext cx="742909" cy="706507"/>
              <a:chOff x="416750" y="235493"/>
              <a:chExt cx="973529" cy="925826"/>
            </a:xfrm>
          </p:grpSpPr>
          <p:sp>
            <p:nvSpPr>
              <p:cNvPr id="227" name="Google Shape;227;p10"/>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0"/>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0"/>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0"/>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0"/>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0"/>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0"/>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0"/>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10"/>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10"/>
          <p:cNvGrpSpPr/>
          <p:nvPr/>
        </p:nvGrpSpPr>
        <p:grpSpPr>
          <a:xfrm rot="2700000">
            <a:off x="444395" y="3683598"/>
            <a:ext cx="1024882" cy="1024882"/>
            <a:chOff x="5784852" y="3746799"/>
            <a:chExt cx="1024892" cy="1024892"/>
          </a:xfrm>
        </p:grpSpPr>
        <p:grpSp>
          <p:nvGrpSpPr>
            <p:cNvPr id="237" name="Google Shape;237;p10"/>
            <p:cNvGrpSpPr/>
            <p:nvPr/>
          </p:nvGrpSpPr>
          <p:grpSpPr>
            <a:xfrm rot="-8100000">
              <a:off x="5925843" y="3905991"/>
              <a:ext cx="742909" cy="706507"/>
              <a:chOff x="416750" y="235493"/>
              <a:chExt cx="973529" cy="925826"/>
            </a:xfrm>
          </p:grpSpPr>
          <p:sp>
            <p:nvSpPr>
              <p:cNvPr id="238" name="Google Shape;238;p10"/>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0"/>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0"/>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0"/>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0"/>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0"/>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0"/>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0"/>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10"/>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10"/>
          <p:cNvGrpSpPr/>
          <p:nvPr/>
        </p:nvGrpSpPr>
        <p:grpSpPr>
          <a:xfrm rot="5400000" flipH="1">
            <a:off x="7788129" y="3842809"/>
            <a:ext cx="742900" cy="706498"/>
            <a:chOff x="416750" y="235493"/>
            <a:chExt cx="973529" cy="925826"/>
          </a:xfrm>
        </p:grpSpPr>
        <p:sp>
          <p:nvSpPr>
            <p:cNvPr id="248" name="Google Shape;248;p10"/>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0"/>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0"/>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0"/>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0"/>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0"/>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0"/>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0"/>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10"/>
          <p:cNvGrpSpPr/>
          <p:nvPr/>
        </p:nvGrpSpPr>
        <p:grpSpPr>
          <a:xfrm rot="8100000" flipH="1">
            <a:off x="444395" y="441223"/>
            <a:ext cx="1024882" cy="1024882"/>
            <a:chOff x="5784852" y="3746799"/>
            <a:chExt cx="1024892" cy="1024892"/>
          </a:xfrm>
        </p:grpSpPr>
        <p:grpSp>
          <p:nvGrpSpPr>
            <p:cNvPr id="257" name="Google Shape;257;p10"/>
            <p:cNvGrpSpPr/>
            <p:nvPr/>
          </p:nvGrpSpPr>
          <p:grpSpPr>
            <a:xfrm rot="-8100000">
              <a:off x="5925843" y="3905991"/>
              <a:ext cx="742909" cy="706507"/>
              <a:chOff x="416750" y="235493"/>
              <a:chExt cx="973529" cy="925826"/>
            </a:xfrm>
          </p:grpSpPr>
          <p:sp>
            <p:nvSpPr>
              <p:cNvPr id="258" name="Google Shape;258;p10"/>
              <p:cNvSpPr/>
              <p:nvPr/>
            </p:nvSpPr>
            <p:spPr>
              <a:xfrm>
                <a:off x="673921" y="242399"/>
                <a:ext cx="316183" cy="364815"/>
              </a:xfrm>
              <a:custGeom>
                <a:avLst/>
                <a:gdLst/>
                <a:ahLst/>
                <a:cxnLst/>
                <a:rect l="l" t="t" r="r" b="b"/>
                <a:pathLst>
                  <a:path w="6456" h="7449" extrusionOk="0">
                    <a:moveTo>
                      <a:pt x="4460" y="1"/>
                    </a:moveTo>
                    <a:cubicBezTo>
                      <a:pt x="3056" y="1"/>
                      <a:pt x="1452" y="1051"/>
                      <a:pt x="880" y="2152"/>
                    </a:cubicBezTo>
                    <a:cubicBezTo>
                      <a:pt x="1" y="3889"/>
                      <a:pt x="712" y="6295"/>
                      <a:pt x="2449" y="7174"/>
                    </a:cubicBezTo>
                    <a:cubicBezTo>
                      <a:pt x="2815" y="7359"/>
                      <a:pt x="3243" y="7449"/>
                      <a:pt x="3675" y="7449"/>
                    </a:cubicBezTo>
                    <a:cubicBezTo>
                      <a:pt x="5042" y="7449"/>
                      <a:pt x="6445" y="6551"/>
                      <a:pt x="6048" y="4977"/>
                    </a:cubicBezTo>
                    <a:cubicBezTo>
                      <a:pt x="5845" y="4178"/>
                      <a:pt x="5068" y="3731"/>
                      <a:pt x="4381" y="3731"/>
                    </a:cubicBezTo>
                    <a:cubicBezTo>
                      <a:pt x="3719" y="3731"/>
                      <a:pt x="3141" y="4146"/>
                      <a:pt x="3244" y="5060"/>
                    </a:cubicBezTo>
                    <a:cubicBezTo>
                      <a:pt x="3256" y="5095"/>
                      <a:pt x="3267" y="5111"/>
                      <a:pt x="3275" y="5111"/>
                    </a:cubicBezTo>
                    <a:cubicBezTo>
                      <a:pt x="3282" y="5111"/>
                      <a:pt x="3286" y="5100"/>
                      <a:pt x="3286" y="5081"/>
                    </a:cubicBezTo>
                    <a:cubicBezTo>
                      <a:pt x="3538" y="4599"/>
                      <a:pt x="3946" y="4397"/>
                      <a:pt x="4339" y="4397"/>
                    </a:cubicBezTo>
                    <a:cubicBezTo>
                      <a:pt x="5088" y="4397"/>
                      <a:pt x="5781" y="5132"/>
                      <a:pt x="5232" y="6065"/>
                    </a:cubicBezTo>
                    <a:cubicBezTo>
                      <a:pt x="4926" y="6575"/>
                      <a:pt x="4387" y="6790"/>
                      <a:pt x="3837" y="6790"/>
                    </a:cubicBezTo>
                    <a:cubicBezTo>
                      <a:pt x="3485" y="6790"/>
                      <a:pt x="3128" y="6701"/>
                      <a:pt x="2826" y="6546"/>
                    </a:cubicBezTo>
                    <a:cubicBezTo>
                      <a:pt x="1863" y="6086"/>
                      <a:pt x="1298" y="5040"/>
                      <a:pt x="1340" y="3993"/>
                    </a:cubicBezTo>
                    <a:cubicBezTo>
                      <a:pt x="1361" y="2926"/>
                      <a:pt x="2031" y="2006"/>
                      <a:pt x="3077" y="1692"/>
                    </a:cubicBezTo>
                    <a:cubicBezTo>
                      <a:pt x="3302" y="1619"/>
                      <a:pt x="3515" y="1591"/>
                      <a:pt x="3721" y="1591"/>
                    </a:cubicBezTo>
                    <a:cubicBezTo>
                      <a:pt x="4341" y="1591"/>
                      <a:pt x="4902" y="1838"/>
                      <a:pt x="5546" y="1838"/>
                    </a:cubicBezTo>
                    <a:cubicBezTo>
                      <a:pt x="5562" y="1839"/>
                      <a:pt x="5577" y="1840"/>
                      <a:pt x="5593" y="1840"/>
                    </a:cubicBezTo>
                    <a:cubicBezTo>
                      <a:pt x="6188" y="1840"/>
                      <a:pt x="6456" y="1074"/>
                      <a:pt x="6048" y="646"/>
                    </a:cubicBezTo>
                    <a:cubicBezTo>
                      <a:pt x="5617" y="190"/>
                      <a:pt x="5057"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0"/>
              <p:cNvSpPr/>
              <p:nvPr/>
            </p:nvSpPr>
            <p:spPr>
              <a:xfrm>
                <a:off x="416750" y="484435"/>
                <a:ext cx="428139" cy="280823"/>
              </a:xfrm>
              <a:custGeom>
                <a:avLst/>
                <a:gdLst/>
                <a:ahLst/>
                <a:cxnLst/>
                <a:rect l="l" t="t" r="r" b="b"/>
                <a:pathLst>
                  <a:path w="8742" h="5734" extrusionOk="0">
                    <a:moveTo>
                      <a:pt x="4673" y="0"/>
                    </a:moveTo>
                    <a:cubicBezTo>
                      <a:pt x="4104" y="0"/>
                      <a:pt x="3539" y="126"/>
                      <a:pt x="3034" y="390"/>
                    </a:cubicBezTo>
                    <a:cubicBezTo>
                      <a:pt x="1465" y="1186"/>
                      <a:pt x="0" y="4094"/>
                      <a:pt x="1507" y="5538"/>
                    </a:cubicBezTo>
                    <a:cubicBezTo>
                      <a:pt x="1641" y="5672"/>
                      <a:pt x="1815" y="5733"/>
                      <a:pt x="1988" y="5733"/>
                    </a:cubicBezTo>
                    <a:cubicBezTo>
                      <a:pt x="2354" y="5733"/>
                      <a:pt x="2720" y="5461"/>
                      <a:pt x="2720" y="5036"/>
                    </a:cubicBezTo>
                    <a:cubicBezTo>
                      <a:pt x="2678" y="4136"/>
                      <a:pt x="2260" y="3466"/>
                      <a:pt x="2553" y="2567"/>
                    </a:cubicBezTo>
                    <a:cubicBezTo>
                      <a:pt x="2867" y="1562"/>
                      <a:pt x="3787" y="851"/>
                      <a:pt x="4854" y="830"/>
                    </a:cubicBezTo>
                    <a:cubicBezTo>
                      <a:pt x="4890" y="828"/>
                      <a:pt x="4925" y="828"/>
                      <a:pt x="4960" y="828"/>
                    </a:cubicBezTo>
                    <a:cubicBezTo>
                      <a:pt x="5970" y="828"/>
                      <a:pt x="6963" y="1406"/>
                      <a:pt x="7428" y="2315"/>
                    </a:cubicBezTo>
                    <a:cubicBezTo>
                      <a:pt x="7805" y="3090"/>
                      <a:pt x="7763" y="4220"/>
                      <a:pt x="6926" y="4722"/>
                    </a:cubicBezTo>
                    <a:cubicBezTo>
                      <a:pt x="6690" y="4861"/>
                      <a:pt x="6467" y="4920"/>
                      <a:pt x="6265" y="4920"/>
                    </a:cubicBezTo>
                    <a:cubicBezTo>
                      <a:pt x="5249" y="4920"/>
                      <a:pt x="4777" y="3404"/>
                      <a:pt x="5963" y="2776"/>
                    </a:cubicBezTo>
                    <a:cubicBezTo>
                      <a:pt x="5963" y="2755"/>
                      <a:pt x="5963" y="2734"/>
                      <a:pt x="5922" y="2734"/>
                    </a:cubicBezTo>
                    <a:cubicBezTo>
                      <a:pt x="5851" y="2726"/>
                      <a:pt x="5783" y="2722"/>
                      <a:pt x="5719" y="2722"/>
                    </a:cubicBezTo>
                    <a:cubicBezTo>
                      <a:pt x="4098" y="2722"/>
                      <a:pt x="4350" y="5155"/>
                      <a:pt x="5859" y="5538"/>
                    </a:cubicBezTo>
                    <a:cubicBezTo>
                      <a:pt x="6042" y="5584"/>
                      <a:pt x="6216" y="5606"/>
                      <a:pt x="6380" y="5606"/>
                    </a:cubicBezTo>
                    <a:cubicBezTo>
                      <a:pt x="8057" y="5606"/>
                      <a:pt x="8742" y="3332"/>
                      <a:pt x="8056" y="1960"/>
                    </a:cubicBezTo>
                    <a:cubicBezTo>
                      <a:pt x="7421" y="720"/>
                      <a:pt x="6036" y="0"/>
                      <a:pt x="4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0"/>
              <p:cNvSpPr/>
              <p:nvPr/>
            </p:nvSpPr>
            <p:spPr>
              <a:xfrm>
                <a:off x="437222" y="505985"/>
                <a:ext cx="271615" cy="655334"/>
              </a:xfrm>
              <a:custGeom>
                <a:avLst/>
                <a:gdLst/>
                <a:ahLst/>
                <a:cxnLst/>
                <a:rect l="l" t="t" r="r" b="b"/>
                <a:pathLst>
                  <a:path w="5546" h="13381" extrusionOk="0">
                    <a:moveTo>
                      <a:pt x="4939" y="1"/>
                    </a:moveTo>
                    <a:cubicBezTo>
                      <a:pt x="2789" y="1"/>
                      <a:pt x="2321" y="2860"/>
                      <a:pt x="2825" y="4554"/>
                    </a:cubicBezTo>
                    <a:cubicBezTo>
                      <a:pt x="3265" y="6060"/>
                      <a:pt x="4227" y="7399"/>
                      <a:pt x="4604" y="8927"/>
                    </a:cubicBezTo>
                    <a:cubicBezTo>
                      <a:pt x="4834" y="9973"/>
                      <a:pt x="4750" y="11207"/>
                      <a:pt x="3976" y="12023"/>
                    </a:cubicBezTo>
                    <a:cubicBezTo>
                      <a:pt x="3674" y="12340"/>
                      <a:pt x="3210" y="12493"/>
                      <a:pt x="2759" y="12493"/>
                    </a:cubicBezTo>
                    <a:cubicBezTo>
                      <a:pt x="1898" y="12493"/>
                      <a:pt x="1082" y="11937"/>
                      <a:pt x="1507" y="10894"/>
                    </a:cubicBezTo>
                    <a:cubicBezTo>
                      <a:pt x="1687" y="10482"/>
                      <a:pt x="1313" y="10180"/>
                      <a:pt x="940" y="10180"/>
                    </a:cubicBezTo>
                    <a:cubicBezTo>
                      <a:pt x="707" y="10180"/>
                      <a:pt x="474" y="10298"/>
                      <a:pt x="377" y="10580"/>
                    </a:cubicBezTo>
                    <a:cubicBezTo>
                      <a:pt x="1" y="11793"/>
                      <a:pt x="775" y="13049"/>
                      <a:pt x="2009" y="13321"/>
                    </a:cubicBezTo>
                    <a:cubicBezTo>
                      <a:pt x="2184" y="13362"/>
                      <a:pt x="2356" y="13381"/>
                      <a:pt x="2523" y="13381"/>
                    </a:cubicBezTo>
                    <a:cubicBezTo>
                      <a:pt x="3556" y="13381"/>
                      <a:pt x="4420" y="12646"/>
                      <a:pt x="4834" y="11710"/>
                    </a:cubicBezTo>
                    <a:cubicBezTo>
                      <a:pt x="5545" y="10140"/>
                      <a:pt x="4939" y="8445"/>
                      <a:pt x="4248" y="6939"/>
                    </a:cubicBezTo>
                    <a:cubicBezTo>
                      <a:pt x="3244" y="4721"/>
                      <a:pt x="1633" y="913"/>
                      <a:pt x="5232" y="76"/>
                    </a:cubicBezTo>
                    <a:cubicBezTo>
                      <a:pt x="5239" y="80"/>
                      <a:pt x="5245" y="82"/>
                      <a:pt x="5248" y="82"/>
                    </a:cubicBezTo>
                    <a:cubicBezTo>
                      <a:pt x="5264" y="82"/>
                      <a:pt x="5241" y="47"/>
                      <a:pt x="5190" y="13"/>
                    </a:cubicBezTo>
                    <a:cubicBezTo>
                      <a:pt x="5104" y="5"/>
                      <a:pt x="5020" y="1"/>
                      <a:pt x="4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0"/>
              <p:cNvSpPr/>
              <p:nvPr/>
            </p:nvSpPr>
            <p:spPr>
              <a:xfrm>
                <a:off x="474394" y="731223"/>
                <a:ext cx="183215" cy="406444"/>
              </a:xfrm>
              <a:custGeom>
                <a:avLst/>
                <a:gdLst/>
                <a:ahLst/>
                <a:cxnLst/>
                <a:rect l="l" t="t" r="r" b="b"/>
                <a:pathLst>
                  <a:path w="3741" h="8299" extrusionOk="0">
                    <a:moveTo>
                      <a:pt x="2100" y="1"/>
                    </a:moveTo>
                    <a:cubicBezTo>
                      <a:pt x="2070" y="1"/>
                      <a:pt x="2030" y="35"/>
                      <a:pt x="2045" y="80"/>
                    </a:cubicBezTo>
                    <a:cubicBezTo>
                      <a:pt x="2464" y="1377"/>
                      <a:pt x="2820" y="2696"/>
                      <a:pt x="2861" y="4098"/>
                    </a:cubicBezTo>
                    <a:cubicBezTo>
                      <a:pt x="2878" y="5107"/>
                      <a:pt x="2700" y="7514"/>
                      <a:pt x="1412" y="7514"/>
                    </a:cubicBezTo>
                    <a:cubicBezTo>
                      <a:pt x="1124" y="7514"/>
                      <a:pt x="780" y="7393"/>
                      <a:pt x="371" y="7111"/>
                    </a:cubicBezTo>
                    <a:cubicBezTo>
                      <a:pt x="335" y="7084"/>
                      <a:pt x="293" y="7073"/>
                      <a:pt x="251" y="7073"/>
                    </a:cubicBezTo>
                    <a:cubicBezTo>
                      <a:pt x="126" y="7073"/>
                      <a:pt x="0" y="7179"/>
                      <a:pt x="16" y="7320"/>
                    </a:cubicBezTo>
                    <a:cubicBezTo>
                      <a:pt x="92" y="8028"/>
                      <a:pt x="487" y="8298"/>
                      <a:pt x="965" y="8298"/>
                    </a:cubicBezTo>
                    <a:cubicBezTo>
                      <a:pt x="1673" y="8298"/>
                      <a:pt x="2562" y="7706"/>
                      <a:pt x="2861" y="7069"/>
                    </a:cubicBezTo>
                    <a:cubicBezTo>
                      <a:pt x="3740" y="5081"/>
                      <a:pt x="2945" y="1901"/>
                      <a:pt x="2129" y="17"/>
                    </a:cubicBezTo>
                    <a:cubicBezTo>
                      <a:pt x="2123" y="6"/>
                      <a:pt x="2112" y="1"/>
                      <a:pt x="2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0"/>
              <p:cNvSpPr/>
              <p:nvPr/>
            </p:nvSpPr>
            <p:spPr>
              <a:xfrm>
                <a:off x="716236" y="235493"/>
                <a:ext cx="674043" cy="243553"/>
              </a:xfrm>
              <a:custGeom>
                <a:avLst/>
                <a:gdLst/>
                <a:ahLst/>
                <a:cxnLst/>
                <a:rect l="l" t="t" r="r" b="b"/>
                <a:pathLst>
                  <a:path w="13763" h="4973" extrusionOk="0">
                    <a:moveTo>
                      <a:pt x="11346" y="0"/>
                    </a:moveTo>
                    <a:cubicBezTo>
                      <a:pt x="11142" y="0"/>
                      <a:pt x="10934" y="31"/>
                      <a:pt x="10729" y="96"/>
                    </a:cubicBezTo>
                    <a:cubicBezTo>
                      <a:pt x="10077" y="320"/>
                      <a:pt x="10287" y="1273"/>
                      <a:pt x="10828" y="1273"/>
                    </a:cubicBezTo>
                    <a:cubicBezTo>
                      <a:pt x="10895" y="1273"/>
                      <a:pt x="10967" y="1258"/>
                      <a:pt x="11042" y="1226"/>
                    </a:cubicBezTo>
                    <a:cubicBezTo>
                      <a:pt x="11221" y="1153"/>
                      <a:pt x="11387" y="1120"/>
                      <a:pt x="11539" y="1120"/>
                    </a:cubicBezTo>
                    <a:cubicBezTo>
                      <a:pt x="12651" y="1120"/>
                      <a:pt x="13017" y="2885"/>
                      <a:pt x="12151" y="3695"/>
                    </a:cubicBezTo>
                    <a:cubicBezTo>
                      <a:pt x="11602" y="4229"/>
                      <a:pt x="10852" y="4452"/>
                      <a:pt x="10105" y="4452"/>
                    </a:cubicBezTo>
                    <a:cubicBezTo>
                      <a:pt x="9828" y="4452"/>
                      <a:pt x="9551" y="4421"/>
                      <a:pt x="9285" y="4365"/>
                    </a:cubicBezTo>
                    <a:cubicBezTo>
                      <a:pt x="7653" y="4051"/>
                      <a:pt x="6272" y="3005"/>
                      <a:pt x="4682" y="2523"/>
                    </a:cubicBezTo>
                    <a:cubicBezTo>
                      <a:pt x="4291" y="2415"/>
                      <a:pt x="3836" y="2355"/>
                      <a:pt x="3368" y="2355"/>
                    </a:cubicBezTo>
                    <a:cubicBezTo>
                      <a:pt x="1760" y="2355"/>
                      <a:pt x="0" y="3060"/>
                      <a:pt x="162" y="4909"/>
                    </a:cubicBezTo>
                    <a:cubicBezTo>
                      <a:pt x="162" y="4949"/>
                      <a:pt x="180" y="4972"/>
                      <a:pt x="192" y="4972"/>
                    </a:cubicBezTo>
                    <a:cubicBezTo>
                      <a:pt x="199" y="4972"/>
                      <a:pt x="204" y="4965"/>
                      <a:pt x="204" y="4950"/>
                    </a:cubicBezTo>
                    <a:cubicBezTo>
                      <a:pt x="595" y="3269"/>
                      <a:pt x="1639" y="2725"/>
                      <a:pt x="2867" y="2725"/>
                    </a:cubicBezTo>
                    <a:cubicBezTo>
                      <a:pt x="4268" y="2725"/>
                      <a:pt x="5906" y="3432"/>
                      <a:pt x="7088" y="3967"/>
                    </a:cubicBezTo>
                    <a:cubicBezTo>
                      <a:pt x="8090" y="4439"/>
                      <a:pt x="9199" y="4853"/>
                      <a:pt x="10309" y="4853"/>
                    </a:cubicBezTo>
                    <a:cubicBezTo>
                      <a:pt x="10822" y="4853"/>
                      <a:pt x="11335" y="4764"/>
                      <a:pt x="11838" y="4553"/>
                    </a:cubicBezTo>
                    <a:cubicBezTo>
                      <a:pt x="12947" y="4051"/>
                      <a:pt x="13763" y="2963"/>
                      <a:pt x="13470" y="1728"/>
                    </a:cubicBezTo>
                    <a:cubicBezTo>
                      <a:pt x="13227" y="707"/>
                      <a:pt x="12326" y="0"/>
                      <a:pt x="11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0"/>
              <p:cNvSpPr/>
              <p:nvPr/>
            </p:nvSpPr>
            <p:spPr>
              <a:xfrm>
                <a:off x="945491" y="258414"/>
                <a:ext cx="442734" cy="158189"/>
              </a:xfrm>
              <a:custGeom>
                <a:avLst/>
                <a:gdLst/>
                <a:ahLst/>
                <a:cxnLst/>
                <a:rect l="l" t="t" r="r" b="b"/>
                <a:pathLst>
                  <a:path w="9040" h="3230" extrusionOk="0">
                    <a:moveTo>
                      <a:pt x="7285" y="0"/>
                    </a:moveTo>
                    <a:cubicBezTo>
                      <a:pt x="7119" y="0"/>
                      <a:pt x="7017" y="244"/>
                      <a:pt x="7115" y="360"/>
                    </a:cubicBezTo>
                    <a:cubicBezTo>
                      <a:pt x="8615" y="2510"/>
                      <a:pt x="5537" y="2851"/>
                      <a:pt x="4222" y="2851"/>
                    </a:cubicBezTo>
                    <a:cubicBezTo>
                      <a:pt x="4180" y="2851"/>
                      <a:pt x="4140" y="2851"/>
                      <a:pt x="4102" y="2850"/>
                    </a:cubicBezTo>
                    <a:cubicBezTo>
                      <a:pt x="2721" y="2829"/>
                      <a:pt x="1403" y="2474"/>
                      <a:pt x="84" y="2034"/>
                    </a:cubicBezTo>
                    <a:cubicBezTo>
                      <a:pt x="43" y="2034"/>
                      <a:pt x="1" y="2118"/>
                      <a:pt x="43" y="2139"/>
                    </a:cubicBezTo>
                    <a:cubicBezTo>
                      <a:pt x="1335" y="2699"/>
                      <a:pt x="3220" y="3230"/>
                      <a:pt x="4918" y="3230"/>
                    </a:cubicBezTo>
                    <a:cubicBezTo>
                      <a:pt x="5693" y="3230"/>
                      <a:pt x="6429" y="3119"/>
                      <a:pt x="7052" y="2850"/>
                    </a:cubicBezTo>
                    <a:cubicBezTo>
                      <a:pt x="8140" y="2390"/>
                      <a:pt x="9040" y="172"/>
                      <a:pt x="7324" y="5"/>
                    </a:cubicBezTo>
                    <a:cubicBezTo>
                      <a:pt x="7311" y="2"/>
                      <a:pt x="7298" y="0"/>
                      <a:pt x="7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0"/>
              <p:cNvSpPr/>
              <p:nvPr/>
            </p:nvSpPr>
            <p:spPr>
              <a:xfrm>
                <a:off x="1050005" y="247198"/>
                <a:ext cx="89134" cy="80270"/>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0"/>
              <p:cNvSpPr/>
              <p:nvPr/>
            </p:nvSpPr>
            <p:spPr>
              <a:xfrm>
                <a:off x="449074" y="237305"/>
                <a:ext cx="165193" cy="158238"/>
              </a:xfrm>
              <a:custGeom>
                <a:avLst/>
                <a:gdLst/>
                <a:ahLst/>
                <a:cxnLst/>
                <a:rect l="l" t="t" r="r" b="b"/>
                <a:pathLst>
                  <a:path w="3373" h="3231" extrusionOk="0">
                    <a:moveTo>
                      <a:pt x="668" y="0"/>
                    </a:moveTo>
                    <a:cubicBezTo>
                      <a:pt x="305" y="0"/>
                      <a:pt x="0" y="356"/>
                      <a:pt x="93" y="729"/>
                    </a:cubicBezTo>
                    <a:cubicBezTo>
                      <a:pt x="240" y="1398"/>
                      <a:pt x="533" y="2319"/>
                      <a:pt x="826" y="2612"/>
                    </a:cubicBezTo>
                    <a:cubicBezTo>
                      <a:pt x="1119" y="2926"/>
                      <a:pt x="1976" y="3135"/>
                      <a:pt x="2625" y="3219"/>
                    </a:cubicBezTo>
                    <a:cubicBezTo>
                      <a:pt x="2665" y="3227"/>
                      <a:pt x="2704" y="3231"/>
                      <a:pt x="2742" y="3231"/>
                    </a:cubicBezTo>
                    <a:cubicBezTo>
                      <a:pt x="3089" y="3231"/>
                      <a:pt x="3372" y="2907"/>
                      <a:pt x="3316" y="2549"/>
                    </a:cubicBezTo>
                    <a:cubicBezTo>
                      <a:pt x="3169" y="1900"/>
                      <a:pt x="3002" y="1063"/>
                      <a:pt x="2688" y="750"/>
                    </a:cubicBezTo>
                    <a:cubicBezTo>
                      <a:pt x="2395" y="436"/>
                      <a:pt x="1474" y="164"/>
                      <a:pt x="805" y="17"/>
                    </a:cubicBezTo>
                    <a:cubicBezTo>
                      <a:pt x="759" y="6"/>
                      <a:pt x="713"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 name="Google Shape;266;p10"/>
            <p:cNvSpPr/>
            <p:nvPr/>
          </p:nvSpPr>
          <p:spPr>
            <a:xfrm rot="-8100000">
              <a:off x="6568427" y="4348461"/>
              <a:ext cx="68021" cy="61256"/>
            </a:xfrm>
            <a:custGeom>
              <a:avLst/>
              <a:gdLst/>
              <a:ahLst/>
              <a:cxnLst/>
              <a:rect l="l" t="t" r="r" b="b"/>
              <a:pathLst>
                <a:path w="1820" h="1639" extrusionOk="0">
                  <a:moveTo>
                    <a:pt x="1009" y="1"/>
                  </a:moveTo>
                  <a:cubicBezTo>
                    <a:pt x="987" y="1"/>
                    <a:pt x="965" y="2"/>
                    <a:pt x="942" y="4"/>
                  </a:cubicBezTo>
                  <a:cubicBezTo>
                    <a:pt x="796" y="4"/>
                    <a:pt x="608" y="25"/>
                    <a:pt x="482" y="108"/>
                  </a:cubicBezTo>
                  <a:cubicBezTo>
                    <a:pt x="357" y="171"/>
                    <a:pt x="273" y="276"/>
                    <a:pt x="168" y="422"/>
                  </a:cubicBezTo>
                  <a:cubicBezTo>
                    <a:pt x="1" y="631"/>
                    <a:pt x="1" y="1008"/>
                    <a:pt x="168" y="1217"/>
                  </a:cubicBezTo>
                  <a:cubicBezTo>
                    <a:pt x="273" y="1364"/>
                    <a:pt x="357" y="1489"/>
                    <a:pt x="482" y="1531"/>
                  </a:cubicBezTo>
                  <a:cubicBezTo>
                    <a:pt x="629" y="1615"/>
                    <a:pt x="796" y="1636"/>
                    <a:pt x="942" y="1636"/>
                  </a:cubicBezTo>
                  <a:cubicBezTo>
                    <a:pt x="964" y="1638"/>
                    <a:pt x="985" y="1639"/>
                    <a:pt x="1006" y="1639"/>
                  </a:cubicBezTo>
                  <a:cubicBezTo>
                    <a:pt x="1441" y="1639"/>
                    <a:pt x="1819" y="1238"/>
                    <a:pt x="1779" y="799"/>
                  </a:cubicBezTo>
                  <a:cubicBezTo>
                    <a:pt x="1759" y="400"/>
                    <a:pt x="1454"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1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bg>
      <p:bgPr>
        <a:blipFill>
          <a:blip r:embed="rId2">
            <a:alphaModFix/>
          </a:blip>
          <a:stretch>
            <a:fillRect/>
          </a:stretch>
        </a:blipFill>
        <a:effectLst/>
      </p:bgPr>
    </p:bg>
    <p:spTree>
      <p:nvGrpSpPr>
        <p:cNvPr id="1" name="Shape 313"/>
        <p:cNvGrpSpPr/>
        <p:nvPr/>
      </p:nvGrpSpPr>
      <p:grpSpPr>
        <a:xfrm>
          <a:off x="0" y="0"/>
          <a:ext cx="0" cy="0"/>
          <a:chOff x="0" y="0"/>
          <a:chExt cx="0" cy="0"/>
        </a:xfrm>
      </p:grpSpPr>
      <p:sp>
        <p:nvSpPr>
          <p:cNvPr id="314" name="Google Shape;314;p13"/>
          <p:cNvSpPr txBox="1">
            <a:spLocks noGrp="1"/>
          </p:cNvSpPr>
          <p:nvPr>
            <p:ph type="subTitle" idx="1"/>
          </p:nvPr>
        </p:nvSpPr>
        <p:spPr>
          <a:xfrm>
            <a:off x="1408121" y="1596497"/>
            <a:ext cx="3604200" cy="33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Font typeface="Actor"/>
              <a:buNone/>
              <a:defRPr sz="1600"/>
            </a:lvl1pPr>
            <a:lvl2pPr lvl="1" algn="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2pPr>
            <a:lvl3pPr lvl="2" algn="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3pPr>
            <a:lvl4pPr lvl="3" algn="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4pPr>
            <a:lvl5pPr lvl="4" algn="r" rtl="0">
              <a:spcBef>
                <a:spcPts val="0"/>
              </a:spcBef>
              <a:spcAft>
                <a:spcPts val="0"/>
              </a:spcAft>
              <a:buClr>
                <a:schemeClr val="dk1"/>
              </a:buClr>
              <a:buSzPts val="1600"/>
              <a:buNone/>
              <a:defRPr sz="1600">
                <a:solidFill>
                  <a:schemeClr val="dk1"/>
                </a:solidFill>
              </a:defRPr>
            </a:lvl5pPr>
            <a:lvl6pPr lvl="5" algn="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6pPr>
            <a:lvl7pPr lvl="6" algn="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7pPr>
            <a:lvl8pPr lvl="7" algn="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8pPr>
            <a:lvl9pPr lvl="8" algn="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9pPr>
          </a:lstStyle>
          <a:p>
            <a:endParaRPr/>
          </a:p>
        </p:txBody>
      </p:sp>
      <p:sp>
        <p:nvSpPr>
          <p:cNvPr id="315" name="Google Shape;315;p13"/>
          <p:cNvSpPr txBox="1">
            <a:spLocks noGrp="1"/>
          </p:cNvSpPr>
          <p:nvPr>
            <p:ph type="subTitle" idx="2"/>
          </p:nvPr>
        </p:nvSpPr>
        <p:spPr>
          <a:xfrm>
            <a:off x="1408121" y="1282725"/>
            <a:ext cx="36042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200"/>
              <a:buFont typeface="Cantata One"/>
              <a:buNone/>
              <a:defRPr sz="2000" b="1">
                <a:latin typeface="Cinzel Decorative"/>
                <a:ea typeface="Cinzel Decorative"/>
                <a:cs typeface="Cinzel Decorative"/>
                <a:sym typeface="Cinzel Decorative"/>
              </a:defRPr>
            </a:lvl1pPr>
            <a:lvl2pPr lvl="1" algn="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2pPr>
            <a:lvl3pPr lvl="2" algn="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3pPr>
            <a:lvl4pPr lvl="3" algn="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4pPr>
            <a:lvl5pPr lvl="4" algn="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5pPr>
            <a:lvl6pPr lvl="5" algn="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6pPr>
            <a:lvl7pPr lvl="6" algn="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7pPr>
            <a:lvl8pPr lvl="7" algn="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8pPr>
            <a:lvl9pPr lvl="8" algn="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9pPr>
          </a:lstStyle>
          <a:p>
            <a:endParaRPr/>
          </a:p>
        </p:txBody>
      </p:sp>
      <p:sp>
        <p:nvSpPr>
          <p:cNvPr id="316" name="Google Shape;316;p13"/>
          <p:cNvSpPr txBox="1">
            <a:spLocks noGrp="1"/>
          </p:cNvSpPr>
          <p:nvPr>
            <p:ph type="subTitle" idx="3"/>
          </p:nvPr>
        </p:nvSpPr>
        <p:spPr>
          <a:xfrm>
            <a:off x="1408121" y="2947184"/>
            <a:ext cx="3604200" cy="33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Font typeface="Actor"/>
              <a:buNone/>
              <a:defRPr sz="1600"/>
            </a:lvl1pPr>
            <a:lvl2pPr lvl="1"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2pPr>
            <a:lvl3pPr lvl="2"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3pPr>
            <a:lvl4pPr lvl="3"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6pPr>
            <a:lvl7pPr lvl="6"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7pPr>
            <a:lvl8pPr lvl="7"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8pPr>
            <a:lvl9pPr lvl="8"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9pPr>
          </a:lstStyle>
          <a:p>
            <a:endParaRPr/>
          </a:p>
        </p:txBody>
      </p:sp>
      <p:sp>
        <p:nvSpPr>
          <p:cNvPr id="317" name="Google Shape;317;p13"/>
          <p:cNvSpPr txBox="1">
            <a:spLocks noGrp="1"/>
          </p:cNvSpPr>
          <p:nvPr>
            <p:ph type="subTitle" idx="4"/>
          </p:nvPr>
        </p:nvSpPr>
        <p:spPr>
          <a:xfrm>
            <a:off x="1408122" y="2633412"/>
            <a:ext cx="36042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200"/>
              <a:buFont typeface="Cantata One"/>
              <a:buNone/>
              <a:defRPr sz="2000" b="1">
                <a:latin typeface="Cinzel Decorative"/>
                <a:ea typeface="Cinzel Decorative"/>
                <a:cs typeface="Cinzel Decorative"/>
                <a:sym typeface="Cinzel Decorative"/>
              </a:defRPr>
            </a:lvl1pPr>
            <a:lvl2pPr lvl="1"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2pPr>
            <a:lvl3pPr lvl="2"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3pPr>
            <a:lvl4pPr lvl="3"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4pPr>
            <a:lvl5pPr lvl="4"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5pPr>
            <a:lvl6pPr lvl="5"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6pPr>
            <a:lvl7pPr lvl="6"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7pPr>
            <a:lvl8pPr lvl="7"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8pPr>
            <a:lvl9pPr lvl="8"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9pPr>
          </a:lstStyle>
          <a:p>
            <a:endParaRPr/>
          </a:p>
        </p:txBody>
      </p:sp>
      <p:sp>
        <p:nvSpPr>
          <p:cNvPr id="318" name="Google Shape;318;p13"/>
          <p:cNvSpPr txBox="1">
            <a:spLocks noGrp="1"/>
          </p:cNvSpPr>
          <p:nvPr>
            <p:ph type="subTitle" idx="5"/>
          </p:nvPr>
        </p:nvSpPr>
        <p:spPr>
          <a:xfrm>
            <a:off x="1408121" y="2271840"/>
            <a:ext cx="3604200" cy="33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Font typeface="Actor"/>
              <a:buNone/>
              <a:defRPr sz="1600"/>
            </a:lvl1pPr>
            <a:lvl2pPr lvl="1" algn="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2pPr>
            <a:lvl3pPr lvl="2" algn="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3pPr>
            <a:lvl4pPr lvl="3" algn="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4pPr>
            <a:lvl5pPr lvl="4" algn="r" rtl="0">
              <a:spcBef>
                <a:spcPts val="0"/>
              </a:spcBef>
              <a:spcAft>
                <a:spcPts val="0"/>
              </a:spcAft>
              <a:buClr>
                <a:schemeClr val="dk1"/>
              </a:buClr>
              <a:buSzPts val="1600"/>
              <a:buNone/>
              <a:defRPr sz="1600">
                <a:solidFill>
                  <a:schemeClr val="dk1"/>
                </a:solidFill>
              </a:defRPr>
            </a:lvl5pPr>
            <a:lvl6pPr lvl="5" algn="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6pPr>
            <a:lvl7pPr lvl="6" algn="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7pPr>
            <a:lvl8pPr lvl="7" algn="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8pPr>
            <a:lvl9pPr lvl="8" algn="r"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9pPr>
          </a:lstStyle>
          <a:p>
            <a:endParaRPr/>
          </a:p>
        </p:txBody>
      </p:sp>
      <p:sp>
        <p:nvSpPr>
          <p:cNvPr id="319" name="Google Shape;319;p13"/>
          <p:cNvSpPr txBox="1">
            <a:spLocks noGrp="1"/>
          </p:cNvSpPr>
          <p:nvPr>
            <p:ph type="subTitle" idx="6"/>
          </p:nvPr>
        </p:nvSpPr>
        <p:spPr>
          <a:xfrm>
            <a:off x="1408123" y="1958069"/>
            <a:ext cx="36042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200"/>
              <a:buFont typeface="Cantata One"/>
              <a:buNone/>
              <a:defRPr sz="2000" b="1">
                <a:latin typeface="Cinzel Decorative"/>
                <a:ea typeface="Cinzel Decorative"/>
                <a:cs typeface="Cinzel Decorative"/>
                <a:sym typeface="Cinzel Decorative"/>
              </a:defRPr>
            </a:lvl1pPr>
            <a:lvl2pPr lvl="1" algn="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2pPr>
            <a:lvl3pPr lvl="2" algn="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3pPr>
            <a:lvl4pPr lvl="3" algn="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4pPr>
            <a:lvl5pPr lvl="4" algn="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5pPr>
            <a:lvl6pPr lvl="5" algn="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6pPr>
            <a:lvl7pPr lvl="6" algn="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7pPr>
            <a:lvl8pPr lvl="7" algn="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8pPr>
            <a:lvl9pPr lvl="8" algn="r"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9pPr>
          </a:lstStyle>
          <a:p>
            <a:endParaRPr/>
          </a:p>
        </p:txBody>
      </p:sp>
      <p:sp>
        <p:nvSpPr>
          <p:cNvPr id="320" name="Google Shape;320;p13"/>
          <p:cNvSpPr txBox="1">
            <a:spLocks noGrp="1"/>
          </p:cNvSpPr>
          <p:nvPr>
            <p:ph type="subTitle" idx="7"/>
          </p:nvPr>
        </p:nvSpPr>
        <p:spPr>
          <a:xfrm>
            <a:off x="1408121" y="3622527"/>
            <a:ext cx="3604200" cy="33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Font typeface="Actor"/>
              <a:buNone/>
              <a:defRPr sz="1600"/>
            </a:lvl1pPr>
            <a:lvl2pPr lvl="1"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2pPr>
            <a:lvl3pPr lvl="2"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3pPr>
            <a:lvl4pPr lvl="3"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6pPr>
            <a:lvl7pPr lvl="6"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7pPr>
            <a:lvl8pPr lvl="7"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8pPr>
            <a:lvl9pPr lvl="8"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9pPr>
          </a:lstStyle>
          <a:p>
            <a:endParaRPr/>
          </a:p>
        </p:txBody>
      </p:sp>
      <p:sp>
        <p:nvSpPr>
          <p:cNvPr id="321" name="Google Shape;321;p13"/>
          <p:cNvSpPr txBox="1">
            <a:spLocks noGrp="1"/>
          </p:cNvSpPr>
          <p:nvPr>
            <p:ph type="subTitle" idx="8"/>
          </p:nvPr>
        </p:nvSpPr>
        <p:spPr>
          <a:xfrm>
            <a:off x="1408121" y="3308756"/>
            <a:ext cx="36042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200"/>
              <a:buFont typeface="Cantata One"/>
              <a:buNone/>
              <a:defRPr sz="2000" b="1">
                <a:latin typeface="Cinzel Decorative"/>
                <a:ea typeface="Cinzel Decorative"/>
                <a:cs typeface="Cinzel Decorative"/>
                <a:sym typeface="Cinzel Decorative"/>
              </a:defRPr>
            </a:lvl1pPr>
            <a:lvl2pPr lvl="1"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2pPr>
            <a:lvl3pPr lvl="2"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3pPr>
            <a:lvl4pPr lvl="3"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4pPr>
            <a:lvl5pPr lvl="4"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5pPr>
            <a:lvl6pPr lvl="5"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6pPr>
            <a:lvl7pPr lvl="6"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7pPr>
            <a:lvl8pPr lvl="7"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8pPr>
            <a:lvl9pPr lvl="8"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9pPr>
          </a:lstStyle>
          <a:p>
            <a:endParaRPr/>
          </a:p>
        </p:txBody>
      </p:sp>
      <p:sp>
        <p:nvSpPr>
          <p:cNvPr id="322" name="Google Shape;322;p13"/>
          <p:cNvSpPr txBox="1">
            <a:spLocks noGrp="1"/>
          </p:cNvSpPr>
          <p:nvPr>
            <p:ph type="subTitle" idx="9"/>
          </p:nvPr>
        </p:nvSpPr>
        <p:spPr>
          <a:xfrm>
            <a:off x="1408121" y="4297871"/>
            <a:ext cx="3604200" cy="33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Font typeface="Actor"/>
              <a:buNone/>
              <a:defRPr sz="1600"/>
            </a:lvl1pPr>
            <a:lvl2pPr lvl="1"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2pPr>
            <a:lvl3pPr lvl="2"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3pPr>
            <a:lvl4pPr lvl="3"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6pPr>
            <a:lvl7pPr lvl="6"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7pPr>
            <a:lvl8pPr lvl="7"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8pPr>
            <a:lvl9pPr lvl="8" rtl="0">
              <a:spcBef>
                <a:spcPts val="0"/>
              </a:spcBef>
              <a:spcAft>
                <a:spcPts val="0"/>
              </a:spcAft>
              <a:buClr>
                <a:schemeClr val="dk1"/>
              </a:buClr>
              <a:buSzPts val="1600"/>
              <a:buFont typeface="Actor"/>
              <a:buNone/>
              <a:defRPr sz="1600">
                <a:solidFill>
                  <a:schemeClr val="dk1"/>
                </a:solidFill>
                <a:latin typeface="Actor"/>
                <a:ea typeface="Actor"/>
                <a:cs typeface="Actor"/>
                <a:sym typeface="Actor"/>
              </a:defRPr>
            </a:lvl9pPr>
          </a:lstStyle>
          <a:p>
            <a:endParaRPr/>
          </a:p>
        </p:txBody>
      </p:sp>
      <p:sp>
        <p:nvSpPr>
          <p:cNvPr id="323" name="Google Shape;323;p13"/>
          <p:cNvSpPr txBox="1">
            <a:spLocks noGrp="1"/>
          </p:cNvSpPr>
          <p:nvPr>
            <p:ph type="subTitle" idx="13"/>
          </p:nvPr>
        </p:nvSpPr>
        <p:spPr>
          <a:xfrm>
            <a:off x="1408123" y="3984099"/>
            <a:ext cx="36042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200"/>
              <a:buFont typeface="Cantata One"/>
              <a:buNone/>
              <a:defRPr sz="2000" b="1">
                <a:latin typeface="Cinzel Decorative"/>
                <a:ea typeface="Cinzel Decorative"/>
                <a:cs typeface="Cinzel Decorative"/>
                <a:sym typeface="Cinzel Decorative"/>
              </a:defRPr>
            </a:lvl1pPr>
            <a:lvl2pPr lvl="1"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2pPr>
            <a:lvl3pPr lvl="2"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3pPr>
            <a:lvl4pPr lvl="3"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4pPr>
            <a:lvl5pPr lvl="4"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5pPr>
            <a:lvl6pPr lvl="5"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6pPr>
            <a:lvl7pPr lvl="6"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7pPr>
            <a:lvl8pPr lvl="7"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8pPr>
            <a:lvl9pPr lvl="8" rtl="0">
              <a:spcBef>
                <a:spcPts val="0"/>
              </a:spcBef>
              <a:spcAft>
                <a:spcPts val="0"/>
              </a:spcAft>
              <a:buClr>
                <a:schemeClr val="dk1"/>
              </a:buClr>
              <a:buSzPts val="2200"/>
              <a:buFont typeface="Cantata One"/>
              <a:buNone/>
              <a:defRPr sz="2200" b="1">
                <a:solidFill>
                  <a:schemeClr val="dk1"/>
                </a:solidFill>
                <a:latin typeface="Cantata One"/>
                <a:ea typeface="Cantata One"/>
                <a:cs typeface="Cantata One"/>
                <a:sym typeface="Cantata One"/>
              </a:defRPr>
            </a:lvl9pPr>
          </a:lstStyle>
          <a:p>
            <a:endParaRPr/>
          </a:p>
        </p:txBody>
      </p:sp>
      <p:sp>
        <p:nvSpPr>
          <p:cNvPr id="324" name="Google Shape;324;p13"/>
          <p:cNvSpPr txBox="1">
            <a:spLocks noGrp="1"/>
          </p:cNvSpPr>
          <p:nvPr>
            <p:ph type="title"/>
          </p:nvPr>
        </p:nvSpPr>
        <p:spPr>
          <a:xfrm flipH="1">
            <a:off x="710246" y="445025"/>
            <a:ext cx="7723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5" name="Google Shape;325;p13"/>
          <p:cNvSpPr txBox="1">
            <a:spLocks noGrp="1"/>
          </p:cNvSpPr>
          <p:nvPr>
            <p:ph type="title" idx="14" hasCustomPrompt="1"/>
          </p:nvPr>
        </p:nvSpPr>
        <p:spPr>
          <a:xfrm>
            <a:off x="713224" y="1298875"/>
            <a:ext cx="783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lt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326" name="Google Shape;326;p13"/>
          <p:cNvSpPr txBox="1">
            <a:spLocks noGrp="1"/>
          </p:cNvSpPr>
          <p:nvPr>
            <p:ph type="title" idx="15" hasCustomPrompt="1"/>
          </p:nvPr>
        </p:nvSpPr>
        <p:spPr>
          <a:xfrm>
            <a:off x="713224" y="1979988"/>
            <a:ext cx="783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lt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327" name="Google Shape;327;p13"/>
          <p:cNvSpPr txBox="1">
            <a:spLocks noGrp="1"/>
          </p:cNvSpPr>
          <p:nvPr>
            <p:ph type="title" idx="16" hasCustomPrompt="1"/>
          </p:nvPr>
        </p:nvSpPr>
        <p:spPr>
          <a:xfrm>
            <a:off x="713224" y="2644375"/>
            <a:ext cx="783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lt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328" name="Google Shape;328;p13"/>
          <p:cNvSpPr txBox="1">
            <a:spLocks noGrp="1"/>
          </p:cNvSpPr>
          <p:nvPr>
            <p:ph type="title" idx="17" hasCustomPrompt="1"/>
          </p:nvPr>
        </p:nvSpPr>
        <p:spPr>
          <a:xfrm>
            <a:off x="713224" y="3311275"/>
            <a:ext cx="783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lt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329" name="Google Shape;329;p13"/>
          <p:cNvSpPr txBox="1">
            <a:spLocks noGrp="1"/>
          </p:cNvSpPr>
          <p:nvPr>
            <p:ph type="title" idx="18" hasCustomPrompt="1"/>
          </p:nvPr>
        </p:nvSpPr>
        <p:spPr>
          <a:xfrm>
            <a:off x="713224" y="4003100"/>
            <a:ext cx="783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lt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Cinzel Decorative"/>
              <a:buNone/>
              <a:defRPr sz="3000" b="1">
                <a:solidFill>
                  <a:schemeClr val="dk1"/>
                </a:solidFill>
                <a:latin typeface="Cinzel Decorative"/>
                <a:ea typeface="Cinzel Decorative"/>
                <a:cs typeface="Cinzel Decorative"/>
                <a:sym typeface="Cinzel Decorative"/>
              </a:defRPr>
            </a:lvl1pPr>
            <a:lvl2pPr lvl="1">
              <a:spcBef>
                <a:spcPts val="0"/>
              </a:spcBef>
              <a:spcAft>
                <a:spcPts val="0"/>
              </a:spcAft>
              <a:buClr>
                <a:schemeClr val="dk1"/>
              </a:buClr>
              <a:buSzPts val="3000"/>
              <a:buFont typeface="Cinzel Decorative"/>
              <a:buNone/>
              <a:defRPr sz="3000" b="1">
                <a:solidFill>
                  <a:schemeClr val="dk1"/>
                </a:solidFill>
                <a:latin typeface="Cinzel Decorative"/>
                <a:ea typeface="Cinzel Decorative"/>
                <a:cs typeface="Cinzel Decorative"/>
                <a:sym typeface="Cinzel Decorative"/>
              </a:defRPr>
            </a:lvl2pPr>
            <a:lvl3pPr lvl="2">
              <a:spcBef>
                <a:spcPts val="0"/>
              </a:spcBef>
              <a:spcAft>
                <a:spcPts val="0"/>
              </a:spcAft>
              <a:buClr>
                <a:schemeClr val="dk1"/>
              </a:buClr>
              <a:buSzPts val="3000"/>
              <a:buFont typeface="Cinzel Decorative"/>
              <a:buNone/>
              <a:defRPr sz="3000" b="1">
                <a:solidFill>
                  <a:schemeClr val="dk1"/>
                </a:solidFill>
                <a:latin typeface="Cinzel Decorative"/>
                <a:ea typeface="Cinzel Decorative"/>
                <a:cs typeface="Cinzel Decorative"/>
                <a:sym typeface="Cinzel Decorative"/>
              </a:defRPr>
            </a:lvl3pPr>
            <a:lvl4pPr lvl="3">
              <a:spcBef>
                <a:spcPts val="0"/>
              </a:spcBef>
              <a:spcAft>
                <a:spcPts val="0"/>
              </a:spcAft>
              <a:buClr>
                <a:schemeClr val="dk1"/>
              </a:buClr>
              <a:buSzPts val="3000"/>
              <a:buFont typeface="Cinzel Decorative"/>
              <a:buNone/>
              <a:defRPr sz="3000" b="1">
                <a:solidFill>
                  <a:schemeClr val="dk1"/>
                </a:solidFill>
                <a:latin typeface="Cinzel Decorative"/>
                <a:ea typeface="Cinzel Decorative"/>
                <a:cs typeface="Cinzel Decorative"/>
                <a:sym typeface="Cinzel Decorative"/>
              </a:defRPr>
            </a:lvl4pPr>
            <a:lvl5pPr lvl="4">
              <a:spcBef>
                <a:spcPts val="0"/>
              </a:spcBef>
              <a:spcAft>
                <a:spcPts val="0"/>
              </a:spcAft>
              <a:buClr>
                <a:schemeClr val="dk1"/>
              </a:buClr>
              <a:buSzPts val="3000"/>
              <a:buFont typeface="Cinzel Decorative"/>
              <a:buNone/>
              <a:defRPr sz="3000" b="1">
                <a:solidFill>
                  <a:schemeClr val="dk1"/>
                </a:solidFill>
                <a:latin typeface="Cinzel Decorative"/>
                <a:ea typeface="Cinzel Decorative"/>
                <a:cs typeface="Cinzel Decorative"/>
                <a:sym typeface="Cinzel Decorative"/>
              </a:defRPr>
            </a:lvl5pPr>
            <a:lvl6pPr lvl="5">
              <a:spcBef>
                <a:spcPts val="0"/>
              </a:spcBef>
              <a:spcAft>
                <a:spcPts val="0"/>
              </a:spcAft>
              <a:buClr>
                <a:schemeClr val="dk1"/>
              </a:buClr>
              <a:buSzPts val="3000"/>
              <a:buFont typeface="Cinzel Decorative"/>
              <a:buNone/>
              <a:defRPr sz="3000" b="1">
                <a:solidFill>
                  <a:schemeClr val="dk1"/>
                </a:solidFill>
                <a:latin typeface="Cinzel Decorative"/>
                <a:ea typeface="Cinzel Decorative"/>
                <a:cs typeface="Cinzel Decorative"/>
                <a:sym typeface="Cinzel Decorative"/>
              </a:defRPr>
            </a:lvl6pPr>
            <a:lvl7pPr lvl="6">
              <a:spcBef>
                <a:spcPts val="0"/>
              </a:spcBef>
              <a:spcAft>
                <a:spcPts val="0"/>
              </a:spcAft>
              <a:buClr>
                <a:schemeClr val="dk1"/>
              </a:buClr>
              <a:buSzPts val="3000"/>
              <a:buFont typeface="Cinzel Decorative"/>
              <a:buNone/>
              <a:defRPr sz="3000" b="1">
                <a:solidFill>
                  <a:schemeClr val="dk1"/>
                </a:solidFill>
                <a:latin typeface="Cinzel Decorative"/>
                <a:ea typeface="Cinzel Decorative"/>
                <a:cs typeface="Cinzel Decorative"/>
                <a:sym typeface="Cinzel Decorative"/>
              </a:defRPr>
            </a:lvl7pPr>
            <a:lvl8pPr lvl="7">
              <a:spcBef>
                <a:spcPts val="0"/>
              </a:spcBef>
              <a:spcAft>
                <a:spcPts val="0"/>
              </a:spcAft>
              <a:buClr>
                <a:schemeClr val="dk1"/>
              </a:buClr>
              <a:buSzPts val="3000"/>
              <a:buFont typeface="Cinzel Decorative"/>
              <a:buNone/>
              <a:defRPr sz="3000" b="1">
                <a:solidFill>
                  <a:schemeClr val="dk1"/>
                </a:solidFill>
                <a:latin typeface="Cinzel Decorative"/>
                <a:ea typeface="Cinzel Decorative"/>
                <a:cs typeface="Cinzel Decorative"/>
                <a:sym typeface="Cinzel Decorative"/>
              </a:defRPr>
            </a:lvl8pPr>
            <a:lvl9pPr lvl="8">
              <a:spcBef>
                <a:spcPts val="0"/>
              </a:spcBef>
              <a:spcAft>
                <a:spcPts val="0"/>
              </a:spcAft>
              <a:buClr>
                <a:schemeClr val="dk1"/>
              </a:buClr>
              <a:buSzPts val="3000"/>
              <a:buFont typeface="Cinzel Decorative"/>
              <a:buNone/>
              <a:defRPr sz="3000" b="1">
                <a:solidFill>
                  <a:schemeClr val="dk1"/>
                </a:solidFill>
                <a:latin typeface="Cinzel Decorative"/>
                <a:ea typeface="Cinzel Decorative"/>
                <a:cs typeface="Cinzel Decorative"/>
                <a:sym typeface="Cinzel Decorativ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Lancelot"/>
              <a:buChar char="●"/>
              <a:defRPr sz="1800">
                <a:solidFill>
                  <a:schemeClr val="dk2"/>
                </a:solidFill>
                <a:latin typeface="Lancelot"/>
                <a:ea typeface="Lancelot"/>
                <a:cs typeface="Lancelot"/>
                <a:sym typeface="Lancelot"/>
              </a:defRPr>
            </a:lvl1pPr>
            <a:lvl2pPr marL="914400" lvl="1" indent="-317500">
              <a:lnSpc>
                <a:spcPct val="100000"/>
              </a:lnSpc>
              <a:spcBef>
                <a:spcPts val="0"/>
              </a:spcBef>
              <a:spcAft>
                <a:spcPts val="0"/>
              </a:spcAft>
              <a:buClr>
                <a:schemeClr val="dk2"/>
              </a:buClr>
              <a:buSzPts val="1400"/>
              <a:buFont typeface="Lancelot"/>
              <a:buChar char="○"/>
              <a:defRPr>
                <a:solidFill>
                  <a:schemeClr val="dk2"/>
                </a:solidFill>
                <a:latin typeface="Lancelot"/>
                <a:ea typeface="Lancelot"/>
                <a:cs typeface="Lancelot"/>
                <a:sym typeface="Lancelot"/>
              </a:defRPr>
            </a:lvl2pPr>
            <a:lvl3pPr marL="1371600" lvl="2" indent="-317500">
              <a:lnSpc>
                <a:spcPct val="100000"/>
              </a:lnSpc>
              <a:spcBef>
                <a:spcPts val="0"/>
              </a:spcBef>
              <a:spcAft>
                <a:spcPts val="0"/>
              </a:spcAft>
              <a:buClr>
                <a:schemeClr val="dk2"/>
              </a:buClr>
              <a:buSzPts val="1400"/>
              <a:buFont typeface="Lancelot"/>
              <a:buChar char="■"/>
              <a:defRPr>
                <a:solidFill>
                  <a:schemeClr val="dk2"/>
                </a:solidFill>
                <a:latin typeface="Lancelot"/>
                <a:ea typeface="Lancelot"/>
                <a:cs typeface="Lancelot"/>
                <a:sym typeface="Lancelot"/>
              </a:defRPr>
            </a:lvl3pPr>
            <a:lvl4pPr marL="1828800" lvl="3" indent="-317500">
              <a:lnSpc>
                <a:spcPct val="100000"/>
              </a:lnSpc>
              <a:spcBef>
                <a:spcPts val="0"/>
              </a:spcBef>
              <a:spcAft>
                <a:spcPts val="0"/>
              </a:spcAft>
              <a:buClr>
                <a:schemeClr val="dk2"/>
              </a:buClr>
              <a:buSzPts val="1400"/>
              <a:buFont typeface="Lancelot"/>
              <a:buChar char="●"/>
              <a:defRPr>
                <a:solidFill>
                  <a:schemeClr val="dk2"/>
                </a:solidFill>
                <a:latin typeface="Lancelot"/>
                <a:ea typeface="Lancelot"/>
                <a:cs typeface="Lancelot"/>
                <a:sym typeface="Lancelot"/>
              </a:defRPr>
            </a:lvl4pPr>
            <a:lvl5pPr marL="2286000" lvl="4" indent="-317500">
              <a:lnSpc>
                <a:spcPct val="100000"/>
              </a:lnSpc>
              <a:spcBef>
                <a:spcPts val="0"/>
              </a:spcBef>
              <a:spcAft>
                <a:spcPts val="0"/>
              </a:spcAft>
              <a:buClr>
                <a:schemeClr val="dk2"/>
              </a:buClr>
              <a:buSzPts val="1400"/>
              <a:buFont typeface="Lancelot"/>
              <a:buChar char="○"/>
              <a:defRPr>
                <a:solidFill>
                  <a:schemeClr val="dk2"/>
                </a:solidFill>
                <a:latin typeface="Lancelot"/>
                <a:ea typeface="Lancelot"/>
                <a:cs typeface="Lancelot"/>
                <a:sym typeface="Lancelot"/>
              </a:defRPr>
            </a:lvl5pPr>
            <a:lvl6pPr marL="2743200" lvl="5" indent="-317500">
              <a:lnSpc>
                <a:spcPct val="100000"/>
              </a:lnSpc>
              <a:spcBef>
                <a:spcPts val="0"/>
              </a:spcBef>
              <a:spcAft>
                <a:spcPts val="0"/>
              </a:spcAft>
              <a:buClr>
                <a:schemeClr val="dk2"/>
              </a:buClr>
              <a:buSzPts val="1400"/>
              <a:buFont typeface="Lancelot"/>
              <a:buChar char="■"/>
              <a:defRPr>
                <a:solidFill>
                  <a:schemeClr val="dk2"/>
                </a:solidFill>
                <a:latin typeface="Lancelot"/>
                <a:ea typeface="Lancelot"/>
                <a:cs typeface="Lancelot"/>
                <a:sym typeface="Lancelot"/>
              </a:defRPr>
            </a:lvl6pPr>
            <a:lvl7pPr marL="3200400" lvl="6" indent="-317500">
              <a:lnSpc>
                <a:spcPct val="100000"/>
              </a:lnSpc>
              <a:spcBef>
                <a:spcPts val="0"/>
              </a:spcBef>
              <a:spcAft>
                <a:spcPts val="0"/>
              </a:spcAft>
              <a:buClr>
                <a:schemeClr val="dk2"/>
              </a:buClr>
              <a:buSzPts val="1400"/>
              <a:buFont typeface="Lancelot"/>
              <a:buChar char="●"/>
              <a:defRPr>
                <a:solidFill>
                  <a:schemeClr val="dk2"/>
                </a:solidFill>
                <a:latin typeface="Lancelot"/>
                <a:ea typeface="Lancelot"/>
                <a:cs typeface="Lancelot"/>
                <a:sym typeface="Lancelot"/>
              </a:defRPr>
            </a:lvl7pPr>
            <a:lvl8pPr marL="3657600" lvl="7" indent="-317500">
              <a:lnSpc>
                <a:spcPct val="100000"/>
              </a:lnSpc>
              <a:spcBef>
                <a:spcPts val="0"/>
              </a:spcBef>
              <a:spcAft>
                <a:spcPts val="0"/>
              </a:spcAft>
              <a:buClr>
                <a:schemeClr val="dk2"/>
              </a:buClr>
              <a:buSzPts val="1400"/>
              <a:buFont typeface="Lancelot"/>
              <a:buChar char="○"/>
              <a:defRPr>
                <a:solidFill>
                  <a:schemeClr val="dk2"/>
                </a:solidFill>
                <a:latin typeface="Lancelot"/>
                <a:ea typeface="Lancelot"/>
                <a:cs typeface="Lancelot"/>
                <a:sym typeface="Lancelot"/>
              </a:defRPr>
            </a:lvl8pPr>
            <a:lvl9pPr marL="4114800" lvl="8" indent="-317500">
              <a:lnSpc>
                <a:spcPct val="100000"/>
              </a:lnSpc>
              <a:spcBef>
                <a:spcPts val="0"/>
              </a:spcBef>
              <a:spcAft>
                <a:spcPts val="0"/>
              </a:spcAft>
              <a:buClr>
                <a:schemeClr val="dk2"/>
              </a:buClr>
              <a:buSzPts val="1400"/>
              <a:buFont typeface="Lancelot"/>
              <a:buChar char="■"/>
              <a:defRPr>
                <a:solidFill>
                  <a:schemeClr val="dk2"/>
                </a:solidFill>
                <a:latin typeface="Lancelot"/>
                <a:ea typeface="Lancelot"/>
                <a:cs typeface="Lancelot"/>
                <a:sym typeface="Lancelo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6" r:id="rId7"/>
    <p:sldLayoutId id="2147483658" r:id="rId8"/>
    <p:sldLayoutId id="2147483659" r:id="rId9"/>
    <p:sldLayoutId id="2147483661" r:id="rId10"/>
    <p:sldLayoutId id="2147483662" r:id="rId11"/>
    <p:sldLayoutId id="2147483663" r:id="rId12"/>
    <p:sldLayoutId id="2147483665" r:id="rId13"/>
    <p:sldLayoutId id="2147483666" r:id="rId14"/>
    <p:sldLayoutId id="2147483679" r:id="rId15"/>
    <p:sldLayoutId id="2147483680"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40"/>
        <p:cNvGrpSpPr/>
        <p:nvPr/>
      </p:nvGrpSpPr>
      <p:grpSpPr>
        <a:xfrm>
          <a:off x="0" y="0"/>
          <a:ext cx="0" cy="0"/>
          <a:chOff x="0" y="0"/>
          <a:chExt cx="0" cy="0"/>
        </a:xfrm>
      </p:grpSpPr>
      <p:pic>
        <p:nvPicPr>
          <p:cNvPr id="1026" name="Picture 2" descr="Cách sắp xếp nội thất cho phòng khách sao cho thật ấm cú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722" y="892679"/>
            <a:ext cx="2449445" cy="3371421"/>
          </a:xfrm>
          <a:prstGeom prst="rect">
            <a:avLst/>
          </a:prstGeom>
          <a:noFill/>
          <a:extLst>
            <a:ext uri="{909E8E84-426E-40DD-AFC4-6F175D3DCCD1}">
              <a14:hiddenFill xmlns:a14="http://schemas.microsoft.com/office/drawing/2010/main">
                <a:solidFill>
                  <a:srgbClr val="FFFFFF"/>
                </a:solidFill>
              </a14:hiddenFill>
            </a:ext>
          </a:extLst>
        </p:spPr>
      </p:pic>
      <p:grpSp>
        <p:nvGrpSpPr>
          <p:cNvPr id="842" name="Google Shape;842;p38"/>
          <p:cNvGrpSpPr/>
          <p:nvPr/>
        </p:nvGrpSpPr>
        <p:grpSpPr>
          <a:xfrm flipH="1">
            <a:off x="681279" y="612157"/>
            <a:ext cx="2954762" cy="3917486"/>
            <a:chOff x="2282625" y="710525"/>
            <a:chExt cx="3030525" cy="4099075"/>
          </a:xfrm>
        </p:grpSpPr>
        <p:sp>
          <p:nvSpPr>
            <p:cNvPr id="843" name="Google Shape;843;p38"/>
            <p:cNvSpPr/>
            <p:nvPr/>
          </p:nvSpPr>
          <p:spPr>
            <a:xfrm>
              <a:off x="2282625" y="710525"/>
              <a:ext cx="3030525" cy="4099075"/>
            </a:xfrm>
            <a:custGeom>
              <a:avLst/>
              <a:gdLst/>
              <a:ahLst/>
              <a:cxnLst/>
              <a:rect l="l" t="t" r="r" b="b"/>
              <a:pathLst>
                <a:path w="121221" h="163963" extrusionOk="0">
                  <a:moveTo>
                    <a:pt x="2269" y="718"/>
                  </a:moveTo>
                  <a:cubicBezTo>
                    <a:pt x="2936" y="918"/>
                    <a:pt x="3303" y="1352"/>
                    <a:pt x="3303" y="2086"/>
                  </a:cubicBezTo>
                  <a:cubicBezTo>
                    <a:pt x="2303" y="1285"/>
                    <a:pt x="2202" y="1152"/>
                    <a:pt x="2269" y="718"/>
                  </a:cubicBezTo>
                  <a:close/>
                  <a:moveTo>
                    <a:pt x="118786" y="651"/>
                  </a:moveTo>
                  <a:lnTo>
                    <a:pt x="118786" y="651"/>
                  </a:lnTo>
                  <a:cubicBezTo>
                    <a:pt x="118919" y="1152"/>
                    <a:pt x="118852" y="1285"/>
                    <a:pt x="117718" y="2152"/>
                  </a:cubicBezTo>
                  <a:cubicBezTo>
                    <a:pt x="117852" y="1385"/>
                    <a:pt x="118219" y="952"/>
                    <a:pt x="118786" y="651"/>
                  </a:cubicBezTo>
                  <a:close/>
                  <a:moveTo>
                    <a:pt x="21756" y="2849"/>
                  </a:moveTo>
                  <a:cubicBezTo>
                    <a:pt x="23347" y="2849"/>
                    <a:pt x="25007" y="3712"/>
                    <a:pt x="25953" y="5288"/>
                  </a:cubicBezTo>
                  <a:cubicBezTo>
                    <a:pt x="25719" y="5388"/>
                    <a:pt x="25519" y="5421"/>
                    <a:pt x="25352" y="5488"/>
                  </a:cubicBezTo>
                  <a:cubicBezTo>
                    <a:pt x="25152" y="5622"/>
                    <a:pt x="25019" y="5788"/>
                    <a:pt x="24819" y="5988"/>
                  </a:cubicBezTo>
                  <a:cubicBezTo>
                    <a:pt x="24318" y="5755"/>
                    <a:pt x="23785" y="5622"/>
                    <a:pt x="23351" y="5121"/>
                  </a:cubicBezTo>
                  <a:cubicBezTo>
                    <a:pt x="22817" y="4487"/>
                    <a:pt x="22283" y="3820"/>
                    <a:pt x="21516" y="3387"/>
                  </a:cubicBezTo>
                  <a:cubicBezTo>
                    <a:pt x="21316" y="3287"/>
                    <a:pt x="21149" y="3086"/>
                    <a:pt x="20983" y="2920"/>
                  </a:cubicBezTo>
                  <a:cubicBezTo>
                    <a:pt x="21236" y="2873"/>
                    <a:pt x="21495" y="2849"/>
                    <a:pt x="21756" y="2849"/>
                  </a:cubicBezTo>
                  <a:close/>
                  <a:moveTo>
                    <a:pt x="99298" y="2730"/>
                  </a:moveTo>
                  <a:cubicBezTo>
                    <a:pt x="99420" y="2730"/>
                    <a:pt x="99545" y="2737"/>
                    <a:pt x="99672" y="2753"/>
                  </a:cubicBezTo>
                  <a:lnTo>
                    <a:pt x="100339" y="2753"/>
                  </a:lnTo>
                  <a:cubicBezTo>
                    <a:pt x="100006" y="2986"/>
                    <a:pt x="99705" y="3153"/>
                    <a:pt x="99439" y="3387"/>
                  </a:cubicBezTo>
                  <a:cubicBezTo>
                    <a:pt x="99005" y="3787"/>
                    <a:pt x="98538" y="4221"/>
                    <a:pt x="98104" y="4654"/>
                  </a:cubicBezTo>
                  <a:cubicBezTo>
                    <a:pt x="97671" y="5155"/>
                    <a:pt x="97270" y="5655"/>
                    <a:pt x="96603" y="5922"/>
                  </a:cubicBezTo>
                  <a:cubicBezTo>
                    <a:pt x="96536" y="5955"/>
                    <a:pt x="96403" y="5988"/>
                    <a:pt x="96370" y="5988"/>
                  </a:cubicBezTo>
                  <a:cubicBezTo>
                    <a:pt x="95936" y="5722"/>
                    <a:pt x="95569" y="5488"/>
                    <a:pt x="95202" y="5155"/>
                  </a:cubicBezTo>
                  <a:cubicBezTo>
                    <a:pt x="95669" y="4654"/>
                    <a:pt x="96103" y="4120"/>
                    <a:pt x="96603" y="3587"/>
                  </a:cubicBezTo>
                  <a:cubicBezTo>
                    <a:pt x="96670" y="3553"/>
                    <a:pt x="96737" y="3487"/>
                    <a:pt x="96837" y="3453"/>
                  </a:cubicBezTo>
                  <a:cubicBezTo>
                    <a:pt x="97630" y="3130"/>
                    <a:pt x="98397" y="2730"/>
                    <a:pt x="99298" y="2730"/>
                  </a:cubicBezTo>
                  <a:close/>
                  <a:moveTo>
                    <a:pt x="90797" y="5240"/>
                  </a:moveTo>
                  <a:cubicBezTo>
                    <a:pt x="91827" y="5240"/>
                    <a:pt x="93409" y="5492"/>
                    <a:pt x="94068" y="5822"/>
                  </a:cubicBezTo>
                  <a:lnTo>
                    <a:pt x="94068" y="6255"/>
                  </a:lnTo>
                  <a:cubicBezTo>
                    <a:pt x="94043" y="6578"/>
                    <a:pt x="93945" y="6753"/>
                    <a:pt x="93704" y="6753"/>
                  </a:cubicBezTo>
                  <a:cubicBezTo>
                    <a:pt x="93621" y="6753"/>
                    <a:pt x="93521" y="6732"/>
                    <a:pt x="93401" y="6689"/>
                  </a:cubicBezTo>
                  <a:cubicBezTo>
                    <a:pt x="92901" y="6522"/>
                    <a:pt x="92400" y="6355"/>
                    <a:pt x="91933" y="6155"/>
                  </a:cubicBezTo>
                  <a:cubicBezTo>
                    <a:pt x="91366" y="5955"/>
                    <a:pt x="90799" y="5688"/>
                    <a:pt x="90232" y="5455"/>
                  </a:cubicBezTo>
                  <a:cubicBezTo>
                    <a:pt x="90199" y="5421"/>
                    <a:pt x="90099" y="5388"/>
                    <a:pt x="90032" y="5321"/>
                  </a:cubicBezTo>
                  <a:cubicBezTo>
                    <a:pt x="90200" y="5265"/>
                    <a:pt x="90471" y="5240"/>
                    <a:pt x="90797" y="5240"/>
                  </a:cubicBezTo>
                  <a:close/>
                  <a:moveTo>
                    <a:pt x="30423" y="5230"/>
                  </a:moveTo>
                  <a:cubicBezTo>
                    <a:pt x="30656" y="5230"/>
                    <a:pt x="30890" y="5238"/>
                    <a:pt x="31123" y="5255"/>
                  </a:cubicBezTo>
                  <a:cubicBezTo>
                    <a:pt x="31156" y="5321"/>
                    <a:pt x="31156" y="5388"/>
                    <a:pt x="31156" y="5455"/>
                  </a:cubicBezTo>
                  <a:cubicBezTo>
                    <a:pt x="29856" y="5955"/>
                    <a:pt x="28555" y="6422"/>
                    <a:pt x="27287" y="6889"/>
                  </a:cubicBezTo>
                  <a:cubicBezTo>
                    <a:pt x="26953" y="6522"/>
                    <a:pt x="27020" y="6155"/>
                    <a:pt x="26987" y="5788"/>
                  </a:cubicBezTo>
                  <a:cubicBezTo>
                    <a:pt x="27354" y="5455"/>
                    <a:pt x="27854" y="5488"/>
                    <a:pt x="28321" y="5421"/>
                  </a:cubicBezTo>
                  <a:cubicBezTo>
                    <a:pt x="28788" y="5321"/>
                    <a:pt x="29288" y="5288"/>
                    <a:pt x="29722" y="5255"/>
                  </a:cubicBezTo>
                  <a:cubicBezTo>
                    <a:pt x="29956" y="5238"/>
                    <a:pt x="30189" y="5230"/>
                    <a:pt x="30423" y="5230"/>
                  </a:cubicBezTo>
                  <a:close/>
                  <a:moveTo>
                    <a:pt x="53771" y="3882"/>
                  </a:moveTo>
                  <a:cubicBezTo>
                    <a:pt x="53986" y="3882"/>
                    <a:pt x="54199" y="3892"/>
                    <a:pt x="54406" y="3920"/>
                  </a:cubicBezTo>
                  <a:cubicBezTo>
                    <a:pt x="55841" y="4020"/>
                    <a:pt x="57075" y="4554"/>
                    <a:pt x="58209" y="5388"/>
                  </a:cubicBezTo>
                  <a:cubicBezTo>
                    <a:pt x="58409" y="5521"/>
                    <a:pt x="58709" y="5655"/>
                    <a:pt x="58976" y="5822"/>
                  </a:cubicBezTo>
                  <a:cubicBezTo>
                    <a:pt x="59510" y="6122"/>
                    <a:pt x="59844" y="6589"/>
                    <a:pt x="60144" y="7156"/>
                  </a:cubicBezTo>
                  <a:cubicBezTo>
                    <a:pt x="59744" y="7056"/>
                    <a:pt x="59377" y="6956"/>
                    <a:pt x="59010" y="6789"/>
                  </a:cubicBezTo>
                  <a:cubicBezTo>
                    <a:pt x="58414" y="6568"/>
                    <a:pt x="57828" y="6460"/>
                    <a:pt x="57241" y="6460"/>
                  </a:cubicBezTo>
                  <a:cubicBezTo>
                    <a:pt x="56677" y="6460"/>
                    <a:pt x="56113" y="6560"/>
                    <a:pt x="55541" y="6756"/>
                  </a:cubicBezTo>
                  <a:cubicBezTo>
                    <a:pt x="55374" y="6789"/>
                    <a:pt x="55174" y="6889"/>
                    <a:pt x="54873" y="6989"/>
                  </a:cubicBezTo>
                  <a:cubicBezTo>
                    <a:pt x="53472" y="6055"/>
                    <a:pt x="51905" y="5221"/>
                    <a:pt x="50203" y="4487"/>
                  </a:cubicBezTo>
                  <a:cubicBezTo>
                    <a:pt x="50777" y="4186"/>
                    <a:pt x="51296" y="3911"/>
                    <a:pt x="51933" y="3911"/>
                  </a:cubicBezTo>
                  <a:cubicBezTo>
                    <a:pt x="52000" y="3911"/>
                    <a:pt x="52068" y="3914"/>
                    <a:pt x="52138" y="3920"/>
                  </a:cubicBezTo>
                  <a:cubicBezTo>
                    <a:pt x="52223" y="3924"/>
                    <a:pt x="52310" y="3926"/>
                    <a:pt x="52396" y="3926"/>
                  </a:cubicBezTo>
                  <a:cubicBezTo>
                    <a:pt x="52846" y="3926"/>
                    <a:pt x="53313" y="3882"/>
                    <a:pt x="53771" y="3882"/>
                  </a:cubicBezTo>
                  <a:close/>
                  <a:moveTo>
                    <a:pt x="105612" y="2074"/>
                  </a:moveTo>
                  <a:cubicBezTo>
                    <a:pt x="105701" y="2074"/>
                    <a:pt x="105790" y="2078"/>
                    <a:pt x="105876" y="2086"/>
                  </a:cubicBezTo>
                  <a:cubicBezTo>
                    <a:pt x="106110" y="2086"/>
                    <a:pt x="106377" y="2119"/>
                    <a:pt x="106610" y="2152"/>
                  </a:cubicBezTo>
                  <a:cubicBezTo>
                    <a:pt x="106844" y="2204"/>
                    <a:pt x="107058" y="2317"/>
                    <a:pt x="107267" y="2317"/>
                  </a:cubicBezTo>
                  <a:cubicBezTo>
                    <a:pt x="107326" y="2317"/>
                    <a:pt x="107385" y="2308"/>
                    <a:pt x="107444" y="2286"/>
                  </a:cubicBezTo>
                  <a:cubicBezTo>
                    <a:pt x="107578" y="2286"/>
                    <a:pt x="107711" y="2386"/>
                    <a:pt x="107845" y="2419"/>
                  </a:cubicBezTo>
                  <a:cubicBezTo>
                    <a:pt x="108445" y="2653"/>
                    <a:pt x="109112" y="2920"/>
                    <a:pt x="109746" y="3153"/>
                  </a:cubicBezTo>
                  <a:cubicBezTo>
                    <a:pt x="110413" y="3453"/>
                    <a:pt x="111013" y="3887"/>
                    <a:pt x="111581" y="4321"/>
                  </a:cubicBezTo>
                  <a:cubicBezTo>
                    <a:pt x="112048" y="4654"/>
                    <a:pt x="112414" y="5088"/>
                    <a:pt x="112681" y="5588"/>
                  </a:cubicBezTo>
                  <a:cubicBezTo>
                    <a:pt x="112781" y="5755"/>
                    <a:pt x="112781" y="5922"/>
                    <a:pt x="112715" y="6122"/>
                  </a:cubicBezTo>
                  <a:cubicBezTo>
                    <a:pt x="112548" y="6556"/>
                    <a:pt x="112414" y="6922"/>
                    <a:pt x="112081" y="7156"/>
                  </a:cubicBezTo>
                  <a:cubicBezTo>
                    <a:pt x="112014" y="7123"/>
                    <a:pt x="111881" y="7089"/>
                    <a:pt x="111847" y="6989"/>
                  </a:cubicBezTo>
                  <a:cubicBezTo>
                    <a:pt x="111013" y="5922"/>
                    <a:pt x="109846" y="5421"/>
                    <a:pt x="108745" y="4721"/>
                  </a:cubicBezTo>
                  <a:cubicBezTo>
                    <a:pt x="108281" y="4349"/>
                    <a:pt x="107673" y="4150"/>
                    <a:pt x="107028" y="4150"/>
                  </a:cubicBezTo>
                  <a:cubicBezTo>
                    <a:pt x="106978" y="4150"/>
                    <a:pt x="106927" y="4151"/>
                    <a:pt x="106877" y="4154"/>
                  </a:cubicBezTo>
                  <a:cubicBezTo>
                    <a:pt x="106771" y="4168"/>
                    <a:pt x="106667" y="4173"/>
                    <a:pt x="106564" y="4173"/>
                  </a:cubicBezTo>
                  <a:cubicBezTo>
                    <a:pt x="106281" y="4173"/>
                    <a:pt x="106005" y="4135"/>
                    <a:pt x="105723" y="4135"/>
                  </a:cubicBezTo>
                  <a:cubicBezTo>
                    <a:pt x="105619" y="4135"/>
                    <a:pt x="105515" y="4140"/>
                    <a:pt x="105409" y="4154"/>
                  </a:cubicBezTo>
                  <a:cubicBezTo>
                    <a:pt x="105276" y="4154"/>
                    <a:pt x="105176" y="4154"/>
                    <a:pt x="105043" y="4221"/>
                  </a:cubicBezTo>
                  <a:cubicBezTo>
                    <a:pt x="104903" y="4240"/>
                    <a:pt x="104805" y="4254"/>
                    <a:pt x="104728" y="4254"/>
                  </a:cubicBezTo>
                  <a:cubicBezTo>
                    <a:pt x="104549" y="4254"/>
                    <a:pt x="104486" y="4178"/>
                    <a:pt x="104275" y="3920"/>
                  </a:cubicBezTo>
                  <a:cubicBezTo>
                    <a:pt x="103875" y="3420"/>
                    <a:pt x="103341" y="2986"/>
                    <a:pt x="102708" y="2786"/>
                  </a:cubicBezTo>
                  <a:cubicBezTo>
                    <a:pt x="102908" y="2453"/>
                    <a:pt x="103241" y="2252"/>
                    <a:pt x="103541" y="2252"/>
                  </a:cubicBezTo>
                  <a:cubicBezTo>
                    <a:pt x="103819" y="2252"/>
                    <a:pt x="104096" y="2109"/>
                    <a:pt x="104373" y="2109"/>
                  </a:cubicBezTo>
                  <a:cubicBezTo>
                    <a:pt x="104496" y="2109"/>
                    <a:pt x="104619" y="2137"/>
                    <a:pt x="104742" y="2219"/>
                  </a:cubicBezTo>
                  <a:cubicBezTo>
                    <a:pt x="105023" y="2117"/>
                    <a:pt x="105322" y="2074"/>
                    <a:pt x="105612" y="2074"/>
                  </a:cubicBezTo>
                  <a:close/>
                  <a:moveTo>
                    <a:pt x="15191" y="2116"/>
                  </a:moveTo>
                  <a:cubicBezTo>
                    <a:pt x="15242" y="2116"/>
                    <a:pt x="15293" y="2117"/>
                    <a:pt x="15345" y="2119"/>
                  </a:cubicBezTo>
                  <a:cubicBezTo>
                    <a:pt x="16112" y="2119"/>
                    <a:pt x="16846" y="2252"/>
                    <a:pt x="17613" y="2319"/>
                  </a:cubicBezTo>
                  <a:cubicBezTo>
                    <a:pt x="17680" y="2386"/>
                    <a:pt x="17780" y="2386"/>
                    <a:pt x="17847" y="2419"/>
                  </a:cubicBezTo>
                  <a:cubicBezTo>
                    <a:pt x="18047" y="2486"/>
                    <a:pt x="18214" y="2619"/>
                    <a:pt x="18447" y="2786"/>
                  </a:cubicBezTo>
                  <a:cubicBezTo>
                    <a:pt x="17714" y="3153"/>
                    <a:pt x="17046" y="3453"/>
                    <a:pt x="16679" y="4221"/>
                  </a:cubicBezTo>
                  <a:cubicBezTo>
                    <a:pt x="16639" y="4323"/>
                    <a:pt x="16535" y="4362"/>
                    <a:pt x="16423" y="4362"/>
                  </a:cubicBezTo>
                  <a:cubicBezTo>
                    <a:pt x="16352" y="4362"/>
                    <a:pt x="16277" y="4346"/>
                    <a:pt x="16212" y="4321"/>
                  </a:cubicBezTo>
                  <a:cubicBezTo>
                    <a:pt x="15847" y="4189"/>
                    <a:pt x="15482" y="4147"/>
                    <a:pt x="15120" y="4147"/>
                  </a:cubicBezTo>
                  <a:cubicBezTo>
                    <a:pt x="14655" y="4147"/>
                    <a:pt x="14194" y="4216"/>
                    <a:pt x="13744" y="4254"/>
                  </a:cubicBezTo>
                  <a:cubicBezTo>
                    <a:pt x="13277" y="4254"/>
                    <a:pt x="12710" y="4487"/>
                    <a:pt x="12243" y="4754"/>
                  </a:cubicBezTo>
                  <a:cubicBezTo>
                    <a:pt x="11476" y="5221"/>
                    <a:pt x="10775" y="5755"/>
                    <a:pt x="10008" y="6255"/>
                  </a:cubicBezTo>
                  <a:cubicBezTo>
                    <a:pt x="9808" y="6422"/>
                    <a:pt x="9641" y="6622"/>
                    <a:pt x="9474" y="6789"/>
                  </a:cubicBezTo>
                  <a:cubicBezTo>
                    <a:pt x="9341" y="6922"/>
                    <a:pt x="9174" y="7056"/>
                    <a:pt x="9041" y="7189"/>
                  </a:cubicBezTo>
                  <a:cubicBezTo>
                    <a:pt x="8540" y="6922"/>
                    <a:pt x="8507" y="6355"/>
                    <a:pt x="8307" y="5922"/>
                  </a:cubicBezTo>
                  <a:cubicBezTo>
                    <a:pt x="8574" y="5121"/>
                    <a:pt x="9141" y="4587"/>
                    <a:pt x="9808" y="4120"/>
                  </a:cubicBezTo>
                  <a:cubicBezTo>
                    <a:pt x="10809" y="3387"/>
                    <a:pt x="11876" y="2820"/>
                    <a:pt x="13077" y="2553"/>
                  </a:cubicBezTo>
                  <a:cubicBezTo>
                    <a:pt x="13795" y="2334"/>
                    <a:pt x="14454" y="2116"/>
                    <a:pt x="15191" y="2116"/>
                  </a:cubicBezTo>
                  <a:close/>
                  <a:moveTo>
                    <a:pt x="67937" y="3803"/>
                  </a:moveTo>
                  <a:cubicBezTo>
                    <a:pt x="68129" y="3803"/>
                    <a:pt x="68321" y="3808"/>
                    <a:pt x="68516" y="3820"/>
                  </a:cubicBezTo>
                  <a:cubicBezTo>
                    <a:pt x="69350" y="3887"/>
                    <a:pt x="70018" y="4120"/>
                    <a:pt x="70751" y="4554"/>
                  </a:cubicBezTo>
                  <a:cubicBezTo>
                    <a:pt x="69084" y="5121"/>
                    <a:pt x="67582" y="6055"/>
                    <a:pt x="66081" y="6989"/>
                  </a:cubicBezTo>
                  <a:cubicBezTo>
                    <a:pt x="65748" y="6589"/>
                    <a:pt x="65214" y="6622"/>
                    <a:pt x="64714" y="6489"/>
                  </a:cubicBezTo>
                  <a:cubicBezTo>
                    <a:pt x="64454" y="6435"/>
                    <a:pt x="64200" y="6412"/>
                    <a:pt x="63949" y="6412"/>
                  </a:cubicBezTo>
                  <a:cubicBezTo>
                    <a:pt x="63106" y="6412"/>
                    <a:pt x="62309" y="6681"/>
                    <a:pt x="61511" y="6989"/>
                  </a:cubicBezTo>
                  <a:cubicBezTo>
                    <a:pt x="61311" y="7089"/>
                    <a:pt x="61078" y="7123"/>
                    <a:pt x="60711" y="7223"/>
                  </a:cubicBezTo>
                  <a:cubicBezTo>
                    <a:pt x="60844" y="6956"/>
                    <a:pt x="60878" y="6889"/>
                    <a:pt x="60978" y="6789"/>
                  </a:cubicBezTo>
                  <a:cubicBezTo>
                    <a:pt x="61578" y="5988"/>
                    <a:pt x="62479" y="5588"/>
                    <a:pt x="63246" y="5054"/>
                  </a:cubicBezTo>
                  <a:cubicBezTo>
                    <a:pt x="63880" y="4587"/>
                    <a:pt x="64580" y="4254"/>
                    <a:pt x="65348" y="4087"/>
                  </a:cubicBezTo>
                  <a:cubicBezTo>
                    <a:pt x="66198" y="3922"/>
                    <a:pt x="67049" y="3803"/>
                    <a:pt x="67937" y="3803"/>
                  </a:cubicBezTo>
                  <a:close/>
                  <a:moveTo>
                    <a:pt x="113215" y="6556"/>
                  </a:moveTo>
                  <a:cubicBezTo>
                    <a:pt x="113415" y="6989"/>
                    <a:pt x="113549" y="7389"/>
                    <a:pt x="113715" y="7723"/>
                  </a:cubicBezTo>
                  <a:cubicBezTo>
                    <a:pt x="113619" y="7784"/>
                    <a:pt x="113530" y="7807"/>
                    <a:pt x="113443" y="7807"/>
                  </a:cubicBezTo>
                  <a:cubicBezTo>
                    <a:pt x="113215" y="7807"/>
                    <a:pt x="113006" y="7654"/>
                    <a:pt x="112739" y="7654"/>
                  </a:cubicBezTo>
                  <a:cubicBezTo>
                    <a:pt x="112720" y="7654"/>
                    <a:pt x="112701" y="7655"/>
                    <a:pt x="112681" y="7656"/>
                  </a:cubicBezTo>
                  <a:cubicBezTo>
                    <a:pt x="112881" y="7256"/>
                    <a:pt x="113015" y="6956"/>
                    <a:pt x="113215" y="6556"/>
                  </a:cubicBezTo>
                  <a:close/>
                  <a:moveTo>
                    <a:pt x="7840" y="6656"/>
                  </a:moveTo>
                  <a:cubicBezTo>
                    <a:pt x="8173" y="6889"/>
                    <a:pt x="8207" y="7256"/>
                    <a:pt x="8340" y="7623"/>
                  </a:cubicBezTo>
                  <a:cubicBezTo>
                    <a:pt x="8123" y="7695"/>
                    <a:pt x="7923" y="7820"/>
                    <a:pt x="7677" y="7820"/>
                  </a:cubicBezTo>
                  <a:cubicBezTo>
                    <a:pt x="7583" y="7820"/>
                    <a:pt x="7483" y="7802"/>
                    <a:pt x="7373" y="7756"/>
                  </a:cubicBezTo>
                  <a:cubicBezTo>
                    <a:pt x="7540" y="7389"/>
                    <a:pt x="7673" y="7056"/>
                    <a:pt x="7840" y="6656"/>
                  </a:cubicBezTo>
                  <a:close/>
                  <a:moveTo>
                    <a:pt x="4471" y="3954"/>
                  </a:moveTo>
                  <a:lnTo>
                    <a:pt x="4471" y="3954"/>
                  </a:lnTo>
                  <a:cubicBezTo>
                    <a:pt x="5605" y="4421"/>
                    <a:pt x="6506" y="5221"/>
                    <a:pt x="7373" y="6055"/>
                  </a:cubicBezTo>
                  <a:cubicBezTo>
                    <a:pt x="7106" y="6656"/>
                    <a:pt x="6806" y="7256"/>
                    <a:pt x="6539" y="7856"/>
                  </a:cubicBezTo>
                  <a:cubicBezTo>
                    <a:pt x="5805" y="7490"/>
                    <a:pt x="5004" y="7256"/>
                    <a:pt x="4638" y="6422"/>
                  </a:cubicBezTo>
                  <a:cubicBezTo>
                    <a:pt x="4304" y="5622"/>
                    <a:pt x="4037" y="4821"/>
                    <a:pt x="4471" y="3954"/>
                  </a:cubicBezTo>
                  <a:close/>
                  <a:moveTo>
                    <a:pt x="116617" y="3954"/>
                  </a:moveTo>
                  <a:lnTo>
                    <a:pt x="116617" y="3954"/>
                  </a:lnTo>
                  <a:cubicBezTo>
                    <a:pt x="117051" y="4788"/>
                    <a:pt x="116851" y="5555"/>
                    <a:pt x="116551" y="6289"/>
                  </a:cubicBezTo>
                  <a:cubicBezTo>
                    <a:pt x="116217" y="7156"/>
                    <a:pt x="115383" y="7456"/>
                    <a:pt x="114583" y="7890"/>
                  </a:cubicBezTo>
                  <a:cubicBezTo>
                    <a:pt x="114282" y="7289"/>
                    <a:pt x="114049" y="6722"/>
                    <a:pt x="113749" y="6089"/>
                  </a:cubicBezTo>
                  <a:cubicBezTo>
                    <a:pt x="114583" y="5221"/>
                    <a:pt x="115517" y="4454"/>
                    <a:pt x="116617" y="3954"/>
                  </a:cubicBezTo>
                  <a:close/>
                  <a:moveTo>
                    <a:pt x="16860" y="5212"/>
                  </a:moveTo>
                  <a:cubicBezTo>
                    <a:pt x="16936" y="5212"/>
                    <a:pt x="17021" y="5227"/>
                    <a:pt x="17113" y="5255"/>
                  </a:cubicBezTo>
                  <a:cubicBezTo>
                    <a:pt x="17213" y="5488"/>
                    <a:pt x="17447" y="5788"/>
                    <a:pt x="17613" y="6055"/>
                  </a:cubicBezTo>
                  <a:cubicBezTo>
                    <a:pt x="17947" y="6656"/>
                    <a:pt x="17847" y="7590"/>
                    <a:pt x="17447" y="8090"/>
                  </a:cubicBezTo>
                  <a:cubicBezTo>
                    <a:pt x="17239" y="8327"/>
                    <a:pt x="17025" y="8446"/>
                    <a:pt x="16828" y="8446"/>
                  </a:cubicBezTo>
                  <a:cubicBezTo>
                    <a:pt x="16581" y="8446"/>
                    <a:pt x="16361" y="8260"/>
                    <a:pt x="16212" y="7890"/>
                  </a:cubicBezTo>
                  <a:cubicBezTo>
                    <a:pt x="16012" y="7323"/>
                    <a:pt x="16046" y="6789"/>
                    <a:pt x="16179" y="6255"/>
                  </a:cubicBezTo>
                  <a:cubicBezTo>
                    <a:pt x="16279" y="5988"/>
                    <a:pt x="16379" y="5788"/>
                    <a:pt x="16479" y="5555"/>
                  </a:cubicBezTo>
                  <a:cubicBezTo>
                    <a:pt x="16528" y="5314"/>
                    <a:pt x="16663" y="5212"/>
                    <a:pt x="16860" y="5212"/>
                  </a:cubicBezTo>
                  <a:close/>
                  <a:moveTo>
                    <a:pt x="104075" y="5155"/>
                  </a:moveTo>
                  <a:cubicBezTo>
                    <a:pt x="104242" y="5221"/>
                    <a:pt x="104442" y="5255"/>
                    <a:pt x="104576" y="5321"/>
                  </a:cubicBezTo>
                  <a:cubicBezTo>
                    <a:pt x="105043" y="6155"/>
                    <a:pt x="105243" y="7056"/>
                    <a:pt x="104909" y="7957"/>
                  </a:cubicBezTo>
                  <a:cubicBezTo>
                    <a:pt x="104780" y="8279"/>
                    <a:pt x="104596" y="8449"/>
                    <a:pt x="104365" y="8449"/>
                  </a:cubicBezTo>
                  <a:cubicBezTo>
                    <a:pt x="104238" y="8449"/>
                    <a:pt x="104096" y="8397"/>
                    <a:pt x="103942" y="8290"/>
                  </a:cubicBezTo>
                  <a:cubicBezTo>
                    <a:pt x="103775" y="8223"/>
                    <a:pt x="103675" y="8057"/>
                    <a:pt x="103575" y="7890"/>
                  </a:cubicBezTo>
                  <a:cubicBezTo>
                    <a:pt x="103208" y="7289"/>
                    <a:pt x="103175" y="6255"/>
                    <a:pt x="103875" y="5555"/>
                  </a:cubicBezTo>
                  <a:cubicBezTo>
                    <a:pt x="103942" y="5455"/>
                    <a:pt x="103942" y="5321"/>
                    <a:pt x="104075" y="5155"/>
                  </a:cubicBezTo>
                  <a:close/>
                  <a:moveTo>
                    <a:pt x="71861" y="4904"/>
                  </a:moveTo>
                  <a:cubicBezTo>
                    <a:pt x="71994" y="4904"/>
                    <a:pt x="72119" y="4921"/>
                    <a:pt x="72219" y="4954"/>
                  </a:cubicBezTo>
                  <a:cubicBezTo>
                    <a:pt x="72619" y="5121"/>
                    <a:pt x="73053" y="5221"/>
                    <a:pt x="73387" y="5488"/>
                  </a:cubicBezTo>
                  <a:cubicBezTo>
                    <a:pt x="73954" y="5955"/>
                    <a:pt x="74688" y="6255"/>
                    <a:pt x="75255" y="6722"/>
                  </a:cubicBezTo>
                  <a:cubicBezTo>
                    <a:pt x="75922" y="7256"/>
                    <a:pt x="76722" y="7656"/>
                    <a:pt x="77456" y="8123"/>
                  </a:cubicBezTo>
                  <a:cubicBezTo>
                    <a:pt x="77690" y="8257"/>
                    <a:pt x="77856" y="8424"/>
                    <a:pt x="78090" y="8624"/>
                  </a:cubicBezTo>
                  <a:cubicBezTo>
                    <a:pt x="77923" y="8657"/>
                    <a:pt x="77790" y="8757"/>
                    <a:pt x="77690" y="8757"/>
                  </a:cubicBezTo>
                  <a:cubicBezTo>
                    <a:pt x="77289" y="8757"/>
                    <a:pt x="76956" y="8724"/>
                    <a:pt x="76589" y="8657"/>
                  </a:cubicBezTo>
                  <a:lnTo>
                    <a:pt x="76355" y="8657"/>
                  </a:lnTo>
                  <a:cubicBezTo>
                    <a:pt x="75788" y="8590"/>
                    <a:pt x="75255" y="8390"/>
                    <a:pt x="74721" y="8323"/>
                  </a:cubicBezTo>
                  <a:cubicBezTo>
                    <a:pt x="74221" y="8290"/>
                    <a:pt x="73787" y="8057"/>
                    <a:pt x="73287" y="7957"/>
                  </a:cubicBezTo>
                  <a:cubicBezTo>
                    <a:pt x="72553" y="7790"/>
                    <a:pt x="71852" y="7556"/>
                    <a:pt x="71085" y="7389"/>
                  </a:cubicBezTo>
                  <a:cubicBezTo>
                    <a:pt x="70639" y="7318"/>
                    <a:pt x="70193" y="7247"/>
                    <a:pt x="69753" y="7247"/>
                  </a:cubicBezTo>
                  <a:cubicBezTo>
                    <a:pt x="69369" y="7247"/>
                    <a:pt x="68989" y="7301"/>
                    <a:pt x="68617" y="7456"/>
                  </a:cubicBezTo>
                  <a:cubicBezTo>
                    <a:pt x="68250" y="7590"/>
                    <a:pt x="67883" y="7723"/>
                    <a:pt x="67416" y="7890"/>
                  </a:cubicBezTo>
                  <a:cubicBezTo>
                    <a:pt x="67316" y="7756"/>
                    <a:pt x="67182" y="7623"/>
                    <a:pt x="67015" y="7423"/>
                  </a:cubicBezTo>
                  <a:cubicBezTo>
                    <a:pt x="67582" y="6989"/>
                    <a:pt x="68083" y="6589"/>
                    <a:pt x="68617" y="6255"/>
                  </a:cubicBezTo>
                  <a:cubicBezTo>
                    <a:pt x="69050" y="5988"/>
                    <a:pt x="69517" y="5755"/>
                    <a:pt x="69951" y="5555"/>
                  </a:cubicBezTo>
                  <a:cubicBezTo>
                    <a:pt x="70451" y="5321"/>
                    <a:pt x="70952" y="5121"/>
                    <a:pt x="71452" y="4954"/>
                  </a:cubicBezTo>
                  <a:cubicBezTo>
                    <a:pt x="71585" y="4921"/>
                    <a:pt x="71727" y="4904"/>
                    <a:pt x="71861" y="4904"/>
                  </a:cubicBezTo>
                  <a:close/>
                  <a:moveTo>
                    <a:pt x="49167" y="4899"/>
                  </a:moveTo>
                  <a:cubicBezTo>
                    <a:pt x="49270" y="4899"/>
                    <a:pt x="49373" y="4907"/>
                    <a:pt x="49470" y="4921"/>
                  </a:cubicBezTo>
                  <a:cubicBezTo>
                    <a:pt x="50337" y="5155"/>
                    <a:pt x="51171" y="5488"/>
                    <a:pt x="51971" y="5955"/>
                  </a:cubicBezTo>
                  <a:cubicBezTo>
                    <a:pt x="52538" y="6322"/>
                    <a:pt x="53072" y="6756"/>
                    <a:pt x="53673" y="7123"/>
                  </a:cubicBezTo>
                  <a:cubicBezTo>
                    <a:pt x="53806" y="7256"/>
                    <a:pt x="53973" y="7323"/>
                    <a:pt x="54140" y="7490"/>
                  </a:cubicBezTo>
                  <a:cubicBezTo>
                    <a:pt x="53873" y="7656"/>
                    <a:pt x="53739" y="7790"/>
                    <a:pt x="53506" y="7823"/>
                  </a:cubicBezTo>
                  <a:cubicBezTo>
                    <a:pt x="53172" y="7656"/>
                    <a:pt x="52805" y="7456"/>
                    <a:pt x="52405" y="7356"/>
                  </a:cubicBezTo>
                  <a:cubicBezTo>
                    <a:pt x="51978" y="7249"/>
                    <a:pt x="51546" y="7201"/>
                    <a:pt x="51112" y="7201"/>
                  </a:cubicBezTo>
                  <a:cubicBezTo>
                    <a:pt x="50462" y="7201"/>
                    <a:pt x="49810" y="7309"/>
                    <a:pt x="49169" y="7490"/>
                  </a:cubicBezTo>
                  <a:cubicBezTo>
                    <a:pt x="48302" y="7790"/>
                    <a:pt x="47401" y="8090"/>
                    <a:pt x="46501" y="8290"/>
                  </a:cubicBezTo>
                  <a:cubicBezTo>
                    <a:pt x="45700" y="8457"/>
                    <a:pt x="44966" y="8657"/>
                    <a:pt x="44132" y="8657"/>
                  </a:cubicBezTo>
                  <a:cubicBezTo>
                    <a:pt x="43732" y="8657"/>
                    <a:pt x="43365" y="8757"/>
                    <a:pt x="42898" y="8824"/>
                  </a:cubicBezTo>
                  <a:cubicBezTo>
                    <a:pt x="42998" y="8657"/>
                    <a:pt x="43032" y="8590"/>
                    <a:pt x="43065" y="8557"/>
                  </a:cubicBezTo>
                  <a:cubicBezTo>
                    <a:pt x="43699" y="8090"/>
                    <a:pt x="44333" y="7623"/>
                    <a:pt x="44966" y="7223"/>
                  </a:cubicBezTo>
                  <a:cubicBezTo>
                    <a:pt x="45233" y="6989"/>
                    <a:pt x="45567" y="6822"/>
                    <a:pt x="45867" y="6622"/>
                  </a:cubicBezTo>
                  <a:cubicBezTo>
                    <a:pt x="46501" y="6255"/>
                    <a:pt x="47068" y="5822"/>
                    <a:pt x="47702" y="5455"/>
                  </a:cubicBezTo>
                  <a:cubicBezTo>
                    <a:pt x="48035" y="5255"/>
                    <a:pt x="48369" y="5088"/>
                    <a:pt x="48736" y="4954"/>
                  </a:cubicBezTo>
                  <a:cubicBezTo>
                    <a:pt x="48872" y="4915"/>
                    <a:pt x="49021" y="4899"/>
                    <a:pt x="49167" y="4899"/>
                  </a:cubicBezTo>
                  <a:close/>
                  <a:moveTo>
                    <a:pt x="40223" y="3611"/>
                  </a:moveTo>
                  <a:cubicBezTo>
                    <a:pt x="40339" y="3611"/>
                    <a:pt x="40430" y="3653"/>
                    <a:pt x="40563" y="3653"/>
                  </a:cubicBezTo>
                  <a:lnTo>
                    <a:pt x="41130" y="3653"/>
                  </a:lnTo>
                  <a:cubicBezTo>
                    <a:pt x="41631" y="3653"/>
                    <a:pt x="42164" y="3620"/>
                    <a:pt x="42665" y="3620"/>
                  </a:cubicBezTo>
                  <a:cubicBezTo>
                    <a:pt x="43532" y="3620"/>
                    <a:pt x="44399" y="3787"/>
                    <a:pt x="45300" y="3887"/>
                  </a:cubicBezTo>
                  <a:cubicBezTo>
                    <a:pt x="46167" y="3954"/>
                    <a:pt x="47001" y="4154"/>
                    <a:pt x="47968" y="4487"/>
                  </a:cubicBezTo>
                  <a:cubicBezTo>
                    <a:pt x="47168" y="4954"/>
                    <a:pt x="46467" y="5321"/>
                    <a:pt x="45700" y="5688"/>
                  </a:cubicBezTo>
                  <a:cubicBezTo>
                    <a:pt x="44833" y="6189"/>
                    <a:pt x="43899" y="6656"/>
                    <a:pt x="43198" y="7456"/>
                  </a:cubicBezTo>
                  <a:cubicBezTo>
                    <a:pt x="42831" y="7856"/>
                    <a:pt x="42364" y="8257"/>
                    <a:pt x="41931" y="8590"/>
                  </a:cubicBezTo>
                  <a:cubicBezTo>
                    <a:pt x="41831" y="8690"/>
                    <a:pt x="41664" y="8790"/>
                    <a:pt x="41497" y="8790"/>
                  </a:cubicBezTo>
                  <a:cubicBezTo>
                    <a:pt x="41228" y="8810"/>
                    <a:pt x="40947" y="8829"/>
                    <a:pt x="40668" y="8829"/>
                  </a:cubicBezTo>
                  <a:cubicBezTo>
                    <a:pt x="40464" y="8829"/>
                    <a:pt x="40260" y="8819"/>
                    <a:pt x="40063" y="8790"/>
                  </a:cubicBezTo>
                  <a:cubicBezTo>
                    <a:pt x="39496" y="8724"/>
                    <a:pt x="38962" y="8557"/>
                    <a:pt x="38395" y="8323"/>
                  </a:cubicBezTo>
                  <a:cubicBezTo>
                    <a:pt x="37761" y="8023"/>
                    <a:pt x="37194" y="7723"/>
                    <a:pt x="36594" y="7389"/>
                  </a:cubicBezTo>
                  <a:cubicBezTo>
                    <a:pt x="36293" y="7223"/>
                    <a:pt x="36027" y="6956"/>
                    <a:pt x="35726" y="6822"/>
                  </a:cubicBezTo>
                  <a:cubicBezTo>
                    <a:pt x="35259" y="6622"/>
                    <a:pt x="35159" y="6122"/>
                    <a:pt x="34659" y="5955"/>
                  </a:cubicBezTo>
                  <a:cubicBezTo>
                    <a:pt x="34259" y="5822"/>
                    <a:pt x="33958" y="5488"/>
                    <a:pt x="33592" y="5255"/>
                  </a:cubicBezTo>
                  <a:cubicBezTo>
                    <a:pt x="34059" y="5088"/>
                    <a:pt x="34526" y="4888"/>
                    <a:pt x="34993" y="4721"/>
                  </a:cubicBezTo>
                  <a:cubicBezTo>
                    <a:pt x="35159" y="4654"/>
                    <a:pt x="35326" y="4587"/>
                    <a:pt x="35526" y="4554"/>
                  </a:cubicBezTo>
                  <a:cubicBezTo>
                    <a:pt x="36360" y="4387"/>
                    <a:pt x="37161" y="4254"/>
                    <a:pt x="37961" y="4120"/>
                  </a:cubicBezTo>
                  <a:cubicBezTo>
                    <a:pt x="38028" y="4087"/>
                    <a:pt x="38128" y="4087"/>
                    <a:pt x="38195" y="4054"/>
                  </a:cubicBezTo>
                  <a:cubicBezTo>
                    <a:pt x="38795" y="3720"/>
                    <a:pt x="39496" y="3787"/>
                    <a:pt x="40130" y="3620"/>
                  </a:cubicBezTo>
                  <a:cubicBezTo>
                    <a:pt x="40163" y="3613"/>
                    <a:pt x="40194" y="3611"/>
                    <a:pt x="40223" y="3611"/>
                  </a:cubicBezTo>
                  <a:close/>
                  <a:moveTo>
                    <a:pt x="78457" y="3662"/>
                  </a:moveTo>
                  <a:cubicBezTo>
                    <a:pt x="78866" y="3662"/>
                    <a:pt x="79274" y="3687"/>
                    <a:pt x="79691" y="3720"/>
                  </a:cubicBezTo>
                  <a:cubicBezTo>
                    <a:pt x="79773" y="3724"/>
                    <a:pt x="79855" y="3726"/>
                    <a:pt x="79938" y="3726"/>
                  </a:cubicBezTo>
                  <a:cubicBezTo>
                    <a:pt x="80222" y="3726"/>
                    <a:pt x="80511" y="3707"/>
                    <a:pt x="80799" y="3707"/>
                  </a:cubicBezTo>
                  <a:cubicBezTo>
                    <a:pt x="81111" y="3707"/>
                    <a:pt x="81422" y="3729"/>
                    <a:pt x="81726" y="3820"/>
                  </a:cubicBezTo>
                  <a:cubicBezTo>
                    <a:pt x="81926" y="3920"/>
                    <a:pt x="82126" y="3920"/>
                    <a:pt x="82360" y="3954"/>
                  </a:cubicBezTo>
                  <a:cubicBezTo>
                    <a:pt x="83294" y="4154"/>
                    <a:pt x="84228" y="4321"/>
                    <a:pt x="85195" y="4554"/>
                  </a:cubicBezTo>
                  <a:cubicBezTo>
                    <a:pt x="85228" y="4571"/>
                    <a:pt x="85270" y="4571"/>
                    <a:pt x="85308" y="4571"/>
                  </a:cubicBezTo>
                  <a:cubicBezTo>
                    <a:pt x="85345" y="4571"/>
                    <a:pt x="85379" y="4571"/>
                    <a:pt x="85395" y="4587"/>
                  </a:cubicBezTo>
                  <a:cubicBezTo>
                    <a:pt x="86062" y="4821"/>
                    <a:pt x="86763" y="5088"/>
                    <a:pt x="87463" y="5388"/>
                  </a:cubicBezTo>
                  <a:cubicBezTo>
                    <a:pt x="87030" y="5722"/>
                    <a:pt x="86629" y="6122"/>
                    <a:pt x="86129" y="6255"/>
                  </a:cubicBezTo>
                  <a:cubicBezTo>
                    <a:pt x="86062" y="6255"/>
                    <a:pt x="85929" y="6322"/>
                    <a:pt x="85896" y="6422"/>
                  </a:cubicBezTo>
                  <a:cubicBezTo>
                    <a:pt x="85562" y="6889"/>
                    <a:pt x="85095" y="7189"/>
                    <a:pt x="84561" y="7423"/>
                  </a:cubicBezTo>
                  <a:cubicBezTo>
                    <a:pt x="84428" y="7456"/>
                    <a:pt x="84361" y="7523"/>
                    <a:pt x="84228" y="7623"/>
                  </a:cubicBezTo>
                  <a:cubicBezTo>
                    <a:pt x="83260" y="8223"/>
                    <a:pt x="82260" y="8657"/>
                    <a:pt x="81125" y="8857"/>
                  </a:cubicBezTo>
                  <a:cubicBezTo>
                    <a:pt x="80892" y="8907"/>
                    <a:pt x="80625" y="8932"/>
                    <a:pt x="80354" y="8932"/>
                  </a:cubicBezTo>
                  <a:cubicBezTo>
                    <a:pt x="80083" y="8932"/>
                    <a:pt x="79808" y="8907"/>
                    <a:pt x="79558" y="8857"/>
                  </a:cubicBezTo>
                  <a:cubicBezTo>
                    <a:pt x="79257" y="8824"/>
                    <a:pt x="79024" y="8590"/>
                    <a:pt x="78790" y="8357"/>
                  </a:cubicBezTo>
                  <a:cubicBezTo>
                    <a:pt x="78190" y="7790"/>
                    <a:pt x="77590" y="7189"/>
                    <a:pt x="76922" y="6656"/>
                  </a:cubicBezTo>
                  <a:cubicBezTo>
                    <a:pt x="76556" y="6322"/>
                    <a:pt x="76055" y="6122"/>
                    <a:pt x="75588" y="5888"/>
                  </a:cubicBezTo>
                  <a:cubicBezTo>
                    <a:pt x="75188" y="5655"/>
                    <a:pt x="74754" y="5455"/>
                    <a:pt x="74387" y="5155"/>
                  </a:cubicBezTo>
                  <a:cubicBezTo>
                    <a:pt x="74054" y="4921"/>
                    <a:pt x="73620" y="4754"/>
                    <a:pt x="73253" y="4554"/>
                  </a:cubicBezTo>
                  <a:lnTo>
                    <a:pt x="73253" y="4421"/>
                  </a:lnTo>
                  <a:cubicBezTo>
                    <a:pt x="73520" y="4321"/>
                    <a:pt x="73754" y="4254"/>
                    <a:pt x="73987" y="4254"/>
                  </a:cubicBezTo>
                  <a:cubicBezTo>
                    <a:pt x="75054" y="3954"/>
                    <a:pt x="76122" y="3887"/>
                    <a:pt x="77223" y="3754"/>
                  </a:cubicBezTo>
                  <a:cubicBezTo>
                    <a:pt x="77640" y="3687"/>
                    <a:pt x="78048" y="3662"/>
                    <a:pt x="78457" y="3662"/>
                  </a:cubicBezTo>
                  <a:close/>
                  <a:moveTo>
                    <a:pt x="94769" y="6055"/>
                  </a:moveTo>
                  <a:cubicBezTo>
                    <a:pt x="95836" y="6455"/>
                    <a:pt x="96603" y="7123"/>
                    <a:pt x="97037" y="8123"/>
                  </a:cubicBezTo>
                  <a:cubicBezTo>
                    <a:pt x="97237" y="8624"/>
                    <a:pt x="96937" y="9157"/>
                    <a:pt x="96403" y="9224"/>
                  </a:cubicBezTo>
                  <a:cubicBezTo>
                    <a:pt x="96330" y="9231"/>
                    <a:pt x="96256" y="9235"/>
                    <a:pt x="96181" y="9235"/>
                  </a:cubicBezTo>
                  <a:cubicBezTo>
                    <a:pt x="95542" y="9235"/>
                    <a:pt x="94878" y="8963"/>
                    <a:pt x="94668" y="8157"/>
                  </a:cubicBezTo>
                  <a:cubicBezTo>
                    <a:pt x="94535" y="7756"/>
                    <a:pt x="94568" y="7389"/>
                    <a:pt x="94602" y="6956"/>
                  </a:cubicBezTo>
                  <a:cubicBezTo>
                    <a:pt x="94668" y="6622"/>
                    <a:pt x="94735" y="6355"/>
                    <a:pt x="94769" y="6055"/>
                  </a:cubicBezTo>
                  <a:close/>
                  <a:moveTo>
                    <a:pt x="26286" y="6089"/>
                  </a:moveTo>
                  <a:cubicBezTo>
                    <a:pt x="26520" y="6589"/>
                    <a:pt x="26553" y="7123"/>
                    <a:pt x="26486" y="7623"/>
                  </a:cubicBezTo>
                  <a:cubicBezTo>
                    <a:pt x="26406" y="8565"/>
                    <a:pt x="25804" y="9247"/>
                    <a:pt x="24996" y="9247"/>
                  </a:cubicBezTo>
                  <a:cubicBezTo>
                    <a:pt x="24802" y="9247"/>
                    <a:pt x="24597" y="9208"/>
                    <a:pt x="24385" y="9124"/>
                  </a:cubicBezTo>
                  <a:cubicBezTo>
                    <a:pt x="24018" y="8991"/>
                    <a:pt x="23885" y="8657"/>
                    <a:pt x="23985" y="8323"/>
                  </a:cubicBezTo>
                  <a:cubicBezTo>
                    <a:pt x="24151" y="7656"/>
                    <a:pt x="24652" y="7256"/>
                    <a:pt x="24985" y="6756"/>
                  </a:cubicBezTo>
                  <a:cubicBezTo>
                    <a:pt x="25452" y="6589"/>
                    <a:pt x="25786" y="6122"/>
                    <a:pt x="26286" y="6089"/>
                  </a:cubicBezTo>
                  <a:close/>
                  <a:moveTo>
                    <a:pt x="56942" y="7123"/>
                  </a:moveTo>
                  <a:cubicBezTo>
                    <a:pt x="57242" y="7123"/>
                    <a:pt x="57509" y="7156"/>
                    <a:pt x="57775" y="7156"/>
                  </a:cubicBezTo>
                  <a:cubicBezTo>
                    <a:pt x="58376" y="7156"/>
                    <a:pt x="58876" y="7323"/>
                    <a:pt x="59377" y="7623"/>
                  </a:cubicBezTo>
                  <a:cubicBezTo>
                    <a:pt x="59643" y="7756"/>
                    <a:pt x="59910" y="7856"/>
                    <a:pt x="60211" y="8023"/>
                  </a:cubicBezTo>
                  <a:cubicBezTo>
                    <a:pt x="59643" y="8824"/>
                    <a:pt x="59510" y="9791"/>
                    <a:pt x="59343" y="10792"/>
                  </a:cubicBezTo>
                  <a:cubicBezTo>
                    <a:pt x="58042" y="9691"/>
                    <a:pt x="56775" y="8657"/>
                    <a:pt x="55541" y="7590"/>
                  </a:cubicBezTo>
                  <a:cubicBezTo>
                    <a:pt x="55907" y="7156"/>
                    <a:pt x="56408" y="7123"/>
                    <a:pt x="56942" y="7123"/>
                  </a:cubicBezTo>
                  <a:close/>
                  <a:moveTo>
                    <a:pt x="64233" y="7066"/>
                  </a:moveTo>
                  <a:cubicBezTo>
                    <a:pt x="64697" y="7066"/>
                    <a:pt x="65149" y="7133"/>
                    <a:pt x="65548" y="7490"/>
                  </a:cubicBezTo>
                  <a:cubicBezTo>
                    <a:pt x="64313" y="8590"/>
                    <a:pt x="63013" y="9658"/>
                    <a:pt x="61612" y="10825"/>
                  </a:cubicBezTo>
                  <a:cubicBezTo>
                    <a:pt x="61612" y="9791"/>
                    <a:pt x="61345" y="8924"/>
                    <a:pt x="60911" y="8023"/>
                  </a:cubicBezTo>
                  <a:cubicBezTo>
                    <a:pt x="61654" y="7571"/>
                    <a:pt x="62459" y="7088"/>
                    <a:pt x="63327" y="7088"/>
                  </a:cubicBezTo>
                  <a:cubicBezTo>
                    <a:pt x="63356" y="7088"/>
                    <a:pt x="63384" y="7088"/>
                    <a:pt x="63413" y="7089"/>
                  </a:cubicBezTo>
                  <a:cubicBezTo>
                    <a:pt x="63685" y="7089"/>
                    <a:pt x="63961" y="7066"/>
                    <a:pt x="64233" y="7066"/>
                  </a:cubicBezTo>
                  <a:close/>
                  <a:moveTo>
                    <a:pt x="67382" y="8724"/>
                  </a:moveTo>
                  <a:cubicBezTo>
                    <a:pt x="68383" y="9324"/>
                    <a:pt x="68516" y="10325"/>
                    <a:pt x="67749" y="11125"/>
                  </a:cubicBezTo>
                  <a:cubicBezTo>
                    <a:pt x="67316" y="10992"/>
                    <a:pt x="67316" y="10592"/>
                    <a:pt x="67216" y="10258"/>
                  </a:cubicBezTo>
                  <a:cubicBezTo>
                    <a:pt x="67049" y="9758"/>
                    <a:pt x="67316" y="9257"/>
                    <a:pt x="67382" y="8724"/>
                  </a:cubicBezTo>
                  <a:close/>
                  <a:moveTo>
                    <a:pt x="53673" y="8724"/>
                  </a:moveTo>
                  <a:cubicBezTo>
                    <a:pt x="53806" y="8991"/>
                    <a:pt x="53973" y="9291"/>
                    <a:pt x="53973" y="9591"/>
                  </a:cubicBezTo>
                  <a:cubicBezTo>
                    <a:pt x="54006" y="10158"/>
                    <a:pt x="53739" y="10792"/>
                    <a:pt x="53406" y="11159"/>
                  </a:cubicBezTo>
                  <a:cubicBezTo>
                    <a:pt x="52905" y="10959"/>
                    <a:pt x="52905" y="10458"/>
                    <a:pt x="52872" y="10058"/>
                  </a:cubicBezTo>
                  <a:cubicBezTo>
                    <a:pt x="52805" y="9458"/>
                    <a:pt x="53172" y="9091"/>
                    <a:pt x="53673" y="8724"/>
                  </a:cubicBezTo>
                  <a:close/>
                  <a:moveTo>
                    <a:pt x="88497" y="5655"/>
                  </a:moveTo>
                  <a:cubicBezTo>
                    <a:pt x="89098" y="5888"/>
                    <a:pt x="89698" y="6055"/>
                    <a:pt x="90199" y="6255"/>
                  </a:cubicBezTo>
                  <a:cubicBezTo>
                    <a:pt x="90299" y="6322"/>
                    <a:pt x="90499" y="6389"/>
                    <a:pt x="90666" y="6455"/>
                  </a:cubicBezTo>
                  <a:cubicBezTo>
                    <a:pt x="91566" y="6822"/>
                    <a:pt x="92434" y="7323"/>
                    <a:pt x="93501" y="7423"/>
                  </a:cubicBezTo>
                  <a:cubicBezTo>
                    <a:pt x="93568" y="7423"/>
                    <a:pt x="93601" y="7490"/>
                    <a:pt x="93734" y="7590"/>
                  </a:cubicBezTo>
                  <a:cubicBezTo>
                    <a:pt x="93334" y="8090"/>
                    <a:pt x="93167" y="8724"/>
                    <a:pt x="92534" y="8991"/>
                  </a:cubicBezTo>
                  <a:cubicBezTo>
                    <a:pt x="91900" y="9925"/>
                    <a:pt x="90832" y="10091"/>
                    <a:pt x="89898" y="10492"/>
                  </a:cubicBezTo>
                  <a:cubicBezTo>
                    <a:pt x="89565" y="10625"/>
                    <a:pt x="89198" y="10725"/>
                    <a:pt x="88831" y="10825"/>
                  </a:cubicBezTo>
                  <a:cubicBezTo>
                    <a:pt x="88033" y="11167"/>
                    <a:pt x="87235" y="11322"/>
                    <a:pt x="86406" y="11322"/>
                  </a:cubicBezTo>
                  <a:cubicBezTo>
                    <a:pt x="86021" y="11322"/>
                    <a:pt x="85630" y="11289"/>
                    <a:pt x="85228" y="11226"/>
                  </a:cubicBezTo>
                  <a:cubicBezTo>
                    <a:pt x="84761" y="11125"/>
                    <a:pt x="84328" y="11159"/>
                    <a:pt x="83861" y="10992"/>
                  </a:cubicBezTo>
                  <a:cubicBezTo>
                    <a:pt x="83027" y="10759"/>
                    <a:pt x="82193" y="10425"/>
                    <a:pt x="81426" y="9991"/>
                  </a:cubicBezTo>
                  <a:cubicBezTo>
                    <a:pt x="81226" y="9925"/>
                    <a:pt x="81025" y="9791"/>
                    <a:pt x="80792" y="9658"/>
                  </a:cubicBezTo>
                  <a:cubicBezTo>
                    <a:pt x="80859" y="9624"/>
                    <a:pt x="80892" y="9558"/>
                    <a:pt x="80925" y="9558"/>
                  </a:cubicBezTo>
                  <a:cubicBezTo>
                    <a:pt x="82193" y="9491"/>
                    <a:pt x="83227" y="8857"/>
                    <a:pt x="84328" y="8424"/>
                  </a:cubicBezTo>
                  <a:cubicBezTo>
                    <a:pt x="85162" y="8090"/>
                    <a:pt x="85729" y="7423"/>
                    <a:pt x="86429" y="6922"/>
                  </a:cubicBezTo>
                  <a:cubicBezTo>
                    <a:pt x="87063" y="6422"/>
                    <a:pt x="87697" y="5922"/>
                    <a:pt x="88497" y="5655"/>
                  </a:cubicBezTo>
                  <a:close/>
                  <a:moveTo>
                    <a:pt x="32453" y="5746"/>
                  </a:moveTo>
                  <a:cubicBezTo>
                    <a:pt x="32588" y="5746"/>
                    <a:pt x="32723" y="5795"/>
                    <a:pt x="32858" y="5822"/>
                  </a:cubicBezTo>
                  <a:cubicBezTo>
                    <a:pt x="33525" y="5988"/>
                    <a:pt x="33958" y="6556"/>
                    <a:pt x="34526" y="6889"/>
                  </a:cubicBezTo>
                  <a:cubicBezTo>
                    <a:pt x="34826" y="7089"/>
                    <a:pt x="35059" y="7323"/>
                    <a:pt x="35359" y="7590"/>
                  </a:cubicBezTo>
                  <a:cubicBezTo>
                    <a:pt x="35993" y="8123"/>
                    <a:pt x="36727" y="8457"/>
                    <a:pt x="37494" y="8824"/>
                  </a:cubicBezTo>
                  <a:cubicBezTo>
                    <a:pt x="37995" y="9057"/>
                    <a:pt x="38495" y="9257"/>
                    <a:pt x="39029" y="9424"/>
                  </a:cubicBezTo>
                  <a:cubicBezTo>
                    <a:pt x="39396" y="9558"/>
                    <a:pt x="39796" y="9558"/>
                    <a:pt x="40230" y="9624"/>
                  </a:cubicBezTo>
                  <a:cubicBezTo>
                    <a:pt x="39062" y="10258"/>
                    <a:pt x="37995" y="10892"/>
                    <a:pt x="36727" y="11092"/>
                  </a:cubicBezTo>
                  <a:cubicBezTo>
                    <a:pt x="35987" y="11234"/>
                    <a:pt x="35240" y="11331"/>
                    <a:pt x="34493" y="11331"/>
                  </a:cubicBezTo>
                  <a:cubicBezTo>
                    <a:pt x="33656" y="11331"/>
                    <a:pt x="32819" y="11209"/>
                    <a:pt x="31990" y="10892"/>
                  </a:cubicBezTo>
                  <a:cubicBezTo>
                    <a:pt x="31156" y="10525"/>
                    <a:pt x="30289" y="10292"/>
                    <a:pt x="29455" y="9891"/>
                  </a:cubicBezTo>
                  <a:cubicBezTo>
                    <a:pt x="29122" y="9691"/>
                    <a:pt x="28788" y="9591"/>
                    <a:pt x="28555" y="9257"/>
                  </a:cubicBezTo>
                  <a:cubicBezTo>
                    <a:pt x="28488" y="9124"/>
                    <a:pt x="28321" y="9057"/>
                    <a:pt x="28188" y="8924"/>
                  </a:cubicBezTo>
                  <a:cubicBezTo>
                    <a:pt x="28021" y="8657"/>
                    <a:pt x="27821" y="8457"/>
                    <a:pt x="27654" y="8223"/>
                  </a:cubicBezTo>
                  <a:cubicBezTo>
                    <a:pt x="27521" y="8023"/>
                    <a:pt x="27454" y="7790"/>
                    <a:pt x="27320" y="7590"/>
                  </a:cubicBezTo>
                  <a:cubicBezTo>
                    <a:pt x="27887" y="7423"/>
                    <a:pt x="28488" y="7256"/>
                    <a:pt x="28988" y="7056"/>
                  </a:cubicBezTo>
                  <a:cubicBezTo>
                    <a:pt x="29455" y="6889"/>
                    <a:pt x="29856" y="6622"/>
                    <a:pt x="30323" y="6455"/>
                  </a:cubicBezTo>
                  <a:cubicBezTo>
                    <a:pt x="30990" y="6222"/>
                    <a:pt x="31657" y="5955"/>
                    <a:pt x="32357" y="5755"/>
                  </a:cubicBezTo>
                  <a:cubicBezTo>
                    <a:pt x="32389" y="5749"/>
                    <a:pt x="32421" y="5746"/>
                    <a:pt x="32453" y="5746"/>
                  </a:cubicBezTo>
                  <a:close/>
                  <a:moveTo>
                    <a:pt x="60511" y="8490"/>
                  </a:moveTo>
                  <a:cubicBezTo>
                    <a:pt x="60678" y="8824"/>
                    <a:pt x="60744" y="9057"/>
                    <a:pt x="60811" y="9324"/>
                  </a:cubicBezTo>
                  <a:cubicBezTo>
                    <a:pt x="60878" y="10025"/>
                    <a:pt x="61078" y="10759"/>
                    <a:pt x="61145" y="11459"/>
                  </a:cubicBezTo>
                  <a:cubicBezTo>
                    <a:pt x="61211" y="12193"/>
                    <a:pt x="61044" y="12927"/>
                    <a:pt x="60544" y="13627"/>
                  </a:cubicBezTo>
                  <a:cubicBezTo>
                    <a:pt x="60411" y="13427"/>
                    <a:pt x="60344" y="13327"/>
                    <a:pt x="60244" y="13260"/>
                  </a:cubicBezTo>
                  <a:cubicBezTo>
                    <a:pt x="60144" y="12793"/>
                    <a:pt x="60010" y="12293"/>
                    <a:pt x="59877" y="11826"/>
                  </a:cubicBezTo>
                  <a:lnTo>
                    <a:pt x="59877" y="11492"/>
                  </a:lnTo>
                  <a:lnTo>
                    <a:pt x="60377" y="8891"/>
                  </a:lnTo>
                  <a:cubicBezTo>
                    <a:pt x="60377" y="8790"/>
                    <a:pt x="60411" y="8657"/>
                    <a:pt x="60511" y="8490"/>
                  </a:cubicBezTo>
                  <a:close/>
                  <a:moveTo>
                    <a:pt x="8540" y="8323"/>
                  </a:moveTo>
                  <a:cubicBezTo>
                    <a:pt x="9041" y="9958"/>
                    <a:pt x="8140" y="12760"/>
                    <a:pt x="7039" y="13727"/>
                  </a:cubicBezTo>
                  <a:cubicBezTo>
                    <a:pt x="6606" y="13460"/>
                    <a:pt x="6472" y="13027"/>
                    <a:pt x="6472" y="12493"/>
                  </a:cubicBezTo>
                  <a:cubicBezTo>
                    <a:pt x="6472" y="11793"/>
                    <a:pt x="6539" y="11125"/>
                    <a:pt x="6672" y="10458"/>
                  </a:cubicBezTo>
                  <a:cubicBezTo>
                    <a:pt x="6806" y="9891"/>
                    <a:pt x="6973" y="9291"/>
                    <a:pt x="7106" y="8724"/>
                  </a:cubicBezTo>
                  <a:cubicBezTo>
                    <a:pt x="7540" y="8590"/>
                    <a:pt x="8040" y="8457"/>
                    <a:pt x="8540" y="8323"/>
                  </a:cubicBezTo>
                  <a:close/>
                  <a:moveTo>
                    <a:pt x="112515" y="8323"/>
                  </a:moveTo>
                  <a:lnTo>
                    <a:pt x="114016" y="8724"/>
                  </a:lnTo>
                  <a:cubicBezTo>
                    <a:pt x="114082" y="8991"/>
                    <a:pt x="114182" y="9224"/>
                    <a:pt x="114216" y="9424"/>
                  </a:cubicBezTo>
                  <a:cubicBezTo>
                    <a:pt x="114282" y="9925"/>
                    <a:pt x="114416" y="10392"/>
                    <a:pt x="114449" y="10892"/>
                  </a:cubicBezTo>
                  <a:cubicBezTo>
                    <a:pt x="114516" y="11426"/>
                    <a:pt x="114549" y="11993"/>
                    <a:pt x="114583" y="12560"/>
                  </a:cubicBezTo>
                  <a:cubicBezTo>
                    <a:pt x="114649" y="13060"/>
                    <a:pt x="114449" y="13460"/>
                    <a:pt x="114049" y="13727"/>
                  </a:cubicBezTo>
                  <a:cubicBezTo>
                    <a:pt x="113048" y="12993"/>
                    <a:pt x="112048" y="10125"/>
                    <a:pt x="112515" y="8323"/>
                  </a:cubicBezTo>
                  <a:close/>
                  <a:moveTo>
                    <a:pt x="4454" y="12798"/>
                  </a:moveTo>
                  <a:cubicBezTo>
                    <a:pt x="5035" y="12798"/>
                    <a:pt x="5402" y="13284"/>
                    <a:pt x="5872" y="13460"/>
                  </a:cubicBezTo>
                  <a:cubicBezTo>
                    <a:pt x="5872" y="13494"/>
                    <a:pt x="5972" y="13494"/>
                    <a:pt x="5972" y="13561"/>
                  </a:cubicBezTo>
                  <a:cubicBezTo>
                    <a:pt x="6039" y="13827"/>
                    <a:pt x="6506" y="13994"/>
                    <a:pt x="6339" y="14394"/>
                  </a:cubicBezTo>
                  <a:cubicBezTo>
                    <a:pt x="6240" y="14592"/>
                    <a:pt x="6014" y="14643"/>
                    <a:pt x="5782" y="14643"/>
                  </a:cubicBezTo>
                  <a:cubicBezTo>
                    <a:pt x="5700" y="14643"/>
                    <a:pt x="5617" y="14637"/>
                    <a:pt x="5538" y="14628"/>
                  </a:cubicBezTo>
                  <a:cubicBezTo>
                    <a:pt x="5471" y="14628"/>
                    <a:pt x="5338" y="14628"/>
                    <a:pt x="5305" y="14661"/>
                  </a:cubicBezTo>
                  <a:cubicBezTo>
                    <a:pt x="5150" y="14860"/>
                    <a:pt x="5007" y="14931"/>
                    <a:pt x="4871" y="14931"/>
                  </a:cubicBezTo>
                  <a:cubicBezTo>
                    <a:pt x="4595" y="14931"/>
                    <a:pt x="4349" y="14640"/>
                    <a:pt x="4104" y="14528"/>
                  </a:cubicBezTo>
                  <a:cubicBezTo>
                    <a:pt x="3870" y="14461"/>
                    <a:pt x="3770" y="14261"/>
                    <a:pt x="3637" y="14094"/>
                  </a:cubicBezTo>
                  <a:cubicBezTo>
                    <a:pt x="3437" y="13794"/>
                    <a:pt x="3470" y="13160"/>
                    <a:pt x="3770" y="12960"/>
                  </a:cubicBezTo>
                  <a:cubicBezTo>
                    <a:pt x="3870" y="12860"/>
                    <a:pt x="4037" y="12860"/>
                    <a:pt x="4204" y="12827"/>
                  </a:cubicBezTo>
                  <a:cubicBezTo>
                    <a:pt x="4292" y="12807"/>
                    <a:pt x="4375" y="12798"/>
                    <a:pt x="4454" y="12798"/>
                  </a:cubicBezTo>
                  <a:close/>
                  <a:moveTo>
                    <a:pt x="116658" y="12830"/>
                  </a:moveTo>
                  <a:cubicBezTo>
                    <a:pt x="116835" y="12830"/>
                    <a:pt x="117020" y="12857"/>
                    <a:pt x="117185" y="12893"/>
                  </a:cubicBezTo>
                  <a:cubicBezTo>
                    <a:pt x="117418" y="12893"/>
                    <a:pt x="117585" y="13227"/>
                    <a:pt x="117585" y="13761"/>
                  </a:cubicBezTo>
                  <a:cubicBezTo>
                    <a:pt x="117585" y="14161"/>
                    <a:pt x="117185" y="14428"/>
                    <a:pt x="116784" y="14728"/>
                  </a:cubicBezTo>
                  <a:cubicBezTo>
                    <a:pt x="116617" y="14795"/>
                    <a:pt x="116417" y="14828"/>
                    <a:pt x="116251" y="14928"/>
                  </a:cubicBezTo>
                  <a:cubicBezTo>
                    <a:pt x="116228" y="14928"/>
                    <a:pt x="116162" y="14943"/>
                    <a:pt x="116120" y="14943"/>
                  </a:cubicBezTo>
                  <a:cubicBezTo>
                    <a:pt x="116099" y="14943"/>
                    <a:pt x="116084" y="14939"/>
                    <a:pt x="116084" y="14928"/>
                  </a:cubicBezTo>
                  <a:cubicBezTo>
                    <a:pt x="115784" y="14561"/>
                    <a:pt x="115383" y="14761"/>
                    <a:pt x="115050" y="14628"/>
                  </a:cubicBezTo>
                  <a:cubicBezTo>
                    <a:pt x="114716" y="14495"/>
                    <a:pt x="114616" y="14328"/>
                    <a:pt x="114783" y="14061"/>
                  </a:cubicBezTo>
                  <a:cubicBezTo>
                    <a:pt x="115116" y="13460"/>
                    <a:pt x="115683" y="13127"/>
                    <a:pt x="116251" y="12893"/>
                  </a:cubicBezTo>
                  <a:cubicBezTo>
                    <a:pt x="116371" y="12848"/>
                    <a:pt x="116512" y="12830"/>
                    <a:pt x="116658" y="12830"/>
                  </a:cubicBezTo>
                  <a:close/>
                  <a:moveTo>
                    <a:pt x="115683" y="8257"/>
                  </a:moveTo>
                  <a:cubicBezTo>
                    <a:pt x="116084" y="8457"/>
                    <a:pt x="116451" y="8757"/>
                    <a:pt x="116718" y="9157"/>
                  </a:cubicBezTo>
                  <a:cubicBezTo>
                    <a:pt x="117118" y="9825"/>
                    <a:pt x="117585" y="10458"/>
                    <a:pt x="117952" y="11159"/>
                  </a:cubicBezTo>
                  <a:cubicBezTo>
                    <a:pt x="118219" y="11659"/>
                    <a:pt x="118385" y="12226"/>
                    <a:pt x="118519" y="12760"/>
                  </a:cubicBezTo>
                  <a:cubicBezTo>
                    <a:pt x="118619" y="13160"/>
                    <a:pt x="118719" y="13661"/>
                    <a:pt x="118752" y="14128"/>
                  </a:cubicBezTo>
                  <a:cubicBezTo>
                    <a:pt x="118786" y="14428"/>
                    <a:pt x="118786" y="14695"/>
                    <a:pt x="118752" y="14995"/>
                  </a:cubicBezTo>
                  <a:cubicBezTo>
                    <a:pt x="118452" y="16396"/>
                    <a:pt x="118052" y="17730"/>
                    <a:pt x="117051" y="18831"/>
                  </a:cubicBezTo>
                  <a:cubicBezTo>
                    <a:pt x="116384" y="17897"/>
                    <a:pt x="116017" y="16830"/>
                    <a:pt x="115750" y="15662"/>
                  </a:cubicBezTo>
                  <a:cubicBezTo>
                    <a:pt x="116184" y="15595"/>
                    <a:pt x="116551" y="15595"/>
                    <a:pt x="116918" y="15462"/>
                  </a:cubicBezTo>
                  <a:cubicBezTo>
                    <a:pt x="117852" y="15228"/>
                    <a:pt x="118352" y="14628"/>
                    <a:pt x="118352" y="13794"/>
                  </a:cubicBezTo>
                  <a:cubicBezTo>
                    <a:pt x="118352" y="13066"/>
                    <a:pt x="117768" y="12237"/>
                    <a:pt x="116932" y="12237"/>
                  </a:cubicBezTo>
                  <a:cubicBezTo>
                    <a:pt x="116810" y="12237"/>
                    <a:pt x="116683" y="12255"/>
                    <a:pt x="116551" y="12293"/>
                  </a:cubicBezTo>
                  <a:cubicBezTo>
                    <a:pt x="116184" y="12426"/>
                    <a:pt x="115850" y="12426"/>
                    <a:pt x="115583" y="12793"/>
                  </a:cubicBezTo>
                  <a:cubicBezTo>
                    <a:pt x="115517" y="12927"/>
                    <a:pt x="115283" y="12927"/>
                    <a:pt x="115050" y="13060"/>
                  </a:cubicBezTo>
                  <a:cubicBezTo>
                    <a:pt x="115116" y="12293"/>
                    <a:pt x="115216" y="11592"/>
                    <a:pt x="115083" y="10892"/>
                  </a:cubicBezTo>
                  <a:cubicBezTo>
                    <a:pt x="114950" y="10158"/>
                    <a:pt x="114916" y="9458"/>
                    <a:pt x="114850" y="8724"/>
                  </a:cubicBezTo>
                  <a:cubicBezTo>
                    <a:pt x="115083" y="8590"/>
                    <a:pt x="115383" y="8424"/>
                    <a:pt x="115683" y="8257"/>
                  </a:cubicBezTo>
                  <a:close/>
                  <a:moveTo>
                    <a:pt x="5338" y="8223"/>
                  </a:moveTo>
                  <a:cubicBezTo>
                    <a:pt x="5672" y="8390"/>
                    <a:pt x="5972" y="8557"/>
                    <a:pt x="6239" y="8724"/>
                  </a:cubicBezTo>
                  <a:cubicBezTo>
                    <a:pt x="6172" y="9424"/>
                    <a:pt x="6139" y="10158"/>
                    <a:pt x="6005" y="10892"/>
                  </a:cubicBezTo>
                  <a:cubicBezTo>
                    <a:pt x="5872" y="11592"/>
                    <a:pt x="5972" y="12293"/>
                    <a:pt x="6039" y="13094"/>
                  </a:cubicBezTo>
                  <a:cubicBezTo>
                    <a:pt x="5838" y="12960"/>
                    <a:pt x="5638" y="12960"/>
                    <a:pt x="5538" y="12827"/>
                  </a:cubicBezTo>
                  <a:cubicBezTo>
                    <a:pt x="5305" y="12393"/>
                    <a:pt x="4871" y="12393"/>
                    <a:pt x="4471" y="12293"/>
                  </a:cubicBezTo>
                  <a:cubicBezTo>
                    <a:pt x="4382" y="12273"/>
                    <a:pt x="4292" y="12264"/>
                    <a:pt x="4202" y="12264"/>
                  </a:cubicBezTo>
                  <a:cubicBezTo>
                    <a:pt x="3683" y="12264"/>
                    <a:pt x="3169" y="12582"/>
                    <a:pt x="2970" y="13094"/>
                  </a:cubicBezTo>
                  <a:cubicBezTo>
                    <a:pt x="2803" y="13494"/>
                    <a:pt x="2770" y="13961"/>
                    <a:pt x="2936" y="14394"/>
                  </a:cubicBezTo>
                  <a:cubicBezTo>
                    <a:pt x="3136" y="14928"/>
                    <a:pt x="3537" y="15295"/>
                    <a:pt x="4104" y="15462"/>
                  </a:cubicBezTo>
                  <a:cubicBezTo>
                    <a:pt x="4471" y="15595"/>
                    <a:pt x="4871" y="15595"/>
                    <a:pt x="5305" y="15662"/>
                  </a:cubicBezTo>
                  <a:cubicBezTo>
                    <a:pt x="5171" y="16896"/>
                    <a:pt x="4671" y="17897"/>
                    <a:pt x="4037" y="18964"/>
                  </a:cubicBezTo>
                  <a:cubicBezTo>
                    <a:pt x="3470" y="18097"/>
                    <a:pt x="2803" y="17297"/>
                    <a:pt x="2669" y="16229"/>
                  </a:cubicBezTo>
                  <a:cubicBezTo>
                    <a:pt x="2636" y="15929"/>
                    <a:pt x="2503" y="15629"/>
                    <a:pt x="2403" y="15329"/>
                  </a:cubicBezTo>
                  <a:cubicBezTo>
                    <a:pt x="2236" y="14628"/>
                    <a:pt x="2336" y="13927"/>
                    <a:pt x="2469" y="13260"/>
                  </a:cubicBezTo>
                  <a:cubicBezTo>
                    <a:pt x="2569" y="12727"/>
                    <a:pt x="2736" y="12160"/>
                    <a:pt x="2870" y="11626"/>
                  </a:cubicBezTo>
                  <a:cubicBezTo>
                    <a:pt x="2870" y="11559"/>
                    <a:pt x="2970" y="11426"/>
                    <a:pt x="3003" y="11326"/>
                  </a:cubicBezTo>
                  <a:cubicBezTo>
                    <a:pt x="3503" y="10558"/>
                    <a:pt x="4004" y="9724"/>
                    <a:pt x="4537" y="8924"/>
                  </a:cubicBezTo>
                  <a:cubicBezTo>
                    <a:pt x="4738" y="8624"/>
                    <a:pt x="5071" y="8457"/>
                    <a:pt x="5338" y="8223"/>
                  </a:cubicBezTo>
                  <a:close/>
                  <a:moveTo>
                    <a:pt x="6672" y="15195"/>
                  </a:moveTo>
                  <a:cubicBezTo>
                    <a:pt x="7106" y="15662"/>
                    <a:pt x="6839" y="16129"/>
                    <a:pt x="6706" y="16529"/>
                  </a:cubicBezTo>
                  <a:cubicBezTo>
                    <a:pt x="6372" y="17597"/>
                    <a:pt x="6005" y="18598"/>
                    <a:pt x="5471" y="19532"/>
                  </a:cubicBezTo>
                  <a:lnTo>
                    <a:pt x="5038" y="20365"/>
                  </a:lnTo>
                  <a:cubicBezTo>
                    <a:pt x="4971" y="20265"/>
                    <a:pt x="4938" y="20132"/>
                    <a:pt x="4838" y="20065"/>
                  </a:cubicBezTo>
                  <a:cubicBezTo>
                    <a:pt x="4437" y="19565"/>
                    <a:pt x="4504" y="19098"/>
                    <a:pt x="4804" y="18564"/>
                  </a:cubicBezTo>
                  <a:cubicBezTo>
                    <a:pt x="5171" y="17897"/>
                    <a:pt x="5505" y="17130"/>
                    <a:pt x="5605" y="16329"/>
                  </a:cubicBezTo>
                  <a:cubicBezTo>
                    <a:pt x="5605" y="16129"/>
                    <a:pt x="5605" y="15929"/>
                    <a:pt x="5638" y="15629"/>
                  </a:cubicBezTo>
                  <a:cubicBezTo>
                    <a:pt x="5972" y="15495"/>
                    <a:pt x="6305" y="15395"/>
                    <a:pt x="6672" y="15195"/>
                  </a:cubicBezTo>
                  <a:close/>
                  <a:moveTo>
                    <a:pt x="114416" y="15228"/>
                  </a:moveTo>
                  <a:cubicBezTo>
                    <a:pt x="114749" y="15395"/>
                    <a:pt x="115116" y="15495"/>
                    <a:pt x="115450" y="15629"/>
                  </a:cubicBezTo>
                  <a:cubicBezTo>
                    <a:pt x="115350" y="16730"/>
                    <a:pt x="115850" y="17630"/>
                    <a:pt x="116251" y="18497"/>
                  </a:cubicBezTo>
                  <a:cubicBezTo>
                    <a:pt x="116551" y="19098"/>
                    <a:pt x="116684" y="19565"/>
                    <a:pt x="116217" y="20099"/>
                  </a:cubicBezTo>
                  <a:cubicBezTo>
                    <a:pt x="116184" y="20132"/>
                    <a:pt x="116117" y="20265"/>
                    <a:pt x="116084" y="20399"/>
                  </a:cubicBezTo>
                  <a:cubicBezTo>
                    <a:pt x="115784" y="19898"/>
                    <a:pt x="115450" y="19398"/>
                    <a:pt x="115250" y="18898"/>
                  </a:cubicBezTo>
                  <a:cubicBezTo>
                    <a:pt x="114950" y="18164"/>
                    <a:pt x="114683" y="17397"/>
                    <a:pt x="114416" y="16629"/>
                  </a:cubicBezTo>
                  <a:cubicBezTo>
                    <a:pt x="114182" y="15796"/>
                    <a:pt x="114216" y="15796"/>
                    <a:pt x="114416" y="15228"/>
                  </a:cubicBezTo>
                  <a:close/>
                  <a:moveTo>
                    <a:pt x="5338" y="21967"/>
                  </a:moveTo>
                  <a:cubicBezTo>
                    <a:pt x="5438" y="22300"/>
                    <a:pt x="5505" y="22667"/>
                    <a:pt x="5638" y="22967"/>
                  </a:cubicBezTo>
                  <a:cubicBezTo>
                    <a:pt x="5872" y="23835"/>
                    <a:pt x="6172" y="24735"/>
                    <a:pt x="6372" y="25603"/>
                  </a:cubicBezTo>
                  <a:cubicBezTo>
                    <a:pt x="6506" y="26070"/>
                    <a:pt x="6539" y="26470"/>
                    <a:pt x="6606" y="26937"/>
                  </a:cubicBezTo>
                  <a:cubicBezTo>
                    <a:pt x="6606" y="27032"/>
                    <a:pt x="6486" y="27111"/>
                    <a:pt x="6381" y="27111"/>
                  </a:cubicBezTo>
                  <a:cubicBezTo>
                    <a:pt x="6339" y="27111"/>
                    <a:pt x="6300" y="27099"/>
                    <a:pt x="6272" y="27070"/>
                  </a:cubicBezTo>
                  <a:cubicBezTo>
                    <a:pt x="6005" y="26837"/>
                    <a:pt x="5805" y="26637"/>
                    <a:pt x="5605" y="26403"/>
                  </a:cubicBezTo>
                  <a:cubicBezTo>
                    <a:pt x="4804" y="25402"/>
                    <a:pt x="4838" y="24268"/>
                    <a:pt x="5004" y="23101"/>
                  </a:cubicBezTo>
                  <a:cubicBezTo>
                    <a:pt x="5004" y="22934"/>
                    <a:pt x="5004" y="22767"/>
                    <a:pt x="5038" y="22600"/>
                  </a:cubicBezTo>
                  <a:cubicBezTo>
                    <a:pt x="5105" y="22400"/>
                    <a:pt x="5171" y="22167"/>
                    <a:pt x="5205" y="21967"/>
                  </a:cubicBezTo>
                  <a:close/>
                  <a:moveTo>
                    <a:pt x="115784" y="21933"/>
                  </a:moveTo>
                  <a:cubicBezTo>
                    <a:pt x="115884" y="22100"/>
                    <a:pt x="116017" y="22233"/>
                    <a:pt x="116017" y="22400"/>
                  </a:cubicBezTo>
                  <a:cubicBezTo>
                    <a:pt x="116084" y="23434"/>
                    <a:pt x="116351" y="24435"/>
                    <a:pt x="116050" y="25469"/>
                  </a:cubicBezTo>
                  <a:cubicBezTo>
                    <a:pt x="115850" y="26103"/>
                    <a:pt x="115383" y="26570"/>
                    <a:pt x="114950" y="27070"/>
                  </a:cubicBezTo>
                  <a:cubicBezTo>
                    <a:pt x="114901" y="27119"/>
                    <a:pt x="114798" y="27150"/>
                    <a:pt x="114708" y="27150"/>
                  </a:cubicBezTo>
                  <a:cubicBezTo>
                    <a:pt x="114674" y="27150"/>
                    <a:pt x="114643" y="27146"/>
                    <a:pt x="114616" y="27137"/>
                  </a:cubicBezTo>
                  <a:cubicBezTo>
                    <a:pt x="114449" y="27070"/>
                    <a:pt x="114583" y="26937"/>
                    <a:pt x="114583" y="26803"/>
                  </a:cubicBezTo>
                  <a:cubicBezTo>
                    <a:pt x="114549" y="25769"/>
                    <a:pt x="114950" y="24802"/>
                    <a:pt x="115250" y="23835"/>
                  </a:cubicBezTo>
                  <a:cubicBezTo>
                    <a:pt x="115383" y="23301"/>
                    <a:pt x="115550" y="22767"/>
                    <a:pt x="115683" y="22233"/>
                  </a:cubicBezTo>
                  <a:cubicBezTo>
                    <a:pt x="115683" y="22133"/>
                    <a:pt x="115717" y="22067"/>
                    <a:pt x="115784" y="21933"/>
                  </a:cubicBezTo>
                  <a:close/>
                  <a:moveTo>
                    <a:pt x="111477" y="26744"/>
                  </a:moveTo>
                  <a:cubicBezTo>
                    <a:pt x="111545" y="26744"/>
                    <a:pt x="111614" y="26752"/>
                    <a:pt x="111681" y="26770"/>
                  </a:cubicBezTo>
                  <a:cubicBezTo>
                    <a:pt x="112148" y="26903"/>
                    <a:pt x="112715" y="27004"/>
                    <a:pt x="113215" y="27137"/>
                  </a:cubicBezTo>
                  <a:cubicBezTo>
                    <a:pt x="113515" y="27237"/>
                    <a:pt x="113515" y="27270"/>
                    <a:pt x="113682" y="27737"/>
                  </a:cubicBezTo>
                  <a:cubicBezTo>
                    <a:pt x="113298" y="27871"/>
                    <a:pt x="112932" y="27929"/>
                    <a:pt x="112573" y="27929"/>
                  </a:cubicBezTo>
                  <a:cubicBezTo>
                    <a:pt x="112214" y="27929"/>
                    <a:pt x="111864" y="27871"/>
                    <a:pt x="111514" y="27771"/>
                  </a:cubicBezTo>
                  <a:cubicBezTo>
                    <a:pt x="111080" y="27671"/>
                    <a:pt x="110780" y="27337"/>
                    <a:pt x="110847" y="27104"/>
                  </a:cubicBezTo>
                  <a:cubicBezTo>
                    <a:pt x="110874" y="26912"/>
                    <a:pt x="111170" y="26744"/>
                    <a:pt x="111477" y="26744"/>
                  </a:cubicBezTo>
                  <a:close/>
                  <a:moveTo>
                    <a:pt x="9643" y="26790"/>
                  </a:moveTo>
                  <a:cubicBezTo>
                    <a:pt x="9934" y="26790"/>
                    <a:pt x="10217" y="26964"/>
                    <a:pt x="10275" y="27137"/>
                  </a:cubicBezTo>
                  <a:cubicBezTo>
                    <a:pt x="10308" y="27404"/>
                    <a:pt x="10008" y="27737"/>
                    <a:pt x="9674" y="27804"/>
                  </a:cubicBezTo>
                  <a:cubicBezTo>
                    <a:pt x="9282" y="27893"/>
                    <a:pt x="8889" y="27963"/>
                    <a:pt x="8497" y="27963"/>
                  </a:cubicBezTo>
                  <a:cubicBezTo>
                    <a:pt x="8156" y="27963"/>
                    <a:pt x="7814" y="27910"/>
                    <a:pt x="7473" y="27771"/>
                  </a:cubicBezTo>
                  <a:cubicBezTo>
                    <a:pt x="7373" y="27471"/>
                    <a:pt x="7540" y="27270"/>
                    <a:pt x="7840" y="27170"/>
                  </a:cubicBezTo>
                  <a:cubicBezTo>
                    <a:pt x="8374" y="27070"/>
                    <a:pt x="8974" y="26937"/>
                    <a:pt x="9508" y="26803"/>
                  </a:cubicBezTo>
                  <a:cubicBezTo>
                    <a:pt x="9552" y="26794"/>
                    <a:pt x="9598" y="26790"/>
                    <a:pt x="9643" y="26790"/>
                  </a:cubicBezTo>
                  <a:close/>
                  <a:moveTo>
                    <a:pt x="4137" y="19932"/>
                  </a:moveTo>
                  <a:cubicBezTo>
                    <a:pt x="4271" y="20099"/>
                    <a:pt x="4271" y="20232"/>
                    <a:pt x="4337" y="20299"/>
                  </a:cubicBezTo>
                  <a:cubicBezTo>
                    <a:pt x="4704" y="20732"/>
                    <a:pt x="4671" y="21166"/>
                    <a:pt x="4471" y="21666"/>
                  </a:cubicBezTo>
                  <a:cubicBezTo>
                    <a:pt x="4437" y="21833"/>
                    <a:pt x="4437" y="22000"/>
                    <a:pt x="4437" y="22167"/>
                  </a:cubicBezTo>
                  <a:cubicBezTo>
                    <a:pt x="4437" y="22267"/>
                    <a:pt x="4437" y="22334"/>
                    <a:pt x="4371" y="22400"/>
                  </a:cubicBezTo>
                  <a:cubicBezTo>
                    <a:pt x="4171" y="22734"/>
                    <a:pt x="4204" y="23001"/>
                    <a:pt x="4204" y="23334"/>
                  </a:cubicBezTo>
                  <a:cubicBezTo>
                    <a:pt x="4204" y="23601"/>
                    <a:pt x="4171" y="23835"/>
                    <a:pt x="4137" y="24101"/>
                  </a:cubicBezTo>
                  <a:lnTo>
                    <a:pt x="4137" y="24335"/>
                  </a:lnTo>
                  <a:cubicBezTo>
                    <a:pt x="4271" y="24935"/>
                    <a:pt x="4371" y="25469"/>
                    <a:pt x="4537" y="26070"/>
                  </a:cubicBezTo>
                  <a:cubicBezTo>
                    <a:pt x="4704" y="26670"/>
                    <a:pt x="5205" y="27004"/>
                    <a:pt x="5638" y="27437"/>
                  </a:cubicBezTo>
                  <a:cubicBezTo>
                    <a:pt x="5672" y="27471"/>
                    <a:pt x="5772" y="27504"/>
                    <a:pt x="5872" y="27637"/>
                  </a:cubicBezTo>
                  <a:cubicBezTo>
                    <a:pt x="5605" y="27971"/>
                    <a:pt x="5371" y="28304"/>
                    <a:pt x="4871" y="28338"/>
                  </a:cubicBezTo>
                  <a:cubicBezTo>
                    <a:pt x="4137" y="27237"/>
                    <a:pt x="3503" y="26070"/>
                    <a:pt x="3203" y="24769"/>
                  </a:cubicBezTo>
                  <a:cubicBezTo>
                    <a:pt x="3103" y="24135"/>
                    <a:pt x="3136" y="23501"/>
                    <a:pt x="3203" y="22901"/>
                  </a:cubicBezTo>
                  <a:cubicBezTo>
                    <a:pt x="3303" y="22167"/>
                    <a:pt x="3503" y="21466"/>
                    <a:pt x="3704" y="20766"/>
                  </a:cubicBezTo>
                  <a:cubicBezTo>
                    <a:pt x="3804" y="20499"/>
                    <a:pt x="3970" y="20265"/>
                    <a:pt x="4137" y="19932"/>
                  </a:cubicBezTo>
                  <a:close/>
                  <a:moveTo>
                    <a:pt x="116884" y="20065"/>
                  </a:moveTo>
                  <a:cubicBezTo>
                    <a:pt x="117285" y="20499"/>
                    <a:pt x="117418" y="21099"/>
                    <a:pt x="117585" y="21633"/>
                  </a:cubicBezTo>
                  <a:cubicBezTo>
                    <a:pt x="117885" y="22634"/>
                    <a:pt x="117885" y="23634"/>
                    <a:pt x="117852" y="24669"/>
                  </a:cubicBezTo>
                  <a:cubicBezTo>
                    <a:pt x="117852" y="24769"/>
                    <a:pt x="117852" y="24835"/>
                    <a:pt x="117785" y="24935"/>
                  </a:cubicBezTo>
                  <a:cubicBezTo>
                    <a:pt x="117518" y="26103"/>
                    <a:pt x="116918" y="27137"/>
                    <a:pt x="116317" y="28171"/>
                  </a:cubicBezTo>
                  <a:cubicBezTo>
                    <a:pt x="116284" y="28271"/>
                    <a:pt x="116217" y="28338"/>
                    <a:pt x="116184" y="28405"/>
                  </a:cubicBezTo>
                  <a:cubicBezTo>
                    <a:pt x="115717" y="28338"/>
                    <a:pt x="115550" y="28004"/>
                    <a:pt x="115250" y="27737"/>
                  </a:cubicBezTo>
                  <a:cubicBezTo>
                    <a:pt x="115583" y="27404"/>
                    <a:pt x="115884" y="27104"/>
                    <a:pt x="116184" y="26770"/>
                  </a:cubicBezTo>
                  <a:cubicBezTo>
                    <a:pt x="116284" y="26603"/>
                    <a:pt x="116417" y="26403"/>
                    <a:pt x="116517" y="26170"/>
                  </a:cubicBezTo>
                  <a:cubicBezTo>
                    <a:pt x="116684" y="25603"/>
                    <a:pt x="116784" y="24969"/>
                    <a:pt x="116918" y="24402"/>
                  </a:cubicBezTo>
                  <a:cubicBezTo>
                    <a:pt x="116951" y="24168"/>
                    <a:pt x="116851" y="23968"/>
                    <a:pt x="116851" y="23735"/>
                  </a:cubicBezTo>
                  <a:cubicBezTo>
                    <a:pt x="116784" y="23268"/>
                    <a:pt x="116884" y="22801"/>
                    <a:pt x="116617" y="22400"/>
                  </a:cubicBezTo>
                  <a:cubicBezTo>
                    <a:pt x="116784" y="21967"/>
                    <a:pt x="116551" y="21666"/>
                    <a:pt x="116451" y="21299"/>
                  </a:cubicBezTo>
                  <a:cubicBezTo>
                    <a:pt x="116384" y="21066"/>
                    <a:pt x="116384" y="20766"/>
                    <a:pt x="116584" y="20566"/>
                  </a:cubicBezTo>
                  <a:cubicBezTo>
                    <a:pt x="116718" y="20432"/>
                    <a:pt x="116751" y="20265"/>
                    <a:pt x="116884" y="20065"/>
                  </a:cubicBezTo>
                  <a:close/>
                  <a:moveTo>
                    <a:pt x="6368" y="28089"/>
                  </a:moveTo>
                  <a:cubicBezTo>
                    <a:pt x="6428" y="28089"/>
                    <a:pt x="6517" y="28104"/>
                    <a:pt x="6606" y="28104"/>
                  </a:cubicBezTo>
                  <a:cubicBezTo>
                    <a:pt x="6639" y="29105"/>
                    <a:pt x="6472" y="29972"/>
                    <a:pt x="6039" y="30840"/>
                  </a:cubicBezTo>
                  <a:cubicBezTo>
                    <a:pt x="5805" y="30306"/>
                    <a:pt x="5538" y="29772"/>
                    <a:pt x="5338" y="29238"/>
                  </a:cubicBezTo>
                  <a:cubicBezTo>
                    <a:pt x="5305" y="29105"/>
                    <a:pt x="5371" y="28838"/>
                    <a:pt x="5471" y="28771"/>
                  </a:cubicBezTo>
                  <a:cubicBezTo>
                    <a:pt x="5705" y="28505"/>
                    <a:pt x="6005" y="28304"/>
                    <a:pt x="6305" y="28104"/>
                  </a:cubicBezTo>
                  <a:cubicBezTo>
                    <a:pt x="6316" y="28093"/>
                    <a:pt x="6339" y="28089"/>
                    <a:pt x="6368" y="28089"/>
                  </a:cubicBezTo>
                  <a:close/>
                  <a:moveTo>
                    <a:pt x="114666" y="28096"/>
                  </a:moveTo>
                  <a:cubicBezTo>
                    <a:pt x="114724" y="28096"/>
                    <a:pt x="114766" y="28104"/>
                    <a:pt x="114783" y="28138"/>
                  </a:cubicBezTo>
                  <a:cubicBezTo>
                    <a:pt x="115050" y="28338"/>
                    <a:pt x="115350" y="28571"/>
                    <a:pt x="115583" y="28771"/>
                  </a:cubicBezTo>
                  <a:cubicBezTo>
                    <a:pt x="115750" y="28938"/>
                    <a:pt x="115850" y="29105"/>
                    <a:pt x="115717" y="29339"/>
                  </a:cubicBezTo>
                  <a:cubicBezTo>
                    <a:pt x="115517" y="29839"/>
                    <a:pt x="115283" y="30339"/>
                    <a:pt x="115050" y="30906"/>
                  </a:cubicBezTo>
                  <a:cubicBezTo>
                    <a:pt x="114616" y="30006"/>
                    <a:pt x="114416" y="29105"/>
                    <a:pt x="114449" y="28104"/>
                  </a:cubicBezTo>
                  <a:cubicBezTo>
                    <a:pt x="114533" y="28104"/>
                    <a:pt x="114608" y="28096"/>
                    <a:pt x="114666" y="28096"/>
                  </a:cubicBezTo>
                  <a:close/>
                  <a:moveTo>
                    <a:pt x="4704" y="30406"/>
                  </a:moveTo>
                  <a:cubicBezTo>
                    <a:pt x="5271" y="30973"/>
                    <a:pt x="5438" y="31740"/>
                    <a:pt x="5638" y="32441"/>
                  </a:cubicBezTo>
                  <a:cubicBezTo>
                    <a:pt x="5705" y="32741"/>
                    <a:pt x="5538" y="33075"/>
                    <a:pt x="5471" y="33341"/>
                  </a:cubicBezTo>
                  <a:cubicBezTo>
                    <a:pt x="5305" y="34075"/>
                    <a:pt x="4938" y="34742"/>
                    <a:pt x="4838" y="35443"/>
                  </a:cubicBezTo>
                  <a:cubicBezTo>
                    <a:pt x="4704" y="36477"/>
                    <a:pt x="4371" y="37511"/>
                    <a:pt x="4271" y="38578"/>
                  </a:cubicBezTo>
                  <a:cubicBezTo>
                    <a:pt x="4271" y="38645"/>
                    <a:pt x="4171" y="38745"/>
                    <a:pt x="4137" y="38812"/>
                  </a:cubicBezTo>
                  <a:lnTo>
                    <a:pt x="4004" y="38812"/>
                  </a:lnTo>
                  <a:cubicBezTo>
                    <a:pt x="3970" y="38111"/>
                    <a:pt x="3870" y="37411"/>
                    <a:pt x="3837" y="36677"/>
                  </a:cubicBezTo>
                  <a:cubicBezTo>
                    <a:pt x="3837" y="36410"/>
                    <a:pt x="3804" y="36110"/>
                    <a:pt x="3804" y="35810"/>
                  </a:cubicBezTo>
                  <a:cubicBezTo>
                    <a:pt x="3870" y="34676"/>
                    <a:pt x="3970" y="33508"/>
                    <a:pt x="4171" y="32407"/>
                  </a:cubicBezTo>
                  <a:cubicBezTo>
                    <a:pt x="4304" y="31740"/>
                    <a:pt x="4371" y="31006"/>
                    <a:pt x="4704" y="30406"/>
                  </a:cubicBezTo>
                  <a:close/>
                  <a:moveTo>
                    <a:pt x="116384" y="30406"/>
                  </a:moveTo>
                  <a:cubicBezTo>
                    <a:pt x="116951" y="31240"/>
                    <a:pt x="116884" y="32241"/>
                    <a:pt x="117051" y="33175"/>
                  </a:cubicBezTo>
                  <a:cubicBezTo>
                    <a:pt x="117218" y="34142"/>
                    <a:pt x="117318" y="35109"/>
                    <a:pt x="117318" y="36077"/>
                  </a:cubicBezTo>
                  <a:cubicBezTo>
                    <a:pt x="117318" y="36977"/>
                    <a:pt x="117151" y="37878"/>
                    <a:pt x="116951" y="38845"/>
                  </a:cubicBezTo>
                  <a:cubicBezTo>
                    <a:pt x="116951" y="38812"/>
                    <a:pt x="116884" y="38712"/>
                    <a:pt x="116884" y="38679"/>
                  </a:cubicBezTo>
                  <a:cubicBezTo>
                    <a:pt x="116751" y="37611"/>
                    <a:pt x="116317" y="36610"/>
                    <a:pt x="116284" y="35510"/>
                  </a:cubicBezTo>
                  <a:cubicBezTo>
                    <a:pt x="116284" y="35276"/>
                    <a:pt x="116150" y="35009"/>
                    <a:pt x="116084" y="34776"/>
                  </a:cubicBezTo>
                  <a:cubicBezTo>
                    <a:pt x="115784" y="34142"/>
                    <a:pt x="115750" y="33441"/>
                    <a:pt x="115483" y="32808"/>
                  </a:cubicBezTo>
                  <a:cubicBezTo>
                    <a:pt x="115417" y="32608"/>
                    <a:pt x="115417" y="32441"/>
                    <a:pt x="115483" y="32274"/>
                  </a:cubicBezTo>
                  <a:cubicBezTo>
                    <a:pt x="115750" y="31640"/>
                    <a:pt x="115917" y="30940"/>
                    <a:pt x="116384" y="30406"/>
                  </a:cubicBezTo>
                  <a:close/>
                  <a:moveTo>
                    <a:pt x="6172" y="34075"/>
                  </a:moveTo>
                  <a:cubicBezTo>
                    <a:pt x="6305" y="34776"/>
                    <a:pt x="6472" y="35476"/>
                    <a:pt x="6639" y="36143"/>
                  </a:cubicBezTo>
                  <a:cubicBezTo>
                    <a:pt x="6973" y="37811"/>
                    <a:pt x="6872" y="39512"/>
                    <a:pt x="6939" y="41214"/>
                  </a:cubicBezTo>
                  <a:cubicBezTo>
                    <a:pt x="6939" y="41647"/>
                    <a:pt x="6973" y="42048"/>
                    <a:pt x="6706" y="42481"/>
                  </a:cubicBezTo>
                  <a:cubicBezTo>
                    <a:pt x="6639" y="42648"/>
                    <a:pt x="6639" y="42882"/>
                    <a:pt x="6606" y="43115"/>
                  </a:cubicBezTo>
                  <a:cubicBezTo>
                    <a:pt x="6472" y="43882"/>
                    <a:pt x="6039" y="44616"/>
                    <a:pt x="5838" y="45350"/>
                  </a:cubicBezTo>
                  <a:cubicBezTo>
                    <a:pt x="5772" y="45550"/>
                    <a:pt x="5705" y="45817"/>
                    <a:pt x="5638" y="46117"/>
                  </a:cubicBezTo>
                  <a:cubicBezTo>
                    <a:pt x="5538" y="45984"/>
                    <a:pt x="5505" y="45850"/>
                    <a:pt x="5471" y="45717"/>
                  </a:cubicBezTo>
                  <a:cubicBezTo>
                    <a:pt x="5371" y="45483"/>
                    <a:pt x="5371" y="45183"/>
                    <a:pt x="5271" y="44950"/>
                  </a:cubicBezTo>
                  <a:cubicBezTo>
                    <a:pt x="5038" y="44516"/>
                    <a:pt x="5004" y="44049"/>
                    <a:pt x="4938" y="43649"/>
                  </a:cubicBezTo>
                  <a:cubicBezTo>
                    <a:pt x="4804" y="43115"/>
                    <a:pt x="4671" y="42515"/>
                    <a:pt x="4504" y="41948"/>
                  </a:cubicBezTo>
                  <a:cubicBezTo>
                    <a:pt x="4371" y="41380"/>
                    <a:pt x="4337" y="40880"/>
                    <a:pt x="4504" y="40346"/>
                  </a:cubicBezTo>
                  <a:cubicBezTo>
                    <a:pt x="4771" y="39479"/>
                    <a:pt x="4971" y="38645"/>
                    <a:pt x="5205" y="37778"/>
                  </a:cubicBezTo>
                  <a:cubicBezTo>
                    <a:pt x="5438" y="36877"/>
                    <a:pt x="5605" y="36043"/>
                    <a:pt x="5705" y="35176"/>
                  </a:cubicBezTo>
                  <a:cubicBezTo>
                    <a:pt x="5772" y="34809"/>
                    <a:pt x="5938" y="34442"/>
                    <a:pt x="6039" y="34075"/>
                  </a:cubicBezTo>
                  <a:close/>
                  <a:moveTo>
                    <a:pt x="115016" y="34042"/>
                  </a:moveTo>
                  <a:cubicBezTo>
                    <a:pt x="115283" y="34676"/>
                    <a:pt x="115483" y="35343"/>
                    <a:pt x="115550" y="36043"/>
                  </a:cubicBezTo>
                  <a:cubicBezTo>
                    <a:pt x="115550" y="36177"/>
                    <a:pt x="115483" y="36310"/>
                    <a:pt x="115550" y="36444"/>
                  </a:cubicBezTo>
                  <a:cubicBezTo>
                    <a:pt x="115717" y="36811"/>
                    <a:pt x="115750" y="37244"/>
                    <a:pt x="115850" y="37611"/>
                  </a:cubicBezTo>
                  <a:cubicBezTo>
                    <a:pt x="116084" y="38512"/>
                    <a:pt x="116317" y="39412"/>
                    <a:pt x="116584" y="40313"/>
                  </a:cubicBezTo>
                  <a:cubicBezTo>
                    <a:pt x="116751" y="40947"/>
                    <a:pt x="116718" y="41514"/>
                    <a:pt x="116551" y="42114"/>
                  </a:cubicBezTo>
                  <a:cubicBezTo>
                    <a:pt x="116384" y="42615"/>
                    <a:pt x="116251" y="43148"/>
                    <a:pt x="116184" y="43649"/>
                  </a:cubicBezTo>
                  <a:cubicBezTo>
                    <a:pt x="116084" y="44116"/>
                    <a:pt x="116017" y="44549"/>
                    <a:pt x="115784" y="44983"/>
                  </a:cubicBezTo>
                  <a:cubicBezTo>
                    <a:pt x="115717" y="45250"/>
                    <a:pt x="115683" y="45483"/>
                    <a:pt x="115617" y="45750"/>
                  </a:cubicBezTo>
                  <a:lnTo>
                    <a:pt x="115517" y="46117"/>
                  </a:lnTo>
                  <a:cubicBezTo>
                    <a:pt x="115283" y="45517"/>
                    <a:pt x="115083" y="44983"/>
                    <a:pt x="114950" y="44449"/>
                  </a:cubicBezTo>
                  <a:cubicBezTo>
                    <a:pt x="114783" y="43949"/>
                    <a:pt x="114683" y="43415"/>
                    <a:pt x="114549" y="42915"/>
                  </a:cubicBezTo>
                  <a:cubicBezTo>
                    <a:pt x="114516" y="42781"/>
                    <a:pt x="114549" y="42648"/>
                    <a:pt x="114516" y="42581"/>
                  </a:cubicBezTo>
                  <a:cubicBezTo>
                    <a:pt x="114182" y="41981"/>
                    <a:pt x="114249" y="41347"/>
                    <a:pt x="114249" y="40747"/>
                  </a:cubicBezTo>
                  <a:lnTo>
                    <a:pt x="114249" y="39779"/>
                  </a:lnTo>
                  <a:cubicBezTo>
                    <a:pt x="114216" y="38645"/>
                    <a:pt x="114383" y="37544"/>
                    <a:pt x="114516" y="36444"/>
                  </a:cubicBezTo>
                  <a:cubicBezTo>
                    <a:pt x="114583" y="35643"/>
                    <a:pt x="114850" y="34842"/>
                    <a:pt x="115016" y="34042"/>
                  </a:cubicBezTo>
                  <a:close/>
                  <a:moveTo>
                    <a:pt x="4004" y="42615"/>
                  </a:moveTo>
                  <a:cubicBezTo>
                    <a:pt x="4171" y="43282"/>
                    <a:pt x="4271" y="43916"/>
                    <a:pt x="4504" y="44516"/>
                  </a:cubicBezTo>
                  <a:cubicBezTo>
                    <a:pt x="4704" y="45283"/>
                    <a:pt x="4971" y="46017"/>
                    <a:pt x="5205" y="46718"/>
                  </a:cubicBezTo>
                  <a:cubicBezTo>
                    <a:pt x="5305" y="47051"/>
                    <a:pt x="5338" y="47318"/>
                    <a:pt x="5205" y="47652"/>
                  </a:cubicBezTo>
                  <a:cubicBezTo>
                    <a:pt x="4838" y="48552"/>
                    <a:pt x="4504" y="49520"/>
                    <a:pt x="4204" y="50487"/>
                  </a:cubicBezTo>
                  <a:cubicBezTo>
                    <a:pt x="3870" y="51521"/>
                    <a:pt x="3603" y="52522"/>
                    <a:pt x="3337" y="53589"/>
                  </a:cubicBezTo>
                  <a:cubicBezTo>
                    <a:pt x="3203" y="53990"/>
                    <a:pt x="3203" y="54457"/>
                    <a:pt x="2970" y="54857"/>
                  </a:cubicBezTo>
                  <a:cubicBezTo>
                    <a:pt x="2770" y="54356"/>
                    <a:pt x="2536" y="53856"/>
                    <a:pt x="2369" y="53356"/>
                  </a:cubicBezTo>
                  <a:cubicBezTo>
                    <a:pt x="2102" y="52655"/>
                    <a:pt x="2202" y="51921"/>
                    <a:pt x="2202" y="51188"/>
                  </a:cubicBezTo>
                  <a:cubicBezTo>
                    <a:pt x="2202" y="50487"/>
                    <a:pt x="2169" y="49787"/>
                    <a:pt x="2202" y="49086"/>
                  </a:cubicBezTo>
                  <a:cubicBezTo>
                    <a:pt x="2269" y="48586"/>
                    <a:pt x="2369" y="48119"/>
                    <a:pt x="2436" y="47618"/>
                  </a:cubicBezTo>
                  <a:cubicBezTo>
                    <a:pt x="2469" y="47018"/>
                    <a:pt x="2603" y="46417"/>
                    <a:pt x="2770" y="45850"/>
                  </a:cubicBezTo>
                  <a:cubicBezTo>
                    <a:pt x="3103" y="44816"/>
                    <a:pt x="3303" y="43682"/>
                    <a:pt x="4004" y="42615"/>
                  </a:cubicBezTo>
                  <a:close/>
                  <a:moveTo>
                    <a:pt x="117118" y="42648"/>
                  </a:moveTo>
                  <a:cubicBezTo>
                    <a:pt x="117551" y="43282"/>
                    <a:pt x="117785" y="43949"/>
                    <a:pt x="118018" y="44683"/>
                  </a:cubicBezTo>
                  <a:cubicBezTo>
                    <a:pt x="118085" y="44950"/>
                    <a:pt x="118252" y="45217"/>
                    <a:pt x="118285" y="45517"/>
                  </a:cubicBezTo>
                  <a:cubicBezTo>
                    <a:pt x="118385" y="46117"/>
                    <a:pt x="118686" y="46551"/>
                    <a:pt x="118686" y="47151"/>
                  </a:cubicBezTo>
                  <a:cubicBezTo>
                    <a:pt x="118686" y="47451"/>
                    <a:pt x="118752" y="47718"/>
                    <a:pt x="118786" y="48019"/>
                  </a:cubicBezTo>
                  <a:cubicBezTo>
                    <a:pt x="119019" y="49219"/>
                    <a:pt x="118852" y="50487"/>
                    <a:pt x="118919" y="51688"/>
                  </a:cubicBezTo>
                  <a:cubicBezTo>
                    <a:pt x="118952" y="52422"/>
                    <a:pt x="118852" y="53089"/>
                    <a:pt x="118619" y="53756"/>
                  </a:cubicBezTo>
                  <a:cubicBezTo>
                    <a:pt x="118519" y="54123"/>
                    <a:pt x="118352" y="54457"/>
                    <a:pt x="118119" y="54957"/>
                  </a:cubicBezTo>
                  <a:cubicBezTo>
                    <a:pt x="118052" y="54490"/>
                    <a:pt x="117952" y="54123"/>
                    <a:pt x="117885" y="53789"/>
                  </a:cubicBezTo>
                  <a:cubicBezTo>
                    <a:pt x="117785" y="53489"/>
                    <a:pt x="117718" y="53156"/>
                    <a:pt x="117618" y="52855"/>
                  </a:cubicBezTo>
                  <a:cubicBezTo>
                    <a:pt x="117385" y="51955"/>
                    <a:pt x="117218" y="51021"/>
                    <a:pt x="116851" y="50120"/>
                  </a:cubicBezTo>
                  <a:cubicBezTo>
                    <a:pt x="116551" y="49453"/>
                    <a:pt x="116451" y="48786"/>
                    <a:pt x="116184" y="48152"/>
                  </a:cubicBezTo>
                  <a:cubicBezTo>
                    <a:pt x="115850" y="47451"/>
                    <a:pt x="115917" y="46851"/>
                    <a:pt x="116184" y="46151"/>
                  </a:cubicBezTo>
                  <a:cubicBezTo>
                    <a:pt x="116551" y="45016"/>
                    <a:pt x="116784" y="43849"/>
                    <a:pt x="117118" y="42648"/>
                  </a:cubicBezTo>
                  <a:close/>
                  <a:moveTo>
                    <a:pt x="115450" y="48752"/>
                  </a:moveTo>
                  <a:cubicBezTo>
                    <a:pt x="115884" y="49153"/>
                    <a:pt x="115984" y="49753"/>
                    <a:pt x="116150" y="50287"/>
                  </a:cubicBezTo>
                  <a:cubicBezTo>
                    <a:pt x="116451" y="51188"/>
                    <a:pt x="116651" y="52155"/>
                    <a:pt x="116918" y="53089"/>
                  </a:cubicBezTo>
                  <a:cubicBezTo>
                    <a:pt x="117051" y="53623"/>
                    <a:pt x="117118" y="54156"/>
                    <a:pt x="117251" y="54690"/>
                  </a:cubicBezTo>
                  <a:cubicBezTo>
                    <a:pt x="117318" y="55024"/>
                    <a:pt x="117451" y="55357"/>
                    <a:pt x="117618" y="55657"/>
                  </a:cubicBezTo>
                  <a:cubicBezTo>
                    <a:pt x="117752" y="55958"/>
                    <a:pt x="117785" y="56258"/>
                    <a:pt x="117652" y="56525"/>
                  </a:cubicBezTo>
                  <a:cubicBezTo>
                    <a:pt x="117585" y="56658"/>
                    <a:pt x="117585" y="56825"/>
                    <a:pt x="117518" y="56958"/>
                  </a:cubicBezTo>
                  <a:cubicBezTo>
                    <a:pt x="116884" y="58126"/>
                    <a:pt x="116551" y="59360"/>
                    <a:pt x="116050" y="60594"/>
                  </a:cubicBezTo>
                  <a:cubicBezTo>
                    <a:pt x="115784" y="61161"/>
                    <a:pt x="115583" y="61795"/>
                    <a:pt x="115350" y="62362"/>
                  </a:cubicBezTo>
                  <a:cubicBezTo>
                    <a:pt x="115016" y="63129"/>
                    <a:pt x="114649" y="63863"/>
                    <a:pt x="114383" y="64630"/>
                  </a:cubicBezTo>
                  <a:cubicBezTo>
                    <a:pt x="114182" y="65164"/>
                    <a:pt x="114016" y="65698"/>
                    <a:pt x="113782" y="66265"/>
                  </a:cubicBezTo>
                  <a:cubicBezTo>
                    <a:pt x="113582" y="66765"/>
                    <a:pt x="113415" y="67199"/>
                    <a:pt x="113215" y="67699"/>
                  </a:cubicBezTo>
                  <a:cubicBezTo>
                    <a:pt x="113115" y="67933"/>
                    <a:pt x="113048" y="68166"/>
                    <a:pt x="112948" y="68433"/>
                  </a:cubicBezTo>
                  <a:cubicBezTo>
                    <a:pt x="113015" y="67499"/>
                    <a:pt x="112848" y="66632"/>
                    <a:pt x="112948" y="65765"/>
                  </a:cubicBezTo>
                  <a:cubicBezTo>
                    <a:pt x="113082" y="65264"/>
                    <a:pt x="112948" y="64764"/>
                    <a:pt x="113015" y="64264"/>
                  </a:cubicBezTo>
                  <a:cubicBezTo>
                    <a:pt x="113048" y="63630"/>
                    <a:pt x="113015" y="62996"/>
                    <a:pt x="113082" y="62362"/>
                  </a:cubicBezTo>
                  <a:cubicBezTo>
                    <a:pt x="113182" y="61962"/>
                    <a:pt x="112982" y="61495"/>
                    <a:pt x="113048" y="61028"/>
                  </a:cubicBezTo>
                  <a:cubicBezTo>
                    <a:pt x="113048" y="60828"/>
                    <a:pt x="113082" y="60628"/>
                    <a:pt x="113115" y="60427"/>
                  </a:cubicBezTo>
                  <a:cubicBezTo>
                    <a:pt x="113215" y="59960"/>
                    <a:pt x="113248" y="59527"/>
                    <a:pt x="113282" y="59093"/>
                  </a:cubicBezTo>
                  <a:cubicBezTo>
                    <a:pt x="113382" y="58526"/>
                    <a:pt x="113382" y="57992"/>
                    <a:pt x="113549" y="57459"/>
                  </a:cubicBezTo>
                  <a:cubicBezTo>
                    <a:pt x="113649" y="57092"/>
                    <a:pt x="113649" y="56658"/>
                    <a:pt x="113715" y="56258"/>
                  </a:cubicBezTo>
                  <a:cubicBezTo>
                    <a:pt x="113815" y="55424"/>
                    <a:pt x="113949" y="54590"/>
                    <a:pt x="114182" y="53756"/>
                  </a:cubicBezTo>
                  <a:cubicBezTo>
                    <a:pt x="114449" y="52488"/>
                    <a:pt x="114649" y="51254"/>
                    <a:pt x="114916" y="50020"/>
                  </a:cubicBezTo>
                  <a:cubicBezTo>
                    <a:pt x="115016" y="49753"/>
                    <a:pt x="115150" y="49453"/>
                    <a:pt x="115283" y="49153"/>
                  </a:cubicBezTo>
                  <a:cubicBezTo>
                    <a:pt x="115317" y="49019"/>
                    <a:pt x="115383" y="48919"/>
                    <a:pt x="115450" y="48752"/>
                  </a:cubicBezTo>
                  <a:close/>
                  <a:moveTo>
                    <a:pt x="5638" y="48719"/>
                  </a:moveTo>
                  <a:cubicBezTo>
                    <a:pt x="5805" y="49086"/>
                    <a:pt x="6005" y="49353"/>
                    <a:pt x="6105" y="49686"/>
                  </a:cubicBezTo>
                  <a:cubicBezTo>
                    <a:pt x="6272" y="50254"/>
                    <a:pt x="6339" y="50821"/>
                    <a:pt x="6472" y="51421"/>
                  </a:cubicBezTo>
                  <a:cubicBezTo>
                    <a:pt x="6506" y="51788"/>
                    <a:pt x="6539" y="52122"/>
                    <a:pt x="6639" y="52488"/>
                  </a:cubicBezTo>
                  <a:cubicBezTo>
                    <a:pt x="6806" y="53289"/>
                    <a:pt x="7006" y="54023"/>
                    <a:pt x="7139" y="54823"/>
                  </a:cubicBezTo>
                  <a:cubicBezTo>
                    <a:pt x="7273" y="55657"/>
                    <a:pt x="7473" y="56458"/>
                    <a:pt x="7506" y="57292"/>
                  </a:cubicBezTo>
                  <a:cubicBezTo>
                    <a:pt x="7506" y="57759"/>
                    <a:pt x="7673" y="58193"/>
                    <a:pt x="7706" y="58660"/>
                  </a:cubicBezTo>
                  <a:cubicBezTo>
                    <a:pt x="7773" y="59127"/>
                    <a:pt x="7773" y="59527"/>
                    <a:pt x="7806" y="59960"/>
                  </a:cubicBezTo>
                  <a:cubicBezTo>
                    <a:pt x="7840" y="60027"/>
                    <a:pt x="7840" y="60161"/>
                    <a:pt x="7873" y="60261"/>
                  </a:cubicBezTo>
                  <a:cubicBezTo>
                    <a:pt x="8007" y="60894"/>
                    <a:pt x="8140" y="61528"/>
                    <a:pt x="7940" y="62195"/>
                  </a:cubicBezTo>
                  <a:cubicBezTo>
                    <a:pt x="7940" y="62295"/>
                    <a:pt x="7873" y="62362"/>
                    <a:pt x="7940" y="62396"/>
                  </a:cubicBezTo>
                  <a:cubicBezTo>
                    <a:pt x="8140" y="62929"/>
                    <a:pt x="8007" y="63463"/>
                    <a:pt x="8040" y="63997"/>
                  </a:cubicBezTo>
                  <a:lnTo>
                    <a:pt x="8173" y="67766"/>
                  </a:lnTo>
                  <a:lnTo>
                    <a:pt x="8173" y="68533"/>
                  </a:lnTo>
                  <a:cubicBezTo>
                    <a:pt x="7973" y="67966"/>
                    <a:pt x="7806" y="67499"/>
                    <a:pt x="7773" y="67099"/>
                  </a:cubicBezTo>
                  <a:cubicBezTo>
                    <a:pt x="7506" y="66432"/>
                    <a:pt x="7273" y="65798"/>
                    <a:pt x="7006" y="65164"/>
                  </a:cubicBezTo>
                  <a:lnTo>
                    <a:pt x="6139" y="63163"/>
                  </a:lnTo>
                  <a:cubicBezTo>
                    <a:pt x="5938" y="62662"/>
                    <a:pt x="5772" y="62162"/>
                    <a:pt x="5538" y="61662"/>
                  </a:cubicBezTo>
                  <a:cubicBezTo>
                    <a:pt x="5271" y="60995"/>
                    <a:pt x="5004" y="60361"/>
                    <a:pt x="4771" y="59694"/>
                  </a:cubicBezTo>
                  <a:cubicBezTo>
                    <a:pt x="4537" y="59160"/>
                    <a:pt x="4371" y="58626"/>
                    <a:pt x="4171" y="58092"/>
                  </a:cubicBezTo>
                  <a:cubicBezTo>
                    <a:pt x="3970" y="57592"/>
                    <a:pt x="3770" y="57092"/>
                    <a:pt x="3503" y="56625"/>
                  </a:cubicBezTo>
                  <a:cubicBezTo>
                    <a:pt x="3337" y="56291"/>
                    <a:pt x="3370" y="55991"/>
                    <a:pt x="3537" y="55657"/>
                  </a:cubicBezTo>
                  <a:cubicBezTo>
                    <a:pt x="3704" y="55290"/>
                    <a:pt x="3837" y="54857"/>
                    <a:pt x="3937" y="54490"/>
                  </a:cubicBezTo>
                  <a:cubicBezTo>
                    <a:pt x="4004" y="54056"/>
                    <a:pt x="4137" y="53623"/>
                    <a:pt x="4204" y="53189"/>
                  </a:cubicBezTo>
                  <a:cubicBezTo>
                    <a:pt x="4437" y="52122"/>
                    <a:pt x="4804" y="51087"/>
                    <a:pt x="5105" y="49987"/>
                  </a:cubicBezTo>
                  <a:cubicBezTo>
                    <a:pt x="5205" y="49520"/>
                    <a:pt x="5338" y="49119"/>
                    <a:pt x="5638" y="48719"/>
                  </a:cubicBezTo>
                  <a:close/>
                  <a:moveTo>
                    <a:pt x="117918" y="57292"/>
                  </a:moveTo>
                  <a:cubicBezTo>
                    <a:pt x="118252" y="57959"/>
                    <a:pt x="118252" y="58660"/>
                    <a:pt x="118252" y="59360"/>
                  </a:cubicBezTo>
                  <a:cubicBezTo>
                    <a:pt x="118252" y="59794"/>
                    <a:pt x="118285" y="60161"/>
                    <a:pt x="118352" y="60528"/>
                  </a:cubicBezTo>
                  <a:lnTo>
                    <a:pt x="118352" y="61128"/>
                  </a:lnTo>
                  <a:cubicBezTo>
                    <a:pt x="118252" y="61628"/>
                    <a:pt x="118119" y="62129"/>
                    <a:pt x="118185" y="62629"/>
                  </a:cubicBezTo>
                  <a:cubicBezTo>
                    <a:pt x="118185" y="62963"/>
                    <a:pt x="118085" y="63196"/>
                    <a:pt x="118052" y="63496"/>
                  </a:cubicBezTo>
                  <a:cubicBezTo>
                    <a:pt x="117952" y="64197"/>
                    <a:pt x="117918" y="64964"/>
                    <a:pt x="117585" y="65631"/>
                  </a:cubicBezTo>
                  <a:cubicBezTo>
                    <a:pt x="117451" y="65831"/>
                    <a:pt x="117551" y="66132"/>
                    <a:pt x="117451" y="66365"/>
                  </a:cubicBezTo>
                  <a:cubicBezTo>
                    <a:pt x="117351" y="66832"/>
                    <a:pt x="117185" y="67266"/>
                    <a:pt x="117051" y="67666"/>
                  </a:cubicBezTo>
                  <a:cubicBezTo>
                    <a:pt x="116884" y="68166"/>
                    <a:pt x="116784" y="68700"/>
                    <a:pt x="116617" y="69200"/>
                  </a:cubicBezTo>
                  <a:cubicBezTo>
                    <a:pt x="116517" y="69767"/>
                    <a:pt x="116351" y="70301"/>
                    <a:pt x="116117" y="70802"/>
                  </a:cubicBezTo>
                  <a:cubicBezTo>
                    <a:pt x="115784" y="71769"/>
                    <a:pt x="115350" y="72703"/>
                    <a:pt x="115050" y="73704"/>
                  </a:cubicBezTo>
                  <a:cubicBezTo>
                    <a:pt x="114883" y="74337"/>
                    <a:pt x="114616" y="74871"/>
                    <a:pt x="114383" y="75605"/>
                  </a:cubicBezTo>
                  <a:cubicBezTo>
                    <a:pt x="114182" y="74638"/>
                    <a:pt x="113949" y="73770"/>
                    <a:pt x="113782" y="72836"/>
                  </a:cubicBezTo>
                  <a:cubicBezTo>
                    <a:pt x="113949" y="72536"/>
                    <a:pt x="113615" y="72336"/>
                    <a:pt x="113682" y="72002"/>
                  </a:cubicBezTo>
                  <a:cubicBezTo>
                    <a:pt x="113715" y="71702"/>
                    <a:pt x="113549" y="71369"/>
                    <a:pt x="113449" y="71035"/>
                  </a:cubicBezTo>
                  <a:cubicBezTo>
                    <a:pt x="113382" y="70735"/>
                    <a:pt x="113282" y="70468"/>
                    <a:pt x="113248" y="70134"/>
                  </a:cubicBezTo>
                  <a:cubicBezTo>
                    <a:pt x="113215" y="69968"/>
                    <a:pt x="113248" y="69801"/>
                    <a:pt x="113282" y="69634"/>
                  </a:cubicBezTo>
                  <a:cubicBezTo>
                    <a:pt x="113515" y="69034"/>
                    <a:pt x="113782" y="68467"/>
                    <a:pt x="113949" y="67866"/>
                  </a:cubicBezTo>
                  <a:cubicBezTo>
                    <a:pt x="114249" y="67032"/>
                    <a:pt x="114683" y="66265"/>
                    <a:pt x="114916" y="65431"/>
                  </a:cubicBezTo>
                  <a:cubicBezTo>
                    <a:pt x="115116" y="64697"/>
                    <a:pt x="115417" y="64030"/>
                    <a:pt x="115683" y="63363"/>
                  </a:cubicBezTo>
                  <a:cubicBezTo>
                    <a:pt x="116217" y="61828"/>
                    <a:pt x="116751" y="60327"/>
                    <a:pt x="117285" y="58793"/>
                  </a:cubicBezTo>
                  <a:lnTo>
                    <a:pt x="117918" y="57292"/>
                  </a:lnTo>
                  <a:close/>
                  <a:moveTo>
                    <a:pt x="3136" y="57292"/>
                  </a:moveTo>
                  <a:cubicBezTo>
                    <a:pt x="3370" y="57926"/>
                    <a:pt x="3637" y="58459"/>
                    <a:pt x="3837" y="58993"/>
                  </a:cubicBezTo>
                  <a:cubicBezTo>
                    <a:pt x="4237" y="60161"/>
                    <a:pt x="4638" y="61361"/>
                    <a:pt x="5038" y="62562"/>
                  </a:cubicBezTo>
                  <a:cubicBezTo>
                    <a:pt x="5205" y="62996"/>
                    <a:pt x="5371" y="63363"/>
                    <a:pt x="5538" y="63797"/>
                  </a:cubicBezTo>
                  <a:cubicBezTo>
                    <a:pt x="5872" y="64697"/>
                    <a:pt x="6272" y="65631"/>
                    <a:pt x="6606" y="66532"/>
                  </a:cubicBezTo>
                  <a:cubicBezTo>
                    <a:pt x="7006" y="67633"/>
                    <a:pt x="7440" y="68667"/>
                    <a:pt x="7840" y="69734"/>
                  </a:cubicBezTo>
                  <a:cubicBezTo>
                    <a:pt x="7873" y="69868"/>
                    <a:pt x="7873" y="70001"/>
                    <a:pt x="7840" y="70134"/>
                  </a:cubicBezTo>
                  <a:cubicBezTo>
                    <a:pt x="7673" y="70735"/>
                    <a:pt x="7540" y="71335"/>
                    <a:pt x="7373" y="71936"/>
                  </a:cubicBezTo>
                  <a:cubicBezTo>
                    <a:pt x="7606" y="72203"/>
                    <a:pt x="7273" y="72469"/>
                    <a:pt x="7273" y="72770"/>
                  </a:cubicBezTo>
                  <a:cubicBezTo>
                    <a:pt x="7306" y="73036"/>
                    <a:pt x="7173" y="73337"/>
                    <a:pt x="7139" y="73637"/>
                  </a:cubicBezTo>
                  <a:cubicBezTo>
                    <a:pt x="7006" y="74237"/>
                    <a:pt x="6872" y="74871"/>
                    <a:pt x="6706" y="75638"/>
                  </a:cubicBezTo>
                  <a:cubicBezTo>
                    <a:pt x="6472" y="74938"/>
                    <a:pt x="6205" y="74437"/>
                    <a:pt x="6039" y="73804"/>
                  </a:cubicBezTo>
                  <a:cubicBezTo>
                    <a:pt x="5838" y="73003"/>
                    <a:pt x="5505" y="72269"/>
                    <a:pt x="5205" y="71469"/>
                  </a:cubicBezTo>
                  <a:cubicBezTo>
                    <a:pt x="4871" y="70501"/>
                    <a:pt x="4537" y="69501"/>
                    <a:pt x="4204" y="68533"/>
                  </a:cubicBezTo>
                  <a:cubicBezTo>
                    <a:pt x="3970" y="67866"/>
                    <a:pt x="3770" y="67166"/>
                    <a:pt x="3603" y="66465"/>
                  </a:cubicBezTo>
                  <a:cubicBezTo>
                    <a:pt x="3370" y="65531"/>
                    <a:pt x="3036" y="64630"/>
                    <a:pt x="2970" y="63663"/>
                  </a:cubicBezTo>
                  <a:cubicBezTo>
                    <a:pt x="2870" y="62963"/>
                    <a:pt x="2903" y="62262"/>
                    <a:pt x="2803" y="61595"/>
                  </a:cubicBezTo>
                  <a:cubicBezTo>
                    <a:pt x="2636" y="60528"/>
                    <a:pt x="2903" y="59493"/>
                    <a:pt x="2836" y="58459"/>
                  </a:cubicBezTo>
                  <a:cubicBezTo>
                    <a:pt x="2836" y="58092"/>
                    <a:pt x="3003" y="57759"/>
                    <a:pt x="3136" y="57292"/>
                  </a:cubicBezTo>
                  <a:close/>
                  <a:moveTo>
                    <a:pt x="112781" y="71602"/>
                  </a:moveTo>
                  <a:cubicBezTo>
                    <a:pt x="112881" y="71969"/>
                    <a:pt x="112948" y="72336"/>
                    <a:pt x="112982" y="72636"/>
                  </a:cubicBezTo>
                  <a:cubicBezTo>
                    <a:pt x="113182" y="73337"/>
                    <a:pt x="113282" y="74037"/>
                    <a:pt x="113449" y="74771"/>
                  </a:cubicBezTo>
                  <a:cubicBezTo>
                    <a:pt x="113582" y="75271"/>
                    <a:pt x="113749" y="75705"/>
                    <a:pt x="113882" y="76172"/>
                  </a:cubicBezTo>
                  <a:cubicBezTo>
                    <a:pt x="113949" y="76472"/>
                    <a:pt x="113949" y="76772"/>
                    <a:pt x="113815" y="77006"/>
                  </a:cubicBezTo>
                  <a:cubicBezTo>
                    <a:pt x="113549" y="77640"/>
                    <a:pt x="113382" y="78307"/>
                    <a:pt x="113048" y="78941"/>
                  </a:cubicBezTo>
                  <a:cubicBezTo>
                    <a:pt x="112848" y="79308"/>
                    <a:pt x="112748" y="79708"/>
                    <a:pt x="112615" y="80142"/>
                  </a:cubicBezTo>
                  <a:cubicBezTo>
                    <a:pt x="112581" y="80275"/>
                    <a:pt x="112515" y="80442"/>
                    <a:pt x="112448" y="80542"/>
                  </a:cubicBezTo>
                  <a:cubicBezTo>
                    <a:pt x="112181" y="79808"/>
                    <a:pt x="112348" y="79007"/>
                    <a:pt x="112248" y="78274"/>
                  </a:cubicBezTo>
                  <a:cubicBezTo>
                    <a:pt x="112181" y="77473"/>
                    <a:pt x="112281" y="76672"/>
                    <a:pt x="112348" y="75872"/>
                  </a:cubicBezTo>
                  <a:cubicBezTo>
                    <a:pt x="112348" y="75305"/>
                    <a:pt x="112348" y="74671"/>
                    <a:pt x="112381" y="74104"/>
                  </a:cubicBezTo>
                  <a:cubicBezTo>
                    <a:pt x="112414" y="73637"/>
                    <a:pt x="112515" y="73137"/>
                    <a:pt x="112548" y="72636"/>
                  </a:cubicBezTo>
                  <a:cubicBezTo>
                    <a:pt x="112581" y="72303"/>
                    <a:pt x="112615" y="71936"/>
                    <a:pt x="112681" y="71602"/>
                  </a:cubicBezTo>
                  <a:close/>
                  <a:moveTo>
                    <a:pt x="8340" y="71635"/>
                  </a:moveTo>
                  <a:cubicBezTo>
                    <a:pt x="8407" y="72036"/>
                    <a:pt x="8407" y="72503"/>
                    <a:pt x="8507" y="72936"/>
                  </a:cubicBezTo>
                  <a:cubicBezTo>
                    <a:pt x="8640" y="73870"/>
                    <a:pt x="8674" y="74838"/>
                    <a:pt x="8674" y="75838"/>
                  </a:cubicBezTo>
                  <a:lnTo>
                    <a:pt x="8807" y="78207"/>
                  </a:lnTo>
                  <a:cubicBezTo>
                    <a:pt x="8841" y="78440"/>
                    <a:pt x="8774" y="78607"/>
                    <a:pt x="8774" y="78807"/>
                  </a:cubicBezTo>
                  <a:lnTo>
                    <a:pt x="8774" y="79341"/>
                  </a:lnTo>
                  <a:cubicBezTo>
                    <a:pt x="8707" y="79775"/>
                    <a:pt x="8674" y="80142"/>
                    <a:pt x="8640" y="80675"/>
                  </a:cubicBezTo>
                  <a:cubicBezTo>
                    <a:pt x="8474" y="80175"/>
                    <a:pt x="8340" y="79808"/>
                    <a:pt x="8073" y="79508"/>
                  </a:cubicBezTo>
                  <a:cubicBezTo>
                    <a:pt x="8040" y="79374"/>
                    <a:pt x="8040" y="79274"/>
                    <a:pt x="7973" y="79141"/>
                  </a:cubicBezTo>
                  <a:cubicBezTo>
                    <a:pt x="7573" y="78507"/>
                    <a:pt x="7406" y="77807"/>
                    <a:pt x="7139" y="77139"/>
                  </a:cubicBezTo>
                  <a:cubicBezTo>
                    <a:pt x="6973" y="76839"/>
                    <a:pt x="7006" y="76539"/>
                    <a:pt x="7073" y="76272"/>
                  </a:cubicBezTo>
                  <a:cubicBezTo>
                    <a:pt x="7373" y="75205"/>
                    <a:pt x="7706" y="74204"/>
                    <a:pt x="7907" y="73170"/>
                  </a:cubicBezTo>
                  <a:cubicBezTo>
                    <a:pt x="8007" y="72836"/>
                    <a:pt x="8040" y="72536"/>
                    <a:pt x="8073" y="72203"/>
                  </a:cubicBezTo>
                  <a:cubicBezTo>
                    <a:pt x="8140" y="72002"/>
                    <a:pt x="8207" y="71802"/>
                    <a:pt x="8340" y="71635"/>
                  </a:cubicBezTo>
                  <a:close/>
                  <a:moveTo>
                    <a:pt x="1761" y="81184"/>
                  </a:moveTo>
                  <a:cubicBezTo>
                    <a:pt x="1847" y="81184"/>
                    <a:pt x="1939" y="81193"/>
                    <a:pt x="2036" y="81209"/>
                  </a:cubicBezTo>
                  <a:cubicBezTo>
                    <a:pt x="2870" y="81376"/>
                    <a:pt x="3303" y="81543"/>
                    <a:pt x="3937" y="82010"/>
                  </a:cubicBezTo>
                  <a:cubicBezTo>
                    <a:pt x="3337" y="82510"/>
                    <a:pt x="2669" y="82677"/>
                    <a:pt x="2002" y="82810"/>
                  </a:cubicBezTo>
                  <a:cubicBezTo>
                    <a:pt x="1911" y="82827"/>
                    <a:pt x="1823" y="82835"/>
                    <a:pt x="1739" y="82835"/>
                  </a:cubicBezTo>
                  <a:cubicBezTo>
                    <a:pt x="1485" y="82835"/>
                    <a:pt x="1260" y="82760"/>
                    <a:pt x="1035" y="82610"/>
                  </a:cubicBezTo>
                  <a:cubicBezTo>
                    <a:pt x="635" y="82276"/>
                    <a:pt x="635" y="81776"/>
                    <a:pt x="1035" y="81442"/>
                  </a:cubicBezTo>
                  <a:cubicBezTo>
                    <a:pt x="1262" y="81266"/>
                    <a:pt x="1490" y="81184"/>
                    <a:pt x="1761" y="81184"/>
                  </a:cubicBezTo>
                  <a:close/>
                  <a:moveTo>
                    <a:pt x="119321" y="81185"/>
                  </a:moveTo>
                  <a:cubicBezTo>
                    <a:pt x="119595" y="81185"/>
                    <a:pt x="119824" y="81272"/>
                    <a:pt x="120053" y="81476"/>
                  </a:cubicBezTo>
                  <a:cubicBezTo>
                    <a:pt x="120454" y="81776"/>
                    <a:pt x="120454" y="82276"/>
                    <a:pt x="120053" y="82610"/>
                  </a:cubicBezTo>
                  <a:cubicBezTo>
                    <a:pt x="119832" y="82782"/>
                    <a:pt x="119610" y="82882"/>
                    <a:pt x="119348" y="82882"/>
                  </a:cubicBezTo>
                  <a:cubicBezTo>
                    <a:pt x="119255" y="82882"/>
                    <a:pt x="119157" y="82870"/>
                    <a:pt x="119053" y="82843"/>
                  </a:cubicBezTo>
                  <a:cubicBezTo>
                    <a:pt x="118452" y="82710"/>
                    <a:pt x="117918" y="82510"/>
                    <a:pt x="117385" y="82210"/>
                  </a:cubicBezTo>
                  <a:cubicBezTo>
                    <a:pt x="117285" y="82176"/>
                    <a:pt x="117251" y="82110"/>
                    <a:pt x="117185" y="82010"/>
                  </a:cubicBezTo>
                  <a:cubicBezTo>
                    <a:pt x="117752" y="81543"/>
                    <a:pt x="118385" y="81342"/>
                    <a:pt x="119053" y="81209"/>
                  </a:cubicBezTo>
                  <a:cubicBezTo>
                    <a:pt x="119147" y="81193"/>
                    <a:pt x="119236" y="81185"/>
                    <a:pt x="119321" y="81185"/>
                  </a:cubicBezTo>
                  <a:close/>
                  <a:moveTo>
                    <a:pt x="114416" y="77807"/>
                  </a:moveTo>
                  <a:cubicBezTo>
                    <a:pt x="114783" y="78807"/>
                    <a:pt x="115250" y="79641"/>
                    <a:pt x="115483" y="80542"/>
                  </a:cubicBezTo>
                  <a:cubicBezTo>
                    <a:pt x="115683" y="81109"/>
                    <a:pt x="115884" y="81543"/>
                    <a:pt x="116184" y="81976"/>
                  </a:cubicBezTo>
                  <a:cubicBezTo>
                    <a:pt x="115417" y="83277"/>
                    <a:pt x="115116" y="84778"/>
                    <a:pt x="114416" y="86113"/>
                  </a:cubicBezTo>
                  <a:cubicBezTo>
                    <a:pt x="114082" y="85712"/>
                    <a:pt x="114116" y="85279"/>
                    <a:pt x="114049" y="84845"/>
                  </a:cubicBezTo>
                  <a:cubicBezTo>
                    <a:pt x="113949" y="84611"/>
                    <a:pt x="113916" y="84345"/>
                    <a:pt x="113815" y="84111"/>
                  </a:cubicBezTo>
                  <a:lnTo>
                    <a:pt x="113315" y="82843"/>
                  </a:lnTo>
                  <a:lnTo>
                    <a:pt x="113082" y="82477"/>
                  </a:lnTo>
                  <a:cubicBezTo>
                    <a:pt x="112915" y="82176"/>
                    <a:pt x="112881" y="81843"/>
                    <a:pt x="113082" y="81609"/>
                  </a:cubicBezTo>
                  <a:cubicBezTo>
                    <a:pt x="113282" y="81309"/>
                    <a:pt x="113315" y="81042"/>
                    <a:pt x="113415" y="80775"/>
                  </a:cubicBezTo>
                  <a:cubicBezTo>
                    <a:pt x="113449" y="80542"/>
                    <a:pt x="113482" y="80375"/>
                    <a:pt x="113615" y="80208"/>
                  </a:cubicBezTo>
                  <a:cubicBezTo>
                    <a:pt x="113949" y="79708"/>
                    <a:pt x="113982" y="79141"/>
                    <a:pt x="114149" y="78607"/>
                  </a:cubicBezTo>
                  <a:cubicBezTo>
                    <a:pt x="114216" y="78340"/>
                    <a:pt x="114282" y="78140"/>
                    <a:pt x="114416" y="77807"/>
                  </a:cubicBezTo>
                  <a:close/>
                  <a:moveTo>
                    <a:pt x="6572" y="77907"/>
                  </a:moveTo>
                  <a:cubicBezTo>
                    <a:pt x="7006" y="78207"/>
                    <a:pt x="6906" y="78707"/>
                    <a:pt x="7073" y="79074"/>
                  </a:cubicBezTo>
                  <a:cubicBezTo>
                    <a:pt x="7206" y="79341"/>
                    <a:pt x="7206" y="79641"/>
                    <a:pt x="7306" y="79875"/>
                  </a:cubicBezTo>
                  <a:lnTo>
                    <a:pt x="7806" y="81142"/>
                  </a:lnTo>
                  <a:lnTo>
                    <a:pt x="8040" y="81509"/>
                  </a:lnTo>
                  <a:cubicBezTo>
                    <a:pt x="8207" y="81809"/>
                    <a:pt x="8240" y="82143"/>
                    <a:pt x="8040" y="82376"/>
                  </a:cubicBezTo>
                  <a:cubicBezTo>
                    <a:pt x="7840" y="82677"/>
                    <a:pt x="7806" y="82944"/>
                    <a:pt x="7706" y="83210"/>
                  </a:cubicBezTo>
                  <a:cubicBezTo>
                    <a:pt x="7673" y="83411"/>
                    <a:pt x="7640" y="83611"/>
                    <a:pt x="7506" y="83777"/>
                  </a:cubicBezTo>
                  <a:cubicBezTo>
                    <a:pt x="7173" y="84278"/>
                    <a:pt x="7139" y="84845"/>
                    <a:pt x="6973" y="85379"/>
                  </a:cubicBezTo>
                  <a:cubicBezTo>
                    <a:pt x="6939" y="85646"/>
                    <a:pt x="6839" y="85879"/>
                    <a:pt x="6706" y="86179"/>
                  </a:cubicBezTo>
                  <a:cubicBezTo>
                    <a:pt x="6339" y="85212"/>
                    <a:pt x="5872" y="84378"/>
                    <a:pt x="5638" y="83511"/>
                  </a:cubicBezTo>
                  <a:cubicBezTo>
                    <a:pt x="5471" y="82977"/>
                    <a:pt x="5205" y="82510"/>
                    <a:pt x="4938" y="82010"/>
                  </a:cubicBezTo>
                  <a:cubicBezTo>
                    <a:pt x="5105" y="81776"/>
                    <a:pt x="5205" y="81509"/>
                    <a:pt x="5338" y="81242"/>
                  </a:cubicBezTo>
                  <a:cubicBezTo>
                    <a:pt x="5405" y="81076"/>
                    <a:pt x="5505" y="80909"/>
                    <a:pt x="5505" y="80709"/>
                  </a:cubicBezTo>
                  <a:cubicBezTo>
                    <a:pt x="5505" y="80475"/>
                    <a:pt x="5705" y="80242"/>
                    <a:pt x="5805" y="80008"/>
                  </a:cubicBezTo>
                  <a:cubicBezTo>
                    <a:pt x="6039" y="79341"/>
                    <a:pt x="6305" y="78640"/>
                    <a:pt x="6572" y="77907"/>
                  </a:cubicBezTo>
                  <a:close/>
                  <a:moveTo>
                    <a:pt x="8674" y="83377"/>
                  </a:moveTo>
                  <a:cubicBezTo>
                    <a:pt x="8707" y="84144"/>
                    <a:pt x="8807" y="84845"/>
                    <a:pt x="8807" y="85512"/>
                  </a:cubicBezTo>
                  <a:lnTo>
                    <a:pt x="8807" y="87547"/>
                  </a:lnTo>
                  <a:cubicBezTo>
                    <a:pt x="8807" y="88514"/>
                    <a:pt x="8707" y="89482"/>
                    <a:pt x="8674" y="90449"/>
                  </a:cubicBezTo>
                  <a:cubicBezTo>
                    <a:pt x="8674" y="90682"/>
                    <a:pt x="8607" y="90916"/>
                    <a:pt x="8540" y="91183"/>
                  </a:cubicBezTo>
                  <a:cubicBezTo>
                    <a:pt x="8507" y="91616"/>
                    <a:pt x="8474" y="92017"/>
                    <a:pt x="8340" y="92450"/>
                  </a:cubicBezTo>
                  <a:cubicBezTo>
                    <a:pt x="8273" y="92117"/>
                    <a:pt x="8140" y="91817"/>
                    <a:pt x="8107" y="91483"/>
                  </a:cubicBezTo>
                  <a:cubicBezTo>
                    <a:pt x="7973" y="90215"/>
                    <a:pt x="7540" y="89048"/>
                    <a:pt x="7206" y="87847"/>
                  </a:cubicBezTo>
                  <a:cubicBezTo>
                    <a:pt x="7139" y="87547"/>
                    <a:pt x="7139" y="87280"/>
                    <a:pt x="7273" y="86946"/>
                  </a:cubicBezTo>
                  <a:cubicBezTo>
                    <a:pt x="7706" y="85812"/>
                    <a:pt x="8140" y="84712"/>
                    <a:pt x="8540" y="83644"/>
                  </a:cubicBezTo>
                  <a:cubicBezTo>
                    <a:pt x="8540" y="83544"/>
                    <a:pt x="8607" y="83511"/>
                    <a:pt x="8674" y="83377"/>
                  </a:cubicBezTo>
                  <a:close/>
                  <a:moveTo>
                    <a:pt x="112414" y="83344"/>
                  </a:moveTo>
                  <a:lnTo>
                    <a:pt x="112414" y="83344"/>
                  </a:lnTo>
                  <a:cubicBezTo>
                    <a:pt x="112615" y="83811"/>
                    <a:pt x="112748" y="84144"/>
                    <a:pt x="112915" y="84478"/>
                  </a:cubicBezTo>
                  <a:lnTo>
                    <a:pt x="113282" y="85479"/>
                  </a:lnTo>
                  <a:cubicBezTo>
                    <a:pt x="113515" y="86012"/>
                    <a:pt x="113749" y="86546"/>
                    <a:pt x="113916" y="87147"/>
                  </a:cubicBezTo>
                  <a:cubicBezTo>
                    <a:pt x="114016" y="87347"/>
                    <a:pt x="113916" y="87647"/>
                    <a:pt x="113882" y="87847"/>
                  </a:cubicBezTo>
                  <a:cubicBezTo>
                    <a:pt x="113682" y="88648"/>
                    <a:pt x="113449" y="89382"/>
                    <a:pt x="113248" y="90182"/>
                  </a:cubicBezTo>
                  <a:cubicBezTo>
                    <a:pt x="113082" y="90783"/>
                    <a:pt x="113048" y="91316"/>
                    <a:pt x="112915" y="91883"/>
                  </a:cubicBezTo>
                  <a:cubicBezTo>
                    <a:pt x="112881" y="92050"/>
                    <a:pt x="112781" y="92284"/>
                    <a:pt x="112715" y="92450"/>
                  </a:cubicBezTo>
                  <a:cubicBezTo>
                    <a:pt x="112281" y="89448"/>
                    <a:pt x="112114" y="86479"/>
                    <a:pt x="112414" y="83344"/>
                  </a:cubicBezTo>
                  <a:close/>
                  <a:moveTo>
                    <a:pt x="6706" y="88481"/>
                  </a:moveTo>
                  <a:cubicBezTo>
                    <a:pt x="6872" y="89348"/>
                    <a:pt x="7039" y="90149"/>
                    <a:pt x="7273" y="90916"/>
                  </a:cubicBezTo>
                  <a:cubicBezTo>
                    <a:pt x="7339" y="91216"/>
                    <a:pt x="7173" y="91583"/>
                    <a:pt x="7506" y="91850"/>
                  </a:cubicBezTo>
                  <a:cubicBezTo>
                    <a:pt x="7339" y="92217"/>
                    <a:pt x="7606" y="92517"/>
                    <a:pt x="7673" y="92851"/>
                  </a:cubicBezTo>
                  <a:cubicBezTo>
                    <a:pt x="7773" y="93184"/>
                    <a:pt x="7840" y="93518"/>
                    <a:pt x="7873" y="93851"/>
                  </a:cubicBezTo>
                  <a:cubicBezTo>
                    <a:pt x="7873" y="93985"/>
                    <a:pt x="7940" y="94152"/>
                    <a:pt x="7873" y="94252"/>
                  </a:cubicBezTo>
                  <a:cubicBezTo>
                    <a:pt x="7706" y="94719"/>
                    <a:pt x="7506" y="95186"/>
                    <a:pt x="7306" y="95653"/>
                  </a:cubicBezTo>
                  <a:cubicBezTo>
                    <a:pt x="7206" y="95853"/>
                    <a:pt x="7139" y="96053"/>
                    <a:pt x="7106" y="96253"/>
                  </a:cubicBezTo>
                  <a:cubicBezTo>
                    <a:pt x="6872" y="97054"/>
                    <a:pt x="6506" y="97721"/>
                    <a:pt x="6205" y="98488"/>
                  </a:cubicBezTo>
                  <a:cubicBezTo>
                    <a:pt x="5972" y="99055"/>
                    <a:pt x="5805" y="99689"/>
                    <a:pt x="5538" y="100256"/>
                  </a:cubicBezTo>
                  <a:cubicBezTo>
                    <a:pt x="4838" y="101924"/>
                    <a:pt x="4371" y="103658"/>
                    <a:pt x="3770" y="105326"/>
                  </a:cubicBezTo>
                  <a:cubicBezTo>
                    <a:pt x="3603" y="105793"/>
                    <a:pt x="3370" y="106194"/>
                    <a:pt x="3170" y="106694"/>
                  </a:cubicBezTo>
                  <a:cubicBezTo>
                    <a:pt x="2803" y="105893"/>
                    <a:pt x="2803" y="105093"/>
                    <a:pt x="2870" y="104359"/>
                  </a:cubicBezTo>
                  <a:cubicBezTo>
                    <a:pt x="2870" y="104159"/>
                    <a:pt x="2870" y="103959"/>
                    <a:pt x="2836" y="103725"/>
                  </a:cubicBezTo>
                  <a:cubicBezTo>
                    <a:pt x="2770" y="103358"/>
                    <a:pt x="2770" y="103025"/>
                    <a:pt x="2836" y="102658"/>
                  </a:cubicBezTo>
                  <a:cubicBezTo>
                    <a:pt x="2936" y="102291"/>
                    <a:pt x="2936" y="101857"/>
                    <a:pt x="2936" y="101457"/>
                  </a:cubicBezTo>
                  <a:cubicBezTo>
                    <a:pt x="2870" y="100656"/>
                    <a:pt x="3036" y="99822"/>
                    <a:pt x="3270" y="99055"/>
                  </a:cubicBezTo>
                  <a:cubicBezTo>
                    <a:pt x="3503" y="98154"/>
                    <a:pt x="3537" y="97187"/>
                    <a:pt x="4004" y="96353"/>
                  </a:cubicBezTo>
                  <a:cubicBezTo>
                    <a:pt x="4204" y="95986"/>
                    <a:pt x="4204" y="95486"/>
                    <a:pt x="4337" y="95052"/>
                  </a:cubicBezTo>
                  <a:cubicBezTo>
                    <a:pt x="4671" y="94118"/>
                    <a:pt x="5004" y="93184"/>
                    <a:pt x="5338" y="92217"/>
                  </a:cubicBezTo>
                  <a:cubicBezTo>
                    <a:pt x="5605" y="91616"/>
                    <a:pt x="5872" y="90983"/>
                    <a:pt x="6039" y="90316"/>
                  </a:cubicBezTo>
                  <a:cubicBezTo>
                    <a:pt x="6172" y="89715"/>
                    <a:pt x="6472" y="89181"/>
                    <a:pt x="6706" y="88481"/>
                  </a:cubicBezTo>
                  <a:close/>
                  <a:moveTo>
                    <a:pt x="114516" y="88548"/>
                  </a:moveTo>
                  <a:cubicBezTo>
                    <a:pt x="114749" y="89382"/>
                    <a:pt x="115050" y="90282"/>
                    <a:pt x="115450" y="91049"/>
                  </a:cubicBezTo>
                  <a:cubicBezTo>
                    <a:pt x="115617" y="91550"/>
                    <a:pt x="115784" y="92017"/>
                    <a:pt x="115950" y="92517"/>
                  </a:cubicBezTo>
                  <a:cubicBezTo>
                    <a:pt x="116284" y="93484"/>
                    <a:pt x="116617" y="94485"/>
                    <a:pt x="116951" y="95419"/>
                  </a:cubicBezTo>
                  <a:cubicBezTo>
                    <a:pt x="117218" y="96153"/>
                    <a:pt x="117451" y="96854"/>
                    <a:pt x="117618" y="97554"/>
                  </a:cubicBezTo>
                  <a:cubicBezTo>
                    <a:pt x="117885" y="98488"/>
                    <a:pt x="118052" y="99389"/>
                    <a:pt x="118219" y="100323"/>
                  </a:cubicBezTo>
                  <a:cubicBezTo>
                    <a:pt x="118352" y="100990"/>
                    <a:pt x="118252" y="101724"/>
                    <a:pt x="118385" y="102391"/>
                  </a:cubicBezTo>
                  <a:cubicBezTo>
                    <a:pt x="118552" y="103425"/>
                    <a:pt x="118252" y="104492"/>
                    <a:pt x="118352" y="105526"/>
                  </a:cubicBezTo>
                  <a:cubicBezTo>
                    <a:pt x="118352" y="105893"/>
                    <a:pt x="118185" y="106227"/>
                    <a:pt x="118052" y="106694"/>
                  </a:cubicBezTo>
                  <a:cubicBezTo>
                    <a:pt x="117785" y="106093"/>
                    <a:pt x="117551" y="105560"/>
                    <a:pt x="117351" y="105026"/>
                  </a:cubicBezTo>
                  <a:cubicBezTo>
                    <a:pt x="116918" y="103859"/>
                    <a:pt x="116551" y="102658"/>
                    <a:pt x="116117" y="101423"/>
                  </a:cubicBezTo>
                  <a:cubicBezTo>
                    <a:pt x="115950" y="100990"/>
                    <a:pt x="115750" y="100556"/>
                    <a:pt x="115583" y="100089"/>
                  </a:cubicBezTo>
                  <a:cubicBezTo>
                    <a:pt x="115183" y="99088"/>
                    <a:pt x="114749" y="98054"/>
                    <a:pt x="114349" y="97020"/>
                  </a:cubicBezTo>
                  <a:cubicBezTo>
                    <a:pt x="114049" y="96320"/>
                    <a:pt x="113849" y="95653"/>
                    <a:pt x="113615" y="94919"/>
                  </a:cubicBezTo>
                  <a:cubicBezTo>
                    <a:pt x="113549" y="94685"/>
                    <a:pt x="113449" y="93318"/>
                    <a:pt x="113515" y="93051"/>
                  </a:cubicBezTo>
                  <a:cubicBezTo>
                    <a:pt x="113549" y="92751"/>
                    <a:pt x="113682" y="92417"/>
                    <a:pt x="113682" y="92150"/>
                  </a:cubicBezTo>
                  <a:cubicBezTo>
                    <a:pt x="113615" y="91817"/>
                    <a:pt x="113882" y="91516"/>
                    <a:pt x="113849" y="91149"/>
                  </a:cubicBezTo>
                  <a:cubicBezTo>
                    <a:pt x="113782" y="90816"/>
                    <a:pt x="113916" y="90449"/>
                    <a:pt x="114016" y="90082"/>
                  </a:cubicBezTo>
                  <a:cubicBezTo>
                    <a:pt x="114116" y="89548"/>
                    <a:pt x="114282" y="89048"/>
                    <a:pt x="114416" y="88548"/>
                  </a:cubicBezTo>
                  <a:close/>
                  <a:moveTo>
                    <a:pt x="8040" y="95653"/>
                  </a:moveTo>
                  <a:cubicBezTo>
                    <a:pt x="8107" y="96520"/>
                    <a:pt x="8307" y="97387"/>
                    <a:pt x="8040" y="98255"/>
                  </a:cubicBezTo>
                  <a:cubicBezTo>
                    <a:pt x="8007" y="98388"/>
                    <a:pt x="8040" y="98521"/>
                    <a:pt x="8040" y="98655"/>
                  </a:cubicBezTo>
                  <a:cubicBezTo>
                    <a:pt x="7973" y="99656"/>
                    <a:pt x="8140" y="100690"/>
                    <a:pt x="7940" y="101690"/>
                  </a:cubicBezTo>
                  <a:cubicBezTo>
                    <a:pt x="7840" y="101890"/>
                    <a:pt x="7973" y="102157"/>
                    <a:pt x="8007" y="102357"/>
                  </a:cubicBezTo>
                  <a:cubicBezTo>
                    <a:pt x="8140" y="103058"/>
                    <a:pt x="7840" y="103725"/>
                    <a:pt x="7840" y="104426"/>
                  </a:cubicBezTo>
                  <a:cubicBezTo>
                    <a:pt x="7806" y="104926"/>
                    <a:pt x="7773" y="105393"/>
                    <a:pt x="7673" y="105893"/>
                  </a:cubicBezTo>
                  <a:cubicBezTo>
                    <a:pt x="7473" y="107061"/>
                    <a:pt x="7306" y="108195"/>
                    <a:pt x="7073" y="109362"/>
                  </a:cubicBezTo>
                  <a:cubicBezTo>
                    <a:pt x="6906" y="110296"/>
                    <a:pt x="6706" y="111197"/>
                    <a:pt x="6506" y="112131"/>
                  </a:cubicBezTo>
                  <a:cubicBezTo>
                    <a:pt x="6339" y="112832"/>
                    <a:pt x="6205" y="113532"/>
                    <a:pt x="6039" y="114233"/>
                  </a:cubicBezTo>
                  <a:cubicBezTo>
                    <a:pt x="6005" y="114466"/>
                    <a:pt x="5872" y="114633"/>
                    <a:pt x="5805" y="114833"/>
                  </a:cubicBezTo>
                  <a:cubicBezTo>
                    <a:pt x="5705" y="114966"/>
                    <a:pt x="5672" y="115067"/>
                    <a:pt x="5572" y="115233"/>
                  </a:cubicBezTo>
                  <a:cubicBezTo>
                    <a:pt x="5171" y="114733"/>
                    <a:pt x="5038" y="114166"/>
                    <a:pt x="4871" y="113565"/>
                  </a:cubicBezTo>
                  <a:cubicBezTo>
                    <a:pt x="4638" y="112732"/>
                    <a:pt x="4371" y="111864"/>
                    <a:pt x="4171" y="110997"/>
                  </a:cubicBezTo>
                  <a:cubicBezTo>
                    <a:pt x="4037" y="110497"/>
                    <a:pt x="3904" y="109996"/>
                    <a:pt x="3837" y="109496"/>
                  </a:cubicBezTo>
                  <a:cubicBezTo>
                    <a:pt x="3804" y="109129"/>
                    <a:pt x="3670" y="108729"/>
                    <a:pt x="3470" y="108362"/>
                  </a:cubicBezTo>
                  <a:cubicBezTo>
                    <a:pt x="3303" y="108062"/>
                    <a:pt x="3237" y="107795"/>
                    <a:pt x="3403" y="107461"/>
                  </a:cubicBezTo>
                  <a:cubicBezTo>
                    <a:pt x="3570" y="107128"/>
                    <a:pt x="3737" y="106761"/>
                    <a:pt x="3870" y="106394"/>
                  </a:cubicBezTo>
                  <a:cubicBezTo>
                    <a:pt x="4070" y="105893"/>
                    <a:pt x="4237" y="105360"/>
                    <a:pt x="4471" y="104859"/>
                  </a:cubicBezTo>
                  <a:cubicBezTo>
                    <a:pt x="4704" y="104225"/>
                    <a:pt x="4971" y="103658"/>
                    <a:pt x="5171" y="103058"/>
                  </a:cubicBezTo>
                  <a:cubicBezTo>
                    <a:pt x="5405" y="102491"/>
                    <a:pt x="5638" y="101857"/>
                    <a:pt x="5838" y="101290"/>
                  </a:cubicBezTo>
                  <a:cubicBezTo>
                    <a:pt x="5872" y="101190"/>
                    <a:pt x="5872" y="101090"/>
                    <a:pt x="5905" y="101023"/>
                  </a:cubicBezTo>
                  <a:cubicBezTo>
                    <a:pt x="6472" y="100089"/>
                    <a:pt x="6739" y="99122"/>
                    <a:pt x="7173" y="98154"/>
                  </a:cubicBezTo>
                  <a:cubicBezTo>
                    <a:pt x="7473" y="97487"/>
                    <a:pt x="7706" y="96787"/>
                    <a:pt x="7973" y="96120"/>
                  </a:cubicBezTo>
                  <a:cubicBezTo>
                    <a:pt x="8040" y="95920"/>
                    <a:pt x="8007" y="95819"/>
                    <a:pt x="8040" y="95653"/>
                  </a:cubicBezTo>
                  <a:close/>
                  <a:moveTo>
                    <a:pt x="112815" y="95553"/>
                  </a:moveTo>
                  <a:cubicBezTo>
                    <a:pt x="113048" y="96053"/>
                    <a:pt x="113148" y="96520"/>
                    <a:pt x="113315" y="96954"/>
                  </a:cubicBezTo>
                  <a:cubicBezTo>
                    <a:pt x="113582" y="97621"/>
                    <a:pt x="113815" y="98221"/>
                    <a:pt x="114082" y="98855"/>
                  </a:cubicBezTo>
                  <a:lnTo>
                    <a:pt x="114950" y="100856"/>
                  </a:lnTo>
                  <a:cubicBezTo>
                    <a:pt x="115150" y="101357"/>
                    <a:pt x="115317" y="101857"/>
                    <a:pt x="115550" y="102357"/>
                  </a:cubicBezTo>
                  <a:cubicBezTo>
                    <a:pt x="115784" y="103058"/>
                    <a:pt x="116084" y="103725"/>
                    <a:pt x="116317" y="104392"/>
                  </a:cubicBezTo>
                  <a:cubicBezTo>
                    <a:pt x="116484" y="104959"/>
                    <a:pt x="116651" y="105493"/>
                    <a:pt x="116884" y="105993"/>
                  </a:cubicBezTo>
                  <a:cubicBezTo>
                    <a:pt x="116918" y="106194"/>
                    <a:pt x="117051" y="106360"/>
                    <a:pt x="117118" y="106560"/>
                  </a:cubicBezTo>
                  <a:cubicBezTo>
                    <a:pt x="117251" y="106894"/>
                    <a:pt x="117418" y="107228"/>
                    <a:pt x="117551" y="107561"/>
                  </a:cubicBezTo>
                  <a:cubicBezTo>
                    <a:pt x="117652" y="107828"/>
                    <a:pt x="117652" y="108128"/>
                    <a:pt x="117485" y="108362"/>
                  </a:cubicBezTo>
                  <a:cubicBezTo>
                    <a:pt x="117285" y="108729"/>
                    <a:pt x="117151" y="109162"/>
                    <a:pt x="117084" y="109629"/>
                  </a:cubicBezTo>
                  <a:cubicBezTo>
                    <a:pt x="116951" y="110397"/>
                    <a:pt x="116718" y="111164"/>
                    <a:pt x="116484" y="111964"/>
                  </a:cubicBezTo>
                  <a:cubicBezTo>
                    <a:pt x="116384" y="112498"/>
                    <a:pt x="116251" y="113065"/>
                    <a:pt x="116084" y="113632"/>
                  </a:cubicBezTo>
                  <a:cubicBezTo>
                    <a:pt x="115884" y="114166"/>
                    <a:pt x="115750" y="114733"/>
                    <a:pt x="115383" y="115233"/>
                  </a:cubicBezTo>
                  <a:cubicBezTo>
                    <a:pt x="115283" y="115067"/>
                    <a:pt x="115250" y="114966"/>
                    <a:pt x="115150" y="114800"/>
                  </a:cubicBezTo>
                  <a:cubicBezTo>
                    <a:pt x="115116" y="114633"/>
                    <a:pt x="115016" y="114499"/>
                    <a:pt x="114950" y="114333"/>
                  </a:cubicBezTo>
                  <a:cubicBezTo>
                    <a:pt x="114850" y="113732"/>
                    <a:pt x="114716" y="113098"/>
                    <a:pt x="114583" y="112531"/>
                  </a:cubicBezTo>
                  <a:lnTo>
                    <a:pt x="114316" y="111297"/>
                  </a:lnTo>
                  <a:cubicBezTo>
                    <a:pt x="114116" y="110330"/>
                    <a:pt x="113949" y="109396"/>
                    <a:pt x="113782" y="108428"/>
                  </a:cubicBezTo>
                  <a:cubicBezTo>
                    <a:pt x="113682" y="107695"/>
                    <a:pt x="113482" y="106961"/>
                    <a:pt x="113415" y="106194"/>
                  </a:cubicBezTo>
                  <a:cubicBezTo>
                    <a:pt x="113348" y="105493"/>
                    <a:pt x="113348" y="104759"/>
                    <a:pt x="113215" y="104059"/>
                  </a:cubicBezTo>
                  <a:cubicBezTo>
                    <a:pt x="113115" y="103525"/>
                    <a:pt x="112982" y="102991"/>
                    <a:pt x="113048" y="102458"/>
                  </a:cubicBezTo>
                  <a:cubicBezTo>
                    <a:pt x="113082" y="101924"/>
                    <a:pt x="113082" y="101423"/>
                    <a:pt x="113048" y="100923"/>
                  </a:cubicBezTo>
                  <a:cubicBezTo>
                    <a:pt x="112982" y="100456"/>
                    <a:pt x="113048" y="99889"/>
                    <a:pt x="113048" y="99389"/>
                  </a:cubicBezTo>
                  <a:cubicBezTo>
                    <a:pt x="113048" y="98888"/>
                    <a:pt x="113015" y="98421"/>
                    <a:pt x="113182" y="97954"/>
                  </a:cubicBezTo>
                  <a:cubicBezTo>
                    <a:pt x="113215" y="97821"/>
                    <a:pt x="113182" y="97721"/>
                    <a:pt x="113182" y="97587"/>
                  </a:cubicBezTo>
                  <a:lnTo>
                    <a:pt x="113082" y="97587"/>
                  </a:lnTo>
                  <a:cubicBezTo>
                    <a:pt x="113048" y="97721"/>
                    <a:pt x="113048" y="97854"/>
                    <a:pt x="112881" y="97954"/>
                  </a:cubicBezTo>
                  <a:lnTo>
                    <a:pt x="112815" y="97954"/>
                  </a:lnTo>
                  <a:lnTo>
                    <a:pt x="112815" y="95553"/>
                  </a:lnTo>
                  <a:close/>
                  <a:moveTo>
                    <a:pt x="2970" y="109196"/>
                  </a:moveTo>
                  <a:cubicBezTo>
                    <a:pt x="3136" y="109863"/>
                    <a:pt x="3303" y="110497"/>
                    <a:pt x="3437" y="111097"/>
                  </a:cubicBezTo>
                  <a:cubicBezTo>
                    <a:pt x="3670" y="112031"/>
                    <a:pt x="3837" y="112965"/>
                    <a:pt x="4204" y="113866"/>
                  </a:cubicBezTo>
                  <a:cubicBezTo>
                    <a:pt x="4471" y="114499"/>
                    <a:pt x="4638" y="115167"/>
                    <a:pt x="4838" y="115834"/>
                  </a:cubicBezTo>
                  <a:cubicBezTo>
                    <a:pt x="4971" y="116201"/>
                    <a:pt x="5171" y="116534"/>
                    <a:pt x="5171" y="116901"/>
                  </a:cubicBezTo>
                  <a:cubicBezTo>
                    <a:pt x="5171" y="117235"/>
                    <a:pt x="4938" y="117602"/>
                    <a:pt x="4838" y="117969"/>
                  </a:cubicBezTo>
                  <a:cubicBezTo>
                    <a:pt x="4638" y="118703"/>
                    <a:pt x="4437" y="119503"/>
                    <a:pt x="4204" y="120304"/>
                  </a:cubicBezTo>
                  <a:cubicBezTo>
                    <a:pt x="4137" y="120637"/>
                    <a:pt x="4004" y="120971"/>
                    <a:pt x="3937" y="121338"/>
                  </a:cubicBezTo>
                  <a:cubicBezTo>
                    <a:pt x="3437" y="120704"/>
                    <a:pt x="3303" y="120003"/>
                    <a:pt x="3036" y="119336"/>
                  </a:cubicBezTo>
                  <a:cubicBezTo>
                    <a:pt x="2836" y="118703"/>
                    <a:pt x="2669" y="118069"/>
                    <a:pt x="2469" y="117468"/>
                  </a:cubicBezTo>
                  <a:cubicBezTo>
                    <a:pt x="2469" y="117368"/>
                    <a:pt x="2436" y="117268"/>
                    <a:pt x="2436" y="117201"/>
                  </a:cubicBezTo>
                  <a:cubicBezTo>
                    <a:pt x="2369" y="116768"/>
                    <a:pt x="2369" y="116401"/>
                    <a:pt x="2303" y="116034"/>
                  </a:cubicBezTo>
                  <a:cubicBezTo>
                    <a:pt x="2102" y="114866"/>
                    <a:pt x="2202" y="113666"/>
                    <a:pt x="2169" y="112498"/>
                  </a:cubicBezTo>
                  <a:cubicBezTo>
                    <a:pt x="2136" y="111898"/>
                    <a:pt x="2036" y="111331"/>
                    <a:pt x="2303" y="110730"/>
                  </a:cubicBezTo>
                  <a:cubicBezTo>
                    <a:pt x="2436" y="110463"/>
                    <a:pt x="2536" y="110196"/>
                    <a:pt x="2636" y="109896"/>
                  </a:cubicBezTo>
                  <a:cubicBezTo>
                    <a:pt x="2703" y="109696"/>
                    <a:pt x="2803" y="109463"/>
                    <a:pt x="2870" y="109196"/>
                  </a:cubicBezTo>
                  <a:close/>
                  <a:moveTo>
                    <a:pt x="118119" y="109162"/>
                  </a:moveTo>
                  <a:cubicBezTo>
                    <a:pt x="118452" y="109996"/>
                    <a:pt x="118852" y="110730"/>
                    <a:pt x="118919" y="111564"/>
                  </a:cubicBezTo>
                  <a:cubicBezTo>
                    <a:pt x="118952" y="111998"/>
                    <a:pt x="118886" y="112431"/>
                    <a:pt x="118886" y="112898"/>
                  </a:cubicBezTo>
                  <a:cubicBezTo>
                    <a:pt x="118886" y="113432"/>
                    <a:pt x="118919" y="114032"/>
                    <a:pt x="118886" y="114566"/>
                  </a:cubicBezTo>
                  <a:cubicBezTo>
                    <a:pt x="118852" y="115167"/>
                    <a:pt x="118752" y="115734"/>
                    <a:pt x="118719" y="116334"/>
                  </a:cubicBezTo>
                  <a:lnTo>
                    <a:pt x="118586" y="117068"/>
                  </a:lnTo>
                  <a:cubicBezTo>
                    <a:pt x="118586" y="117168"/>
                    <a:pt x="118619" y="117235"/>
                    <a:pt x="118586" y="117335"/>
                  </a:cubicBezTo>
                  <a:cubicBezTo>
                    <a:pt x="118352" y="118236"/>
                    <a:pt x="118052" y="119170"/>
                    <a:pt x="117752" y="120070"/>
                  </a:cubicBezTo>
                  <a:cubicBezTo>
                    <a:pt x="117585" y="120504"/>
                    <a:pt x="117351" y="120904"/>
                    <a:pt x="117084" y="121471"/>
                  </a:cubicBezTo>
                  <a:cubicBezTo>
                    <a:pt x="116951" y="120737"/>
                    <a:pt x="116851" y="120170"/>
                    <a:pt x="116684" y="119536"/>
                  </a:cubicBezTo>
                  <a:cubicBezTo>
                    <a:pt x="116451" y="118769"/>
                    <a:pt x="116217" y="118035"/>
                    <a:pt x="115950" y="117268"/>
                  </a:cubicBezTo>
                  <a:cubicBezTo>
                    <a:pt x="115850" y="117001"/>
                    <a:pt x="115850" y="116701"/>
                    <a:pt x="115950" y="116367"/>
                  </a:cubicBezTo>
                  <a:cubicBezTo>
                    <a:pt x="116251" y="115600"/>
                    <a:pt x="116551" y="114900"/>
                    <a:pt x="116718" y="114099"/>
                  </a:cubicBezTo>
                  <a:cubicBezTo>
                    <a:pt x="116784" y="113699"/>
                    <a:pt x="117051" y="113332"/>
                    <a:pt x="117185" y="112898"/>
                  </a:cubicBezTo>
                  <a:cubicBezTo>
                    <a:pt x="117418" y="111964"/>
                    <a:pt x="117585" y="110997"/>
                    <a:pt x="117852" y="110030"/>
                  </a:cubicBezTo>
                  <a:cubicBezTo>
                    <a:pt x="117918" y="109763"/>
                    <a:pt x="118018" y="109496"/>
                    <a:pt x="118119" y="109162"/>
                  </a:cubicBezTo>
                  <a:close/>
                  <a:moveTo>
                    <a:pt x="5538" y="117769"/>
                  </a:moveTo>
                  <a:cubicBezTo>
                    <a:pt x="5772" y="118502"/>
                    <a:pt x="5938" y="119136"/>
                    <a:pt x="6205" y="119703"/>
                  </a:cubicBezTo>
                  <a:cubicBezTo>
                    <a:pt x="6372" y="119937"/>
                    <a:pt x="6372" y="120337"/>
                    <a:pt x="6472" y="120637"/>
                  </a:cubicBezTo>
                  <a:cubicBezTo>
                    <a:pt x="6606" y="121038"/>
                    <a:pt x="6606" y="121471"/>
                    <a:pt x="6806" y="121871"/>
                  </a:cubicBezTo>
                  <a:cubicBezTo>
                    <a:pt x="6939" y="122138"/>
                    <a:pt x="6872" y="122505"/>
                    <a:pt x="6872" y="122839"/>
                  </a:cubicBezTo>
                  <a:cubicBezTo>
                    <a:pt x="6872" y="123539"/>
                    <a:pt x="6839" y="124240"/>
                    <a:pt x="6839" y="124974"/>
                  </a:cubicBezTo>
                  <a:cubicBezTo>
                    <a:pt x="6839" y="126675"/>
                    <a:pt x="6539" y="128309"/>
                    <a:pt x="6105" y="129911"/>
                  </a:cubicBezTo>
                  <a:cubicBezTo>
                    <a:pt x="5805" y="129210"/>
                    <a:pt x="5538" y="128543"/>
                    <a:pt x="5505" y="127676"/>
                  </a:cubicBezTo>
                  <a:lnTo>
                    <a:pt x="5505" y="127542"/>
                  </a:lnTo>
                  <a:cubicBezTo>
                    <a:pt x="5205" y="126975"/>
                    <a:pt x="5205" y="126308"/>
                    <a:pt x="5038" y="125674"/>
                  </a:cubicBezTo>
                  <a:cubicBezTo>
                    <a:pt x="4871" y="124940"/>
                    <a:pt x="4638" y="124240"/>
                    <a:pt x="4437" y="123539"/>
                  </a:cubicBezTo>
                  <a:cubicBezTo>
                    <a:pt x="4237" y="122939"/>
                    <a:pt x="4304" y="122405"/>
                    <a:pt x="4471" y="121838"/>
                  </a:cubicBezTo>
                  <a:cubicBezTo>
                    <a:pt x="4638" y="121338"/>
                    <a:pt x="4738" y="120771"/>
                    <a:pt x="4838" y="120270"/>
                  </a:cubicBezTo>
                  <a:cubicBezTo>
                    <a:pt x="4938" y="119837"/>
                    <a:pt x="5004" y="119370"/>
                    <a:pt x="5205" y="118969"/>
                  </a:cubicBezTo>
                  <a:cubicBezTo>
                    <a:pt x="5305" y="118703"/>
                    <a:pt x="5338" y="118469"/>
                    <a:pt x="5371" y="118202"/>
                  </a:cubicBezTo>
                  <a:cubicBezTo>
                    <a:pt x="5438" y="118135"/>
                    <a:pt x="5471" y="118002"/>
                    <a:pt x="5538" y="117769"/>
                  </a:cubicBezTo>
                  <a:close/>
                  <a:moveTo>
                    <a:pt x="115450" y="117835"/>
                  </a:moveTo>
                  <a:cubicBezTo>
                    <a:pt x="115550" y="118035"/>
                    <a:pt x="115617" y="118169"/>
                    <a:pt x="115717" y="118202"/>
                  </a:cubicBezTo>
                  <a:cubicBezTo>
                    <a:pt x="115750" y="118469"/>
                    <a:pt x="115784" y="118703"/>
                    <a:pt x="115884" y="118969"/>
                  </a:cubicBezTo>
                  <a:cubicBezTo>
                    <a:pt x="116017" y="119303"/>
                    <a:pt x="116117" y="119570"/>
                    <a:pt x="116217" y="119903"/>
                  </a:cubicBezTo>
                  <a:cubicBezTo>
                    <a:pt x="116284" y="120470"/>
                    <a:pt x="116384" y="121004"/>
                    <a:pt x="116517" y="121538"/>
                  </a:cubicBezTo>
                  <a:cubicBezTo>
                    <a:pt x="116584" y="121905"/>
                    <a:pt x="116751" y="122238"/>
                    <a:pt x="116751" y="122672"/>
                  </a:cubicBezTo>
                  <a:cubicBezTo>
                    <a:pt x="116751" y="123139"/>
                    <a:pt x="116684" y="123573"/>
                    <a:pt x="116551" y="124006"/>
                  </a:cubicBezTo>
                  <a:cubicBezTo>
                    <a:pt x="116351" y="124740"/>
                    <a:pt x="116117" y="125474"/>
                    <a:pt x="115917" y="126175"/>
                  </a:cubicBezTo>
                  <a:cubicBezTo>
                    <a:pt x="115717" y="127008"/>
                    <a:pt x="115550" y="127842"/>
                    <a:pt x="115417" y="128676"/>
                  </a:cubicBezTo>
                  <a:cubicBezTo>
                    <a:pt x="115383" y="129077"/>
                    <a:pt x="115216" y="129510"/>
                    <a:pt x="115016" y="129911"/>
                  </a:cubicBezTo>
                  <a:cubicBezTo>
                    <a:pt x="114950" y="129744"/>
                    <a:pt x="114916" y="129644"/>
                    <a:pt x="114883" y="129477"/>
                  </a:cubicBezTo>
                  <a:cubicBezTo>
                    <a:pt x="114616" y="128510"/>
                    <a:pt x="114516" y="127509"/>
                    <a:pt x="114383" y="126508"/>
                  </a:cubicBezTo>
                  <a:cubicBezTo>
                    <a:pt x="114182" y="125140"/>
                    <a:pt x="114282" y="123739"/>
                    <a:pt x="114249" y="122372"/>
                  </a:cubicBezTo>
                  <a:cubicBezTo>
                    <a:pt x="114249" y="122172"/>
                    <a:pt x="114349" y="121905"/>
                    <a:pt x="114383" y="121705"/>
                  </a:cubicBezTo>
                  <a:cubicBezTo>
                    <a:pt x="114516" y="121171"/>
                    <a:pt x="114616" y="120571"/>
                    <a:pt x="114749" y="120037"/>
                  </a:cubicBezTo>
                  <a:cubicBezTo>
                    <a:pt x="114749" y="119903"/>
                    <a:pt x="114783" y="119737"/>
                    <a:pt x="114883" y="119637"/>
                  </a:cubicBezTo>
                  <a:cubicBezTo>
                    <a:pt x="115183" y="119069"/>
                    <a:pt x="115283" y="118536"/>
                    <a:pt x="115450" y="117835"/>
                  </a:cubicBezTo>
                  <a:close/>
                  <a:moveTo>
                    <a:pt x="4004" y="125040"/>
                  </a:moveTo>
                  <a:cubicBezTo>
                    <a:pt x="4171" y="125241"/>
                    <a:pt x="4271" y="125307"/>
                    <a:pt x="4271" y="125374"/>
                  </a:cubicBezTo>
                  <a:cubicBezTo>
                    <a:pt x="4437" y="126108"/>
                    <a:pt x="4537" y="126875"/>
                    <a:pt x="4704" y="127642"/>
                  </a:cubicBezTo>
                  <a:cubicBezTo>
                    <a:pt x="4838" y="128176"/>
                    <a:pt x="4871" y="128710"/>
                    <a:pt x="5038" y="129210"/>
                  </a:cubicBezTo>
                  <a:cubicBezTo>
                    <a:pt x="5305" y="129877"/>
                    <a:pt x="5438" y="130578"/>
                    <a:pt x="5638" y="131245"/>
                  </a:cubicBezTo>
                  <a:cubicBezTo>
                    <a:pt x="5672" y="131378"/>
                    <a:pt x="5672" y="131545"/>
                    <a:pt x="5638" y="131678"/>
                  </a:cubicBezTo>
                  <a:cubicBezTo>
                    <a:pt x="5371" y="132379"/>
                    <a:pt x="5205" y="133079"/>
                    <a:pt x="4704" y="133680"/>
                  </a:cubicBezTo>
                  <a:cubicBezTo>
                    <a:pt x="4437" y="133046"/>
                    <a:pt x="4171" y="132479"/>
                    <a:pt x="4171" y="131745"/>
                  </a:cubicBezTo>
                  <a:cubicBezTo>
                    <a:pt x="4171" y="131512"/>
                    <a:pt x="4137" y="131245"/>
                    <a:pt x="4037" y="131045"/>
                  </a:cubicBezTo>
                  <a:cubicBezTo>
                    <a:pt x="3870" y="130378"/>
                    <a:pt x="3837" y="129677"/>
                    <a:pt x="3804" y="129010"/>
                  </a:cubicBezTo>
                  <a:cubicBezTo>
                    <a:pt x="3804" y="128810"/>
                    <a:pt x="3770" y="128543"/>
                    <a:pt x="3770" y="128343"/>
                  </a:cubicBezTo>
                  <a:cubicBezTo>
                    <a:pt x="3770" y="128009"/>
                    <a:pt x="3804" y="127676"/>
                    <a:pt x="3837" y="127342"/>
                  </a:cubicBezTo>
                  <a:cubicBezTo>
                    <a:pt x="3870" y="126642"/>
                    <a:pt x="3937" y="125908"/>
                    <a:pt x="4004" y="125040"/>
                  </a:cubicBezTo>
                  <a:close/>
                  <a:moveTo>
                    <a:pt x="117051" y="125241"/>
                  </a:moveTo>
                  <a:cubicBezTo>
                    <a:pt x="117385" y="125908"/>
                    <a:pt x="117218" y="126608"/>
                    <a:pt x="117285" y="127309"/>
                  </a:cubicBezTo>
                  <a:cubicBezTo>
                    <a:pt x="117418" y="128576"/>
                    <a:pt x="117251" y="129844"/>
                    <a:pt x="117018" y="131111"/>
                  </a:cubicBezTo>
                  <a:cubicBezTo>
                    <a:pt x="116918" y="131478"/>
                    <a:pt x="117018" y="131812"/>
                    <a:pt x="116918" y="132079"/>
                  </a:cubicBezTo>
                  <a:cubicBezTo>
                    <a:pt x="116784" y="132646"/>
                    <a:pt x="116617" y="133146"/>
                    <a:pt x="116451" y="133680"/>
                  </a:cubicBezTo>
                  <a:lnTo>
                    <a:pt x="116284" y="133680"/>
                  </a:lnTo>
                  <a:cubicBezTo>
                    <a:pt x="116050" y="133079"/>
                    <a:pt x="115784" y="132546"/>
                    <a:pt x="115583" y="131945"/>
                  </a:cubicBezTo>
                  <a:cubicBezTo>
                    <a:pt x="115383" y="131512"/>
                    <a:pt x="115483" y="131078"/>
                    <a:pt x="115650" y="130678"/>
                  </a:cubicBezTo>
                  <a:cubicBezTo>
                    <a:pt x="115884" y="130011"/>
                    <a:pt x="116117" y="129277"/>
                    <a:pt x="116284" y="128576"/>
                  </a:cubicBezTo>
                  <a:cubicBezTo>
                    <a:pt x="116451" y="128009"/>
                    <a:pt x="116451" y="127375"/>
                    <a:pt x="116584" y="126742"/>
                  </a:cubicBezTo>
                  <a:cubicBezTo>
                    <a:pt x="116651" y="126308"/>
                    <a:pt x="116784" y="125808"/>
                    <a:pt x="116918" y="125341"/>
                  </a:cubicBezTo>
                  <a:cubicBezTo>
                    <a:pt x="116951" y="125307"/>
                    <a:pt x="116984" y="125307"/>
                    <a:pt x="117051" y="125241"/>
                  </a:cubicBezTo>
                  <a:close/>
                  <a:moveTo>
                    <a:pt x="115050" y="133180"/>
                  </a:moveTo>
                  <a:cubicBezTo>
                    <a:pt x="115283" y="133713"/>
                    <a:pt x="115550" y="134247"/>
                    <a:pt x="115750" y="134814"/>
                  </a:cubicBezTo>
                  <a:cubicBezTo>
                    <a:pt x="115784" y="134914"/>
                    <a:pt x="115717" y="135181"/>
                    <a:pt x="115617" y="135248"/>
                  </a:cubicBezTo>
                  <a:cubicBezTo>
                    <a:pt x="115383" y="135515"/>
                    <a:pt x="115083" y="135715"/>
                    <a:pt x="114783" y="135915"/>
                  </a:cubicBezTo>
                  <a:cubicBezTo>
                    <a:pt x="114761" y="135937"/>
                    <a:pt x="114735" y="135944"/>
                    <a:pt x="114706" y="135944"/>
                  </a:cubicBezTo>
                  <a:cubicBezTo>
                    <a:pt x="114649" y="135944"/>
                    <a:pt x="114583" y="135915"/>
                    <a:pt x="114516" y="135915"/>
                  </a:cubicBezTo>
                  <a:cubicBezTo>
                    <a:pt x="114449" y="134847"/>
                    <a:pt x="114583" y="134347"/>
                    <a:pt x="115050" y="133180"/>
                  </a:cubicBezTo>
                  <a:close/>
                  <a:moveTo>
                    <a:pt x="6039" y="133180"/>
                  </a:moveTo>
                  <a:cubicBezTo>
                    <a:pt x="6405" y="134047"/>
                    <a:pt x="6672" y="134914"/>
                    <a:pt x="6606" y="135982"/>
                  </a:cubicBezTo>
                  <a:cubicBezTo>
                    <a:pt x="6439" y="135915"/>
                    <a:pt x="6272" y="135915"/>
                    <a:pt x="6172" y="135848"/>
                  </a:cubicBezTo>
                  <a:cubicBezTo>
                    <a:pt x="5938" y="135515"/>
                    <a:pt x="5438" y="135481"/>
                    <a:pt x="5305" y="135014"/>
                  </a:cubicBezTo>
                  <a:cubicBezTo>
                    <a:pt x="5305" y="134914"/>
                    <a:pt x="5305" y="134847"/>
                    <a:pt x="5338" y="134747"/>
                  </a:cubicBezTo>
                  <a:cubicBezTo>
                    <a:pt x="5605" y="134214"/>
                    <a:pt x="5805" y="133713"/>
                    <a:pt x="6039" y="133180"/>
                  </a:cubicBezTo>
                  <a:close/>
                  <a:moveTo>
                    <a:pt x="9858" y="136339"/>
                  </a:moveTo>
                  <a:cubicBezTo>
                    <a:pt x="10007" y="136537"/>
                    <a:pt x="10056" y="136793"/>
                    <a:pt x="10136" y="137039"/>
                  </a:cubicBezTo>
                  <a:lnTo>
                    <a:pt x="10136" y="137039"/>
                  </a:lnTo>
                  <a:cubicBezTo>
                    <a:pt x="10175" y="136990"/>
                    <a:pt x="10200" y="136936"/>
                    <a:pt x="10208" y="136882"/>
                  </a:cubicBezTo>
                  <a:cubicBezTo>
                    <a:pt x="10232" y="136689"/>
                    <a:pt x="10082" y="136479"/>
                    <a:pt x="9858" y="136339"/>
                  </a:cubicBezTo>
                  <a:close/>
                  <a:moveTo>
                    <a:pt x="112473" y="136057"/>
                  </a:moveTo>
                  <a:cubicBezTo>
                    <a:pt x="112740" y="136057"/>
                    <a:pt x="113048" y="136115"/>
                    <a:pt x="113682" y="136248"/>
                  </a:cubicBezTo>
                  <a:cubicBezTo>
                    <a:pt x="113682" y="136582"/>
                    <a:pt x="113515" y="136815"/>
                    <a:pt x="113248" y="136849"/>
                  </a:cubicBezTo>
                  <a:cubicBezTo>
                    <a:pt x="112748" y="136982"/>
                    <a:pt x="112214" y="137082"/>
                    <a:pt x="111714" y="137216"/>
                  </a:cubicBezTo>
                  <a:cubicBezTo>
                    <a:pt x="111659" y="137232"/>
                    <a:pt x="111600" y="137240"/>
                    <a:pt x="111541" y="137240"/>
                  </a:cubicBezTo>
                  <a:cubicBezTo>
                    <a:pt x="111238" y="137240"/>
                    <a:pt x="110908" y="137049"/>
                    <a:pt x="110880" y="136882"/>
                  </a:cubicBezTo>
                  <a:cubicBezTo>
                    <a:pt x="110780" y="136649"/>
                    <a:pt x="111114" y="136315"/>
                    <a:pt x="111514" y="136215"/>
                  </a:cubicBezTo>
                  <a:cubicBezTo>
                    <a:pt x="111981" y="136115"/>
                    <a:pt x="112206" y="136057"/>
                    <a:pt x="112473" y="136057"/>
                  </a:cubicBezTo>
                  <a:close/>
                  <a:moveTo>
                    <a:pt x="114782" y="136874"/>
                  </a:moveTo>
                  <a:cubicBezTo>
                    <a:pt x="114898" y="136874"/>
                    <a:pt x="114976" y="136967"/>
                    <a:pt x="115016" y="137049"/>
                  </a:cubicBezTo>
                  <a:cubicBezTo>
                    <a:pt x="115617" y="137783"/>
                    <a:pt x="116217" y="138617"/>
                    <a:pt x="116117" y="139718"/>
                  </a:cubicBezTo>
                  <a:lnTo>
                    <a:pt x="115984" y="141586"/>
                  </a:lnTo>
                  <a:cubicBezTo>
                    <a:pt x="115984" y="141752"/>
                    <a:pt x="115917" y="141886"/>
                    <a:pt x="115784" y="142186"/>
                  </a:cubicBezTo>
                  <a:cubicBezTo>
                    <a:pt x="115650" y="141852"/>
                    <a:pt x="115583" y="141619"/>
                    <a:pt x="115483" y="141385"/>
                  </a:cubicBezTo>
                  <a:cubicBezTo>
                    <a:pt x="115383" y="140918"/>
                    <a:pt x="115250" y="140418"/>
                    <a:pt x="115116" y="139951"/>
                  </a:cubicBezTo>
                  <a:cubicBezTo>
                    <a:pt x="114916" y="139084"/>
                    <a:pt x="114516" y="138250"/>
                    <a:pt x="114583" y="137316"/>
                  </a:cubicBezTo>
                  <a:cubicBezTo>
                    <a:pt x="114583" y="137216"/>
                    <a:pt x="114549" y="137082"/>
                    <a:pt x="114516" y="137016"/>
                  </a:cubicBezTo>
                  <a:cubicBezTo>
                    <a:pt x="114620" y="136912"/>
                    <a:pt x="114709" y="136874"/>
                    <a:pt x="114782" y="136874"/>
                  </a:cubicBezTo>
                  <a:close/>
                  <a:moveTo>
                    <a:pt x="4971" y="135515"/>
                  </a:moveTo>
                  <a:cubicBezTo>
                    <a:pt x="5305" y="135815"/>
                    <a:pt x="5605" y="136048"/>
                    <a:pt x="5938" y="136348"/>
                  </a:cubicBezTo>
                  <a:cubicBezTo>
                    <a:pt x="5605" y="136682"/>
                    <a:pt x="5305" y="136949"/>
                    <a:pt x="5004" y="137282"/>
                  </a:cubicBezTo>
                  <a:cubicBezTo>
                    <a:pt x="4838" y="137516"/>
                    <a:pt x="4671" y="137749"/>
                    <a:pt x="4604" y="138016"/>
                  </a:cubicBezTo>
                  <a:cubicBezTo>
                    <a:pt x="4437" y="138550"/>
                    <a:pt x="4337" y="139117"/>
                    <a:pt x="4204" y="139684"/>
                  </a:cubicBezTo>
                  <a:cubicBezTo>
                    <a:pt x="4171" y="139751"/>
                    <a:pt x="4204" y="139851"/>
                    <a:pt x="4204" y="139918"/>
                  </a:cubicBezTo>
                  <a:cubicBezTo>
                    <a:pt x="4204" y="140218"/>
                    <a:pt x="4304" y="140451"/>
                    <a:pt x="4304" y="140752"/>
                  </a:cubicBezTo>
                  <a:cubicBezTo>
                    <a:pt x="4304" y="141052"/>
                    <a:pt x="4304" y="141352"/>
                    <a:pt x="4437" y="141619"/>
                  </a:cubicBezTo>
                  <a:cubicBezTo>
                    <a:pt x="4504" y="141786"/>
                    <a:pt x="4471" y="142053"/>
                    <a:pt x="4504" y="142253"/>
                  </a:cubicBezTo>
                  <a:cubicBezTo>
                    <a:pt x="4537" y="142453"/>
                    <a:pt x="4671" y="142720"/>
                    <a:pt x="4671" y="142920"/>
                  </a:cubicBezTo>
                  <a:cubicBezTo>
                    <a:pt x="4704" y="143087"/>
                    <a:pt x="4638" y="143320"/>
                    <a:pt x="4537" y="143487"/>
                  </a:cubicBezTo>
                  <a:cubicBezTo>
                    <a:pt x="4471" y="143620"/>
                    <a:pt x="4337" y="143820"/>
                    <a:pt x="4271" y="143987"/>
                  </a:cubicBezTo>
                  <a:cubicBezTo>
                    <a:pt x="3837" y="143487"/>
                    <a:pt x="3704" y="142886"/>
                    <a:pt x="3537" y="142319"/>
                  </a:cubicBezTo>
                  <a:cubicBezTo>
                    <a:pt x="3270" y="141352"/>
                    <a:pt x="3270" y="140385"/>
                    <a:pt x="3303" y="139384"/>
                  </a:cubicBezTo>
                  <a:cubicBezTo>
                    <a:pt x="3303" y="139251"/>
                    <a:pt x="3337" y="139150"/>
                    <a:pt x="3370" y="139017"/>
                  </a:cubicBezTo>
                  <a:cubicBezTo>
                    <a:pt x="3603" y="138216"/>
                    <a:pt x="3870" y="137416"/>
                    <a:pt x="4337" y="136715"/>
                  </a:cubicBezTo>
                  <a:cubicBezTo>
                    <a:pt x="4537" y="136382"/>
                    <a:pt x="4704" y="136015"/>
                    <a:pt x="4971" y="135515"/>
                  </a:cubicBezTo>
                  <a:close/>
                  <a:moveTo>
                    <a:pt x="116184" y="135648"/>
                  </a:moveTo>
                  <a:cubicBezTo>
                    <a:pt x="116918" y="136749"/>
                    <a:pt x="117551" y="137916"/>
                    <a:pt x="117852" y="139217"/>
                  </a:cubicBezTo>
                  <a:cubicBezTo>
                    <a:pt x="118018" y="139851"/>
                    <a:pt x="117952" y="140485"/>
                    <a:pt x="117885" y="141085"/>
                  </a:cubicBezTo>
                  <a:cubicBezTo>
                    <a:pt x="117752" y="141819"/>
                    <a:pt x="117551" y="142553"/>
                    <a:pt x="117351" y="143253"/>
                  </a:cubicBezTo>
                  <a:cubicBezTo>
                    <a:pt x="117251" y="143520"/>
                    <a:pt x="117084" y="143754"/>
                    <a:pt x="116918" y="144054"/>
                  </a:cubicBezTo>
                  <a:cubicBezTo>
                    <a:pt x="116784" y="143820"/>
                    <a:pt x="116718" y="143654"/>
                    <a:pt x="116684" y="143520"/>
                  </a:cubicBezTo>
                  <a:cubicBezTo>
                    <a:pt x="116384" y="143220"/>
                    <a:pt x="116384" y="142853"/>
                    <a:pt x="116551" y="142553"/>
                  </a:cubicBezTo>
                  <a:cubicBezTo>
                    <a:pt x="116718" y="142219"/>
                    <a:pt x="116584" y="141852"/>
                    <a:pt x="116718" y="141552"/>
                  </a:cubicBezTo>
                  <a:cubicBezTo>
                    <a:pt x="116884" y="141219"/>
                    <a:pt x="116784" y="140885"/>
                    <a:pt x="116851" y="140551"/>
                  </a:cubicBezTo>
                  <a:cubicBezTo>
                    <a:pt x="116851" y="140351"/>
                    <a:pt x="116884" y="140151"/>
                    <a:pt x="116918" y="139918"/>
                  </a:cubicBezTo>
                  <a:cubicBezTo>
                    <a:pt x="116951" y="139851"/>
                    <a:pt x="116951" y="139751"/>
                    <a:pt x="116951" y="139684"/>
                  </a:cubicBezTo>
                  <a:cubicBezTo>
                    <a:pt x="116851" y="139050"/>
                    <a:pt x="116718" y="138483"/>
                    <a:pt x="116551" y="137883"/>
                  </a:cubicBezTo>
                  <a:cubicBezTo>
                    <a:pt x="116384" y="137316"/>
                    <a:pt x="115917" y="136982"/>
                    <a:pt x="115517" y="136582"/>
                  </a:cubicBezTo>
                  <a:lnTo>
                    <a:pt x="115250" y="136348"/>
                  </a:lnTo>
                  <a:cubicBezTo>
                    <a:pt x="115550" y="136048"/>
                    <a:pt x="115717" y="135715"/>
                    <a:pt x="116184" y="135648"/>
                  </a:cubicBezTo>
                  <a:close/>
                  <a:moveTo>
                    <a:pt x="5038" y="143587"/>
                  </a:moveTo>
                  <a:cubicBezTo>
                    <a:pt x="5338" y="144187"/>
                    <a:pt x="5638" y="144721"/>
                    <a:pt x="5872" y="145255"/>
                  </a:cubicBezTo>
                  <a:cubicBezTo>
                    <a:pt x="6172" y="145922"/>
                    <a:pt x="6472" y="146689"/>
                    <a:pt x="6672" y="147390"/>
                  </a:cubicBezTo>
                  <a:cubicBezTo>
                    <a:pt x="6806" y="147857"/>
                    <a:pt x="7006" y="148324"/>
                    <a:pt x="6672" y="148824"/>
                  </a:cubicBezTo>
                  <a:cubicBezTo>
                    <a:pt x="6305" y="148657"/>
                    <a:pt x="5972" y="148524"/>
                    <a:pt x="5672" y="148357"/>
                  </a:cubicBezTo>
                  <a:cubicBezTo>
                    <a:pt x="5705" y="147223"/>
                    <a:pt x="5305" y="146256"/>
                    <a:pt x="4804" y="145322"/>
                  </a:cubicBezTo>
                  <a:cubicBezTo>
                    <a:pt x="4604" y="144888"/>
                    <a:pt x="4471" y="144488"/>
                    <a:pt x="4838" y="144054"/>
                  </a:cubicBezTo>
                  <a:cubicBezTo>
                    <a:pt x="4938" y="143987"/>
                    <a:pt x="4971" y="143820"/>
                    <a:pt x="5038" y="143587"/>
                  </a:cubicBezTo>
                  <a:close/>
                  <a:moveTo>
                    <a:pt x="116084" y="143587"/>
                  </a:moveTo>
                  <a:cubicBezTo>
                    <a:pt x="116117" y="143720"/>
                    <a:pt x="116184" y="143854"/>
                    <a:pt x="116251" y="143921"/>
                  </a:cubicBezTo>
                  <a:cubicBezTo>
                    <a:pt x="116684" y="144421"/>
                    <a:pt x="116584" y="144888"/>
                    <a:pt x="116284" y="145422"/>
                  </a:cubicBezTo>
                  <a:cubicBezTo>
                    <a:pt x="115917" y="146089"/>
                    <a:pt x="115583" y="146856"/>
                    <a:pt x="115517" y="147657"/>
                  </a:cubicBezTo>
                  <a:cubicBezTo>
                    <a:pt x="115517" y="147857"/>
                    <a:pt x="115450" y="148057"/>
                    <a:pt x="115450" y="148357"/>
                  </a:cubicBezTo>
                  <a:cubicBezTo>
                    <a:pt x="115116" y="148490"/>
                    <a:pt x="114783" y="148657"/>
                    <a:pt x="114449" y="148824"/>
                  </a:cubicBezTo>
                  <a:cubicBezTo>
                    <a:pt x="114049" y="148357"/>
                    <a:pt x="114282" y="147890"/>
                    <a:pt x="114416" y="147490"/>
                  </a:cubicBezTo>
                  <a:cubicBezTo>
                    <a:pt x="114749" y="146489"/>
                    <a:pt x="115183" y="145522"/>
                    <a:pt x="115583" y="144554"/>
                  </a:cubicBezTo>
                  <a:cubicBezTo>
                    <a:pt x="115717" y="144221"/>
                    <a:pt x="115917" y="143921"/>
                    <a:pt x="116084" y="143587"/>
                  </a:cubicBezTo>
                  <a:close/>
                  <a:moveTo>
                    <a:pt x="4971" y="149032"/>
                  </a:moveTo>
                  <a:cubicBezTo>
                    <a:pt x="5073" y="149032"/>
                    <a:pt x="5172" y="149087"/>
                    <a:pt x="5271" y="149258"/>
                  </a:cubicBezTo>
                  <a:cubicBezTo>
                    <a:pt x="5271" y="149318"/>
                    <a:pt x="5343" y="149330"/>
                    <a:pt x="5415" y="149330"/>
                  </a:cubicBezTo>
                  <a:cubicBezTo>
                    <a:pt x="5463" y="149330"/>
                    <a:pt x="5511" y="149324"/>
                    <a:pt x="5538" y="149324"/>
                  </a:cubicBezTo>
                  <a:cubicBezTo>
                    <a:pt x="5838" y="149391"/>
                    <a:pt x="6105" y="149424"/>
                    <a:pt x="6506" y="149525"/>
                  </a:cubicBezTo>
                  <a:cubicBezTo>
                    <a:pt x="6305" y="149891"/>
                    <a:pt x="6205" y="150225"/>
                    <a:pt x="6005" y="150292"/>
                  </a:cubicBezTo>
                  <a:cubicBezTo>
                    <a:pt x="5583" y="150602"/>
                    <a:pt x="5208" y="151078"/>
                    <a:pt x="4659" y="151078"/>
                  </a:cubicBezTo>
                  <a:cubicBezTo>
                    <a:pt x="4558" y="151078"/>
                    <a:pt x="4451" y="151062"/>
                    <a:pt x="4337" y="151026"/>
                  </a:cubicBezTo>
                  <a:lnTo>
                    <a:pt x="4304" y="151059"/>
                  </a:lnTo>
                  <a:cubicBezTo>
                    <a:pt x="4184" y="151112"/>
                    <a:pt x="4074" y="151144"/>
                    <a:pt x="3978" y="151144"/>
                  </a:cubicBezTo>
                  <a:cubicBezTo>
                    <a:pt x="3833" y="151144"/>
                    <a:pt x="3717" y="151072"/>
                    <a:pt x="3637" y="150892"/>
                  </a:cubicBezTo>
                  <a:cubicBezTo>
                    <a:pt x="3503" y="150592"/>
                    <a:pt x="3370" y="150225"/>
                    <a:pt x="3637" y="149925"/>
                  </a:cubicBezTo>
                  <a:cubicBezTo>
                    <a:pt x="3870" y="149591"/>
                    <a:pt x="4137" y="149324"/>
                    <a:pt x="4537" y="149191"/>
                  </a:cubicBezTo>
                  <a:cubicBezTo>
                    <a:pt x="4691" y="149133"/>
                    <a:pt x="4833" y="149032"/>
                    <a:pt x="4971" y="149032"/>
                  </a:cubicBezTo>
                  <a:close/>
                  <a:moveTo>
                    <a:pt x="116117" y="149091"/>
                  </a:moveTo>
                  <a:cubicBezTo>
                    <a:pt x="116718" y="149224"/>
                    <a:pt x="117218" y="149525"/>
                    <a:pt x="117518" y="150058"/>
                  </a:cubicBezTo>
                  <a:cubicBezTo>
                    <a:pt x="117718" y="150392"/>
                    <a:pt x="117551" y="150725"/>
                    <a:pt x="117385" y="151026"/>
                  </a:cubicBezTo>
                  <a:cubicBezTo>
                    <a:pt x="117318" y="151092"/>
                    <a:pt x="117251" y="151159"/>
                    <a:pt x="117151" y="151159"/>
                  </a:cubicBezTo>
                  <a:cubicBezTo>
                    <a:pt x="116996" y="151159"/>
                    <a:pt x="116795" y="151189"/>
                    <a:pt x="116600" y="151189"/>
                  </a:cubicBezTo>
                  <a:cubicBezTo>
                    <a:pt x="116503" y="151189"/>
                    <a:pt x="116406" y="151181"/>
                    <a:pt x="116317" y="151159"/>
                  </a:cubicBezTo>
                  <a:cubicBezTo>
                    <a:pt x="115683" y="150825"/>
                    <a:pt x="114950" y="150525"/>
                    <a:pt x="114716" y="149725"/>
                  </a:cubicBezTo>
                  <a:cubicBezTo>
                    <a:pt x="114716" y="149691"/>
                    <a:pt x="114749" y="149658"/>
                    <a:pt x="114749" y="149491"/>
                  </a:cubicBezTo>
                  <a:cubicBezTo>
                    <a:pt x="115016" y="149424"/>
                    <a:pt x="115216" y="149358"/>
                    <a:pt x="115450" y="149358"/>
                  </a:cubicBezTo>
                  <a:cubicBezTo>
                    <a:pt x="115511" y="149358"/>
                    <a:pt x="115580" y="149367"/>
                    <a:pt x="115647" y="149367"/>
                  </a:cubicBezTo>
                  <a:cubicBezTo>
                    <a:pt x="115765" y="149367"/>
                    <a:pt x="115875" y="149340"/>
                    <a:pt x="115917" y="149191"/>
                  </a:cubicBezTo>
                  <a:cubicBezTo>
                    <a:pt x="115917" y="149091"/>
                    <a:pt x="116050" y="149091"/>
                    <a:pt x="116117" y="149091"/>
                  </a:cubicBezTo>
                  <a:close/>
                  <a:moveTo>
                    <a:pt x="67683" y="152860"/>
                  </a:moveTo>
                  <a:lnTo>
                    <a:pt x="67683" y="152860"/>
                  </a:lnTo>
                  <a:cubicBezTo>
                    <a:pt x="68483" y="153527"/>
                    <a:pt x="68383" y="154528"/>
                    <a:pt x="67382" y="155329"/>
                  </a:cubicBezTo>
                  <a:cubicBezTo>
                    <a:pt x="67249" y="155029"/>
                    <a:pt x="67049" y="154695"/>
                    <a:pt x="67082" y="154428"/>
                  </a:cubicBezTo>
                  <a:cubicBezTo>
                    <a:pt x="67216" y="153894"/>
                    <a:pt x="66915" y="153194"/>
                    <a:pt x="67683" y="152860"/>
                  </a:cubicBezTo>
                  <a:close/>
                  <a:moveTo>
                    <a:pt x="53339" y="152860"/>
                  </a:moveTo>
                  <a:cubicBezTo>
                    <a:pt x="54006" y="153394"/>
                    <a:pt x="54039" y="153761"/>
                    <a:pt x="53706" y="155362"/>
                  </a:cubicBezTo>
                  <a:cubicBezTo>
                    <a:pt x="53239" y="155062"/>
                    <a:pt x="52905" y="154762"/>
                    <a:pt x="52905" y="154261"/>
                  </a:cubicBezTo>
                  <a:cubicBezTo>
                    <a:pt x="52872" y="153728"/>
                    <a:pt x="52972" y="153261"/>
                    <a:pt x="53339" y="152860"/>
                  </a:cubicBezTo>
                  <a:close/>
                  <a:moveTo>
                    <a:pt x="60577" y="150525"/>
                  </a:moveTo>
                  <a:cubicBezTo>
                    <a:pt x="60711" y="150559"/>
                    <a:pt x="60811" y="150692"/>
                    <a:pt x="60844" y="150759"/>
                  </a:cubicBezTo>
                  <a:cubicBezTo>
                    <a:pt x="60978" y="151226"/>
                    <a:pt x="61078" y="151726"/>
                    <a:pt x="61211" y="152227"/>
                  </a:cubicBezTo>
                  <a:lnTo>
                    <a:pt x="61211" y="152493"/>
                  </a:lnTo>
                  <a:cubicBezTo>
                    <a:pt x="61044" y="153394"/>
                    <a:pt x="60878" y="154261"/>
                    <a:pt x="60711" y="155195"/>
                  </a:cubicBezTo>
                  <a:cubicBezTo>
                    <a:pt x="60678" y="155262"/>
                    <a:pt x="60678" y="155362"/>
                    <a:pt x="60644" y="155429"/>
                  </a:cubicBezTo>
                  <a:lnTo>
                    <a:pt x="60477" y="155429"/>
                  </a:lnTo>
                  <a:cubicBezTo>
                    <a:pt x="60344" y="154995"/>
                    <a:pt x="60244" y="154528"/>
                    <a:pt x="60177" y="154028"/>
                  </a:cubicBezTo>
                  <a:cubicBezTo>
                    <a:pt x="60077" y="153494"/>
                    <a:pt x="59910" y="152927"/>
                    <a:pt x="59910" y="152393"/>
                  </a:cubicBezTo>
                  <a:cubicBezTo>
                    <a:pt x="59910" y="151793"/>
                    <a:pt x="60044" y="151226"/>
                    <a:pt x="60344" y="150692"/>
                  </a:cubicBezTo>
                  <a:cubicBezTo>
                    <a:pt x="60377" y="150592"/>
                    <a:pt x="60544" y="150525"/>
                    <a:pt x="60577" y="150525"/>
                  </a:cubicBezTo>
                  <a:close/>
                  <a:moveTo>
                    <a:pt x="114049" y="150325"/>
                  </a:moveTo>
                  <a:cubicBezTo>
                    <a:pt x="114516" y="150559"/>
                    <a:pt x="114616" y="150992"/>
                    <a:pt x="114683" y="151493"/>
                  </a:cubicBezTo>
                  <a:cubicBezTo>
                    <a:pt x="114616" y="152227"/>
                    <a:pt x="114516" y="152894"/>
                    <a:pt x="114416" y="153594"/>
                  </a:cubicBezTo>
                  <a:cubicBezTo>
                    <a:pt x="114349" y="154195"/>
                    <a:pt x="114182" y="154728"/>
                    <a:pt x="114016" y="155329"/>
                  </a:cubicBezTo>
                  <a:cubicBezTo>
                    <a:pt x="113549" y="155429"/>
                    <a:pt x="113048" y="155562"/>
                    <a:pt x="112548" y="155696"/>
                  </a:cubicBezTo>
                  <a:cubicBezTo>
                    <a:pt x="112048" y="154061"/>
                    <a:pt x="112948" y="151259"/>
                    <a:pt x="114049" y="150325"/>
                  </a:cubicBezTo>
                  <a:close/>
                  <a:moveTo>
                    <a:pt x="7106" y="150258"/>
                  </a:moveTo>
                  <a:cubicBezTo>
                    <a:pt x="8340" y="151893"/>
                    <a:pt x="8841" y="153661"/>
                    <a:pt x="8640" y="155729"/>
                  </a:cubicBezTo>
                  <a:cubicBezTo>
                    <a:pt x="8073" y="155562"/>
                    <a:pt x="7606" y="155429"/>
                    <a:pt x="7006" y="155329"/>
                  </a:cubicBezTo>
                  <a:cubicBezTo>
                    <a:pt x="6839" y="154395"/>
                    <a:pt x="6672" y="153561"/>
                    <a:pt x="6539" y="152760"/>
                  </a:cubicBezTo>
                  <a:cubicBezTo>
                    <a:pt x="6472" y="152227"/>
                    <a:pt x="6506" y="151659"/>
                    <a:pt x="6506" y="151092"/>
                  </a:cubicBezTo>
                  <a:cubicBezTo>
                    <a:pt x="6506" y="150725"/>
                    <a:pt x="6839" y="150559"/>
                    <a:pt x="7106" y="150258"/>
                  </a:cubicBezTo>
                  <a:close/>
                  <a:moveTo>
                    <a:pt x="117051" y="145155"/>
                  </a:moveTo>
                  <a:cubicBezTo>
                    <a:pt x="117585" y="146055"/>
                    <a:pt x="118285" y="146823"/>
                    <a:pt x="118419" y="147890"/>
                  </a:cubicBezTo>
                  <a:cubicBezTo>
                    <a:pt x="118452" y="148124"/>
                    <a:pt x="118619" y="148357"/>
                    <a:pt x="118652" y="148591"/>
                  </a:cubicBezTo>
                  <a:cubicBezTo>
                    <a:pt x="118819" y="149591"/>
                    <a:pt x="118652" y="150592"/>
                    <a:pt x="118452" y="151559"/>
                  </a:cubicBezTo>
                  <a:cubicBezTo>
                    <a:pt x="118152" y="152927"/>
                    <a:pt x="117285" y="154061"/>
                    <a:pt x="116484" y="155195"/>
                  </a:cubicBezTo>
                  <a:cubicBezTo>
                    <a:pt x="116317" y="155429"/>
                    <a:pt x="115984" y="155596"/>
                    <a:pt x="115750" y="155796"/>
                  </a:cubicBezTo>
                  <a:cubicBezTo>
                    <a:pt x="115417" y="155629"/>
                    <a:pt x="115116" y="155529"/>
                    <a:pt x="114816" y="155362"/>
                  </a:cubicBezTo>
                  <a:cubicBezTo>
                    <a:pt x="114916" y="154628"/>
                    <a:pt x="115016" y="153894"/>
                    <a:pt x="115083" y="153194"/>
                  </a:cubicBezTo>
                  <a:cubicBezTo>
                    <a:pt x="115150" y="152460"/>
                    <a:pt x="115150" y="151793"/>
                    <a:pt x="115016" y="151059"/>
                  </a:cubicBezTo>
                  <a:cubicBezTo>
                    <a:pt x="115383" y="151059"/>
                    <a:pt x="115583" y="151192"/>
                    <a:pt x="115750" y="151426"/>
                  </a:cubicBezTo>
                  <a:cubicBezTo>
                    <a:pt x="115884" y="151593"/>
                    <a:pt x="116050" y="151693"/>
                    <a:pt x="116284" y="151693"/>
                  </a:cubicBezTo>
                  <a:cubicBezTo>
                    <a:pt x="116417" y="151693"/>
                    <a:pt x="116551" y="151726"/>
                    <a:pt x="116684" y="151759"/>
                  </a:cubicBezTo>
                  <a:cubicBezTo>
                    <a:pt x="116761" y="151781"/>
                    <a:pt x="116839" y="151791"/>
                    <a:pt x="116916" y="151791"/>
                  </a:cubicBezTo>
                  <a:cubicBezTo>
                    <a:pt x="117440" y="151791"/>
                    <a:pt x="117944" y="151337"/>
                    <a:pt x="118119" y="150959"/>
                  </a:cubicBezTo>
                  <a:cubicBezTo>
                    <a:pt x="118352" y="150525"/>
                    <a:pt x="118385" y="150025"/>
                    <a:pt x="118185" y="149558"/>
                  </a:cubicBezTo>
                  <a:cubicBezTo>
                    <a:pt x="117952" y="149058"/>
                    <a:pt x="117551" y="148724"/>
                    <a:pt x="117018" y="148557"/>
                  </a:cubicBezTo>
                  <a:cubicBezTo>
                    <a:pt x="116718" y="148490"/>
                    <a:pt x="116451" y="148490"/>
                    <a:pt x="116184" y="148424"/>
                  </a:cubicBezTo>
                  <a:cubicBezTo>
                    <a:pt x="116050" y="148390"/>
                    <a:pt x="115917" y="148390"/>
                    <a:pt x="115784" y="148357"/>
                  </a:cubicBezTo>
                  <a:cubicBezTo>
                    <a:pt x="115917" y="147190"/>
                    <a:pt x="116384" y="146189"/>
                    <a:pt x="117051" y="145155"/>
                  </a:cubicBezTo>
                  <a:close/>
                  <a:moveTo>
                    <a:pt x="4037" y="145188"/>
                  </a:moveTo>
                  <a:cubicBezTo>
                    <a:pt x="4704" y="146089"/>
                    <a:pt x="5138" y="147223"/>
                    <a:pt x="5338" y="148324"/>
                  </a:cubicBezTo>
                  <a:cubicBezTo>
                    <a:pt x="4971" y="148390"/>
                    <a:pt x="4571" y="148390"/>
                    <a:pt x="4204" y="148524"/>
                  </a:cubicBezTo>
                  <a:cubicBezTo>
                    <a:pt x="3070" y="148857"/>
                    <a:pt x="2536" y="149825"/>
                    <a:pt x="2970" y="150892"/>
                  </a:cubicBezTo>
                  <a:cubicBezTo>
                    <a:pt x="3140" y="151433"/>
                    <a:pt x="3651" y="151755"/>
                    <a:pt x="4212" y="151755"/>
                  </a:cubicBezTo>
                  <a:cubicBezTo>
                    <a:pt x="4308" y="151755"/>
                    <a:pt x="4406" y="151746"/>
                    <a:pt x="4504" y="151726"/>
                  </a:cubicBezTo>
                  <a:cubicBezTo>
                    <a:pt x="4638" y="151726"/>
                    <a:pt x="4738" y="151693"/>
                    <a:pt x="4838" y="151693"/>
                  </a:cubicBezTo>
                  <a:cubicBezTo>
                    <a:pt x="4862" y="151696"/>
                    <a:pt x="4886" y="151698"/>
                    <a:pt x="4910" y="151698"/>
                  </a:cubicBezTo>
                  <a:cubicBezTo>
                    <a:pt x="5118" y="151698"/>
                    <a:pt x="5315" y="151572"/>
                    <a:pt x="5405" y="151393"/>
                  </a:cubicBezTo>
                  <a:cubicBezTo>
                    <a:pt x="5572" y="151159"/>
                    <a:pt x="5838" y="151092"/>
                    <a:pt x="6139" y="151026"/>
                  </a:cubicBezTo>
                  <a:lnTo>
                    <a:pt x="6139" y="151026"/>
                  </a:lnTo>
                  <a:cubicBezTo>
                    <a:pt x="5838" y="152527"/>
                    <a:pt x="6172" y="153928"/>
                    <a:pt x="6339" y="155362"/>
                  </a:cubicBezTo>
                  <a:cubicBezTo>
                    <a:pt x="6039" y="155496"/>
                    <a:pt x="5772" y="155662"/>
                    <a:pt x="5471" y="155829"/>
                  </a:cubicBezTo>
                  <a:cubicBezTo>
                    <a:pt x="4504" y="155329"/>
                    <a:pt x="4137" y="154361"/>
                    <a:pt x="3537" y="153527"/>
                  </a:cubicBezTo>
                  <a:cubicBezTo>
                    <a:pt x="3503" y="153494"/>
                    <a:pt x="3470" y="153394"/>
                    <a:pt x="3437" y="153327"/>
                  </a:cubicBezTo>
                  <a:cubicBezTo>
                    <a:pt x="2803" y="152493"/>
                    <a:pt x="2669" y="151493"/>
                    <a:pt x="2469" y="150492"/>
                  </a:cubicBezTo>
                  <a:cubicBezTo>
                    <a:pt x="2336" y="149858"/>
                    <a:pt x="2336" y="149224"/>
                    <a:pt x="2469" y="148657"/>
                  </a:cubicBezTo>
                  <a:cubicBezTo>
                    <a:pt x="2669" y="147356"/>
                    <a:pt x="3170" y="146222"/>
                    <a:pt x="4037" y="145188"/>
                  </a:cubicBezTo>
                  <a:close/>
                  <a:moveTo>
                    <a:pt x="59410" y="153227"/>
                  </a:moveTo>
                  <a:cubicBezTo>
                    <a:pt x="59510" y="154361"/>
                    <a:pt x="59677" y="154928"/>
                    <a:pt x="60144" y="155996"/>
                  </a:cubicBezTo>
                  <a:cubicBezTo>
                    <a:pt x="59418" y="156406"/>
                    <a:pt x="58723" y="156935"/>
                    <a:pt x="57860" y="156935"/>
                  </a:cubicBezTo>
                  <a:cubicBezTo>
                    <a:pt x="57810" y="156935"/>
                    <a:pt x="57760" y="156933"/>
                    <a:pt x="57709" y="156930"/>
                  </a:cubicBezTo>
                  <a:cubicBezTo>
                    <a:pt x="57449" y="156930"/>
                    <a:pt x="57176" y="156953"/>
                    <a:pt x="56899" y="156953"/>
                  </a:cubicBezTo>
                  <a:cubicBezTo>
                    <a:pt x="56429" y="156953"/>
                    <a:pt x="55948" y="156887"/>
                    <a:pt x="55507" y="156530"/>
                  </a:cubicBezTo>
                  <a:cubicBezTo>
                    <a:pt x="56174" y="155996"/>
                    <a:pt x="56808" y="155395"/>
                    <a:pt x="57475" y="154895"/>
                  </a:cubicBezTo>
                  <a:cubicBezTo>
                    <a:pt x="58142" y="154395"/>
                    <a:pt x="58676" y="153728"/>
                    <a:pt x="59410" y="153227"/>
                  </a:cubicBezTo>
                  <a:close/>
                  <a:moveTo>
                    <a:pt x="61745" y="153261"/>
                  </a:moveTo>
                  <a:cubicBezTo>
                    <a:pt x="63046" y="154361"/>
                    <a:pt x="64313" y="155395"/>
                    <a:pt x="65548" y="156496"/>
                  </a:cubicBezTo>
                  <a:cubicBezTo>
                    <a:pt x="65214" y="156863"/>
                    <a:pt x="64714" y="156897"/>
                    <a:pt x="64247" y="156930"/>
                  </a:cubicBezTo>
                  <a:cubicBezTo>
                    <a:pt x="64155" y="156947"/>
                    <a:pt x="64065" y="156953"/>
                    <a:pt x="63977" y="156953"/>
                  </a:cubicBezTo>
                  <a:cubicBezTo>
                    <a:pt x="63713" y="156953"/>
                    <a:pt x="63463" y="156897"/>
                    <a:pt x="63213" y="156897"/>
                  </a:cubicBezTo>
                  <a:cubicBezTo>
                    <a:pt x="62679" y="156897"/>
                    <a:pt x="62212" y="156730"/>
                    <a:pt x="61745" y="156496"/>
                  </a:cubicBezTo>
                  <a:cubicBezTo>
                    <a:pt x="61478" y="156329"/>
                    <a:pt x="61211" y="156196"/>
                    <a:pt x="60878" y="156029"/>
                  </a:cubicBezTo>
                  <a:cubicBezTo>
                    <a:pt x="61478" y="155195"/>
                    <a:pt x="61578" y="154261"/>
                    <a:pt x="61745" y="153261"/>
                  </a:cubicBezTo>
                  <a:close/>
                  <a:moveTo>
                    <a:pt x="113715" y="156196"/>
                  </a:moveTo>
                  <a:lnTo>
                    <a:pt x="113715" y="156196"/>
                  </a:lnTo>
                  <a:cubicBezTo>
                    <a:pt x="113549" y="156663"/>
                    <a:pt x="113382" y="156997"/>
                    <a:pt x="113248" y="157364"/>
                  </a:cubicBezTo>
                  <a:cubicBezTo>
                    <a:pt x="112948" y="157063"/>
                    <a:pt x="112948" y="157063"/>
                    <a:pt x="112715" y="156396"/>
                  </a:cubicBezTo>
                  <a:cubicBezTo>
                    <a:pt x="113048" y="156329"/>
                    <a:pt x="113348" y="156263"/>
                    <a:pt x="113715" y="156196"/>
                  </a:cubicBezTo>
                  <a:close/>
                  <a:moveTo>
                    <a:pt x="7339" y="156163"/>
                  </a:moveTo>
                  <a:lnTo>
                    <a:pt x="7339" y="156163"/>
                  </a:lnTo>
                  <a:cubicBezTo>
                    <a:pt x="7706" y="156229"/>
                    <a:pt x="8040" y="156329"/>
                    <a:pt x="8440" y="156396"/>
                  </a:cubicBezTo>
                  <a:cubicBezTo>
                    <a:pt x="8207" y="156730"/>
                    <a:pt x="8107" y="157063"/>
                    <a:pt x="7873" y="157497"/>
                  </a:cubicBezTo>
                  <a:cubicBezTo>
                    <a:pt x="7673" y="156997"/>
                    <a:pt x="7506" y="156596"/>
                    <a:pt x="7339" y="156163"/>
                  </a:cubicBezTo>
                  <a:close/>
                  <a:moveTo>
                    <a:pt x="96079" y="154818"/>
                  </a:moveTo>
                  <a:cubicBezTo>
                    <a:pt x="96264" y="154818"/>
                    <a:pt x="96462" y="154853"/>
                    <a:pt x="96670" y="154928"/>
                  </a:cubicBezTo>
                  <a:cubicBezTo>
                    <a:pt x="97037" y="155062"/>
                    <a:pt x="97204" y="155362"/>
                    <a:pt x="97070" y="155729"/>
                  </a:cubicBezTo>
                  <a:cubicBezTo>
                    <a:pt x="96837" y="156496"/>
                    <a:pt x="96403" y="157163"/>
                    <a:pt x="95669" y="157530"/>
                  </a:cubicBezTo>
                  <a:cubicBezTo>
                    <a:pt x="95436" y="157647"/>
                    <a:pt x="95280" y="157916"/>
                    <a:pt x="94977" y="157916"/>
                  </a:cubicBezTo>
                  <a:cubicBezTo>
                    <a:pt x="94933" y="157916"/>
                    <a:pt x="94886" y="157910"/>
                    <a:pt x="94835" y="157897"/>
                  </a:cubicBezTo>
                  <a:cubicBezTo>
                    <a:pt x="94568" y="157397"/>
                    <a:pt x="94535" y="156863"/>
                    <a:pt x="94568" y="156363"/>
                  </a:cubicBezTo>
                  <a:cubicBezTo>
                    <a:pt x="94704" y="155469"/>
                    <a:pt x="95278" y="154818"/>
                    <a:pt x="96079" y="154818"/>
                  </a:cubicBezTo>
                  <a:close/>
                  <a:moveTo>
                    <a:pt x="24977" y="154808"/>
                  </a:moveTo>
                  <a:cubicBezTo>
                    <a:pt x="25562" y="154808"/>
                    <a:pt x="26221" y="155105"/>
                    <a:pt x="26453" y="155829"/>
                  </a:cubicBezTo>
                  <a:cubicBezTo>
                    <a:pt x="26553" y="156263"/>
                    <a:pt x="26553" y="156696"/>
                    <a:pt x="26486" y="157163"/>
                  </a:cubicBezTo>
                  <a:cubicBezTo>
                    <a:pt x="26453" y="157430"/>
                    <a:pt x="26353" y="157697"/>
                    <a:pt x="26320" y="157997"/>
                  </a:cubicBezTo>
                  <a:cubicBezTo>
                    <a:pt x="25319" y="157564"/>
                    <a:pt x="24518" y="156930"/>
                    <a:pt x="24118" y="155929"/>
                  </a:cubicBezTo>
                  <a:cubicBezTo>
                    <a:pt x="23851" y="155395"/>
                    <a:pt x="24151" y="154895"/>
                    <a:pt x="24719" y="154828"/>
                  </a:cubicBezTo>
                  <a:cubicBezTo>
                    <a:pt x="24802" y="154815"/>
                    <a:pt x="24889" y="154808"/>
                    <a:pt x="24977" y="154808"/>
                  </a:cubicBezTo>
                  <a:close/>
                  <a:moveTo>
                    <a:pt x="86525" y="152680"/>
                  </a:moveTo>
                  <a:cubicBezTo>
                    <a:pt x="86924" y="152680"/>
                    <a:pt x="87325" y="152713"/>
                    <a:pt x="87730" y="152794"/>
                  </a:cubicBezTo>
                  <a:cubicBezTo>
                    <a:pt x="89165" y="153094"/>
                    <a:pt x="90532" y="153628"/>
                    <a:pt x="91866" y="154261"/>
                  </a:cubicBezTo>
                  <a:cubicBezTo>
                    <a:pt x="92067" y="154395"/>
                    <a:pt x="92233" y="154562"/>
                    <a:pt x="92400" y="154728"/>
                  </a:cubicBezTo>
                  <a:cubicBezTo>
                    <a:pt x="92534" y="154828"/>
                    <a:pt x="92667" y="154928"/>
                    <a:pt x="92767" y="155062"/>
                  </a:cubicBezTo>
                  <a:cubicBezTo>
                    <a:pt x="93001" y="155262"/>
                    <a:pt x="93201" y="155496"/>
                    <a:pt x="93368" y="155729"/>
                  </a:cubicBezTo>
                  <a:cubicBezTo>
                    <a:pt x="93501" y="155929"/>
                    <a:pt x="93601" y="156196"/>
                    <a:pt x="93734" y="156430"/>
                  </a:cubicBezTo>
                  <a:cubicBezTo>
                    <a:pt x="93501" y="156496"/>
                    <a:pt x="93267" y="156530"/>
                    <a:pt x="93034" y="156596"/>
                  </a:cubicBezTo>
                  <a:cubicBezTo>
                    <a:pt x="92267" y="156863"/>
                    <a:pt x="91566" y="157163"/>
                    <a:pt x="90832" y="157430"/>
                  </a:cubicBezTo>
                  <a:cubicBezTo>
                    <a:pt x="90065" y="157764"/>
                    <a:pt x="89365" y="158031"/>
                    <a:pt x="88597" y="158264"/>
                  </a:cubicBezTo>
                  <a:cubicBezTo>
                    <a:pt x="88557" y="158280"/>
                    <a:pt x="88517" y="158287"/>
                    <a:pt x="88477" y="158287"/>
                  </a:cubicBezTo>
                  <a:cubicBezTo>
                    <a:pt x="88350" y="158287"/>
                    <a:pt x="88224" y="158223"/>
                    <a:pt x="88097" y="158197"/>
                  </a:cubicBezTo>
                  <a:cubicBezTo>
                    <a:pt x="87430" y="158031"/>
                    <a:pt x="87030" y="157497"/>
                    <a:pt x="86429" y="157163"/>
                  </a:cubicBezTo>
                  <a:cubicBezTo>
                    <a:pt x="86162" y="156930"/>
                    <a:pt x="85896" y="156696"/>
                    <a:pt x="85595" y="156430"/>
                  </a:cubicBezTo>
                  <a:cubicBezTo>
                    <a:pt x="84995" y="155896"/>
                    <a:pt x="84228" y="155562"/>
                    <a:pt x="83494" y="155195"/>
                  </a:cubicBezTo>
                  <a:cubicBezTo>
                    <a:pt x="83160" y="155029"/>
                    <a:pt x="82827" y="154928"/>
                    <a:pt x="82493" y="154762"/>
                  </a:cubicBezTo>
                  <a:cubicBezTo>
                    <a:pt x="81993" y="154528"/>
                    <a:pt x="81359" y="154595"/>
                    <a:pt x="80825" y="154361"/>
                  </a:cubicBezTo>
                  <a:cubicBezTo>
                    <a:pt x="81926" y="153761"/>
                    <a:pt x="83060" y="153161"/>
                    <a:pt x="84261" y="152927"/>
                  </a:cubicBezTo>
                  <a:cubicBezTo>
                    <a:pt x="85024" y="152796"/>
                    <a:pt x="85772" y="152680"/>
                    <a:pt x="86525" y="152680"/>
                  </a:cubicBezTo>
                  <a:close/>
                  <a:moveTo>
                    <a:pt x="34619" y="152714"/>
                  </a:moveTo>
                  <a:cubicBezTo>
                    <a:pt x="34754" y="152714"/>
                    <a:pt x="34889" y="152718"/>
                    <a:pt x="35026" y="152727"/>
                  </a:cubicBezTo>
                  <a:cubicBezTo>
                    <a:pt x="36193" y="152794"/>
                    <a:pt x="37328" y="152994"/>
                    <a:pt x="38395" y="153494"/>
                  </a:cubicBezTo>
                  <a:cubicBezTo>
                    <a:pt x="39029" y="153761"/>
                    <a:pt x="39629" y="154061"/>
                    <a:pt x="40230" y="154361"/>
                  </a:cubicBezTo>
                  <a:lnTo>
                    <a:pt x="40230" y="154495"/>
                  </a:lnTo>
                  <a:cubicBezTo>
                    <a:pt x="39896" y="154528"/>
                    <a:pt x="39562" y="154562"/>
                    <a:pt x="39262" y="154595"/>
                  </a:cubicBezTo>
                  <a:cubicBezTo>
                    <a:pt x="38962" y="154628"/>
                    <a:pt x="38662" y="154762"/>
                    <a:pt x="38362" y="154895"/>
                  </a:cubicBezTo>
                  <a:cubicBezTo>
                    <a:pt x="37161" y="155395"/>
                    <a:pt x="36027" y="155896"/>
                    <a:pt x="35026" y="156763"/>
                  </a:cubicBezTo>
                  <a:cubicBezTo>
                    <a:pt x="34325" y="157430"/>
                    <a:pt x="33525" y="158031"/>
                    <a:pt x="32557" y="158364"/>
                  </a:cubicBezTo>
                  <a:lnTo>
                    <a:pt x="30689" y="157730"/>
                  </a:lnTo>
                  <a:cubicBezTo>
                    <a:pt x="30623" y="157697"/>
                    <a:pt x="30489" y="157664"/>
                    <a:pt x="30389" y="157597"/>
                  </a:cubicBezTo>
                  <a:cubicBezTo>
                    <a:pt x="29455" y="157130"/>
                    <a:pt x="28521" y="156630"/>
                    <a:pt x="27454" y="156563"/>
                  </a:cubicBezTo>
                  <a:cubicBezTo>
                    <a:pt x="27387" y="156563"/>
                    <a:pt x="27354" y="156563"/>
                    <a:pt x="27320" y="156530"/>
                  </a:cubicBezTo>
                  <a:cubicBezTo>
                    <a:pt x="27287" y="156496"/>
                    <a:pt x="27287" y="156430"/>
                    <a:pt x="27287" y="156430"/>
                  </a:cubicBezTo>
                  <a:cubicBezTo>
                    <a:pt x="27554" y="155562"/>
                    <a:pt x="28321" y="155129"/>
                    <a:pt x="28855" y="154528"/>
                  </a:cubicBezTo>
                  <a:cubicBezTo>
                    <a:pt x="29022" y="154361"/>
                    <a:pt x="29288" y="154228"/>
                    <a:pt x="29522" y="154128"/>
                  </a:cubicBezTo>
                  <a:cubicBezTo>
                    <a:pt x="30323" y="153794"/>
                    <a:pt x="31156" y="153527"/>
                    <a:pt x="31957" y="153227"/>
                  </a:cubicBezTo>
                  <a:cubicBezTo>
                    <a:pt x="32830" y="152907"/>
                    <a:pt x="33702" y="152714"/>
                    <a:pt x="34619" y="152714"/>
                  </a:cubicBezTo>
                  <a:close/>
                  <a:moveTo>
                    <a:pt x="27384" y="157267"/>
                  </a:moveTo>
                  <a:cubicBezTo>
                    <a:pt x="27467" y="157267"/>
                    <a:pt x="27567" y="157287"/>
                    <a:pt x="27687" y="157330"/>
                  </a:cubicBezTo>
                  <a:cubicBezTo>
                    <a:pt x="28188" y="157497"/>
                    <a:pt x="28688" y="157664"/>
                    <a:pt x="29188" y="157864"/>
                  </a:cubicBezTo>
                  <a:lnTo>
                    <a:pt x="31056" y="158598"/>
                  </a:lnTo>
                  <a:cubicBezTo>
                    <a:pt x="30763" y="158683"/>
                    <a:pt x="30379" y="158720"/>
                    <a:pt x="29960" y="158720"/>
                  </a:cubicBezTo>
                  <a:cubicBezTo>
                    <a:pt x="28900" y="158720"/>
                    <a:pt x="27618" y="158484"/>
                    <a:pt x="27020" y="158197"/>
                  </a:cubicBezTo>
                  <a:lnTo>
                    <a:pt x="27020" y="157764"/>
                  </a:lnTo>
                  <a:cubicBezTo>
                    <a:pt x="27045" y="157441"/>
                    <a:pt x="27144" y="157267"/>
                    <a:pt x="27384" y="157267"/>
                  </a:cubicBezTo>
                  <a:close/>
                  <a:moveTo>
                    <a:pt x="104266" y="155540"/>
                  </a:moveTo>
                  <a:cubicBezTo>
                    <a:pt x="104507" y="155540"/>
                    <a:pt x="104728" y="155725"/>
                    <a:pt x="104876" y="156096"/>
                  </a:cubicBezTo>
                  <a:cubicBezTo>
                    <a:pt x="105076" y="156663"/>
                    <a:pt x="105043" y="157197"/>
                    <a:pt x="104909" y="157730"/>
                  </a:cubicBezTo>
                  <a:cubicBezTo>
                    <a:pt x="104876" y="157997"/>
                    <a:pt x="104709" y="158197"/>
                    <a:pt x="104609" y="158431"/>
                  </a:cubicBezTo>
                  <a:cubicBezTo>
                    <a:pt x="104442" y="158765"/>
                    <a:pt x="104442" y="158765"/>
                    <a:pt x="104008" y="158765"/>
                  </a:cubicBezTo>
                  <a:cubicBezTo>
                    <a:pt x="103875" y="158531"/>
                    <a:pt x="103708" y="158197"/>
                    <a:pt x="103441" y="157931"/>
                  </a:cubicBezTo>
                  <a:cubicBezTo>
                    <a:pt x="103108" y="157564"/>
                    <a:pt x="103241" y="157163"/>
                    <a:pt x="103275" y="156763"/>
                  </a:cubicBezTo>
                  <a:cubicBezTo>
                    <a:pt x="103341" y="156496"/>
                    <a:pt x="103508" y="156163"/>
                    <a:pt x="103675" y="155896"/>
                  </a:cubicBezTo>
                  <a:cubicBezTo>
                    <a:pt x="103868" y="155659"/>
                    <a:pt x="104074" y="155540"/>
                    <a:pt x="104266" y="155540"/>
                  </a:cubicBezTo>
                  <a:close/>
                  <a:moveTo>
                    <a:pt x="93868" y="157163"/>
                  </a:moveTo>
                  <a:cubicBezTo>
                    <a:pt x="94168" y="157497"/>
                    <a:pt x="94068" y="157864"/>
                    <a:pt x="94101" y="158231"/>
                  </a:cubicBezTo>
                  <a:cubicBezTo>
                    <a:pt x="93461" y="158563"/>
                    <a:pt x="91960" y="158777"/>
                    <a:pt x="90895" y="158777"/>
                  </a:cubicBezTo>
                  <a:cubicBezTo>
                    <a:pt x="90462" y="158777"/>
                    <a:pt x="90101" y="158742"/>
                    <a:pt x="89898" y="158664"/>
                  </a:cubicBezTo>
                  <a:cubicBezTo>
                    <a:pt x="91233" y="158031"/>
                    <a:pt x="92534" y="157564"/>
                    <a:pt x="93868" y="157163"/>
                  </a:cubicBezTo>
                  <a:close/>
                  <a:moveTo>
                    <a:pt x="16748" y="155601"/>
                  </a:moveTo>
                  <a:cubicBezTo>
                    <a:pt x="16859" y="155601"/>
                    <a:pt x="16989" y="155635"/>
                    <a:pt x="17146" y="155696"/>
                  </a:cubicBezTo>
                  <a:cubicBezTo>
                    <a:pt x="17613" y="155896"/>
                    <a:pt x="17714" y="156296"/>
                    <a:pt x="17814" y="156730"/>
                  </a:cubicBezTo>
                  <a:cubicBezTo>
                    <a:pt x="17980" y="157464"/>
                    <a:pt x="17647" y="158164"/>
                    <a:pt x="17146" y="158731"/>
                  </a:cubicBezTo>
                  <a:cubicBezTo>
                    <a:pt x="17082" y="158808"/>
                    <a:pt x="16994" y="158846"/>
                    <a:pt x="16901" y="158846"/>
                  </a:cubicBezTo>
                  <a:cubicBezTo>
                    <a:pt x="16753" y="158846"/>
                    <a:pt x="16595" y="158749"/>
                    <a:pt x="16513" y="158564"/>
                  </a:cubicBezTo>
                  <a:cubicBezTo>
                    <a:pt x="16313" y="158031"/>
                    <a:pt x="16012" y="157530"/>
                    <a:pt x="16046" y="156930"/>
                  </a:cubicBezTo>
                  <a:cubicBezTo>
                    <a:pt x="16112" y="156596"/>
                    <a:pt x="16146" y="156263"/>
                    <a:pt x="16313" y="155963"/>
                  </a:cubicBezTo>
                  <a:cubicBezTo>
                    <a:pt x="16419" y="155707"/>
                    <a:pt x="16552" y="155601"/>
                    <a:pt x="16748" y="155601"/>
                  </a:cubicBezTo>
                  <a:close/>
                  <a:moveTo>
                    <a:pt x="78223" y="155195"/>
                  </a:moveTo>
                  <a:lnTo>
                    <a:pt x="78223" y="155195"/>
                  </a:lnTo>
                  <a:cubicBezTo>
                    <a:pt x="77990" y="155395"/>
                    <a:pt x="77890" y="155529"/>
                    <a:pt x="77723" y="155596"/>
                  </a:cubicBezTo>
                  <a:cubicBezTo>
                    <a:pt x="77023" y="156096"/>
                    <a:pt x="76322" y="156596"/>
                    <a:pt x="75555" y="157097"/>
                  </a:cubicBezTo>
                  <a:cubicBezTo>
                    <a:pt x="74854" y="157597"/>
                    <a:pt x="74087" y="158064"/>
                    <a:pt x="73353" y="158531"/>
                  </a:cubicBezTo>
                  <a:cubicBezTo>
                    <a:pt x="73020" y="158731"/>
                    <a:pt x="72619" y="158931"/>
                    <a:pt x="72252" y="159065"/>
                  </a:cubicBezTo>
                  <a:cubicBezTo>
                    <a:pt x="72168" y="159093"/>
                    <a:pt x="72065" y="159103"/>
                    <a:pt x="71960" y="159103"/>
                  </a:cubicBezTo>
                  <a:cubicBezTo>
                    <a:pt x="71816" y="159103"/>
                    <a:pt x="71668" y="159084"/>
                    <a:pt x="71552" y="159065"/>
                  </a:cubicBezTo>
                  <a:cubicBezTo>
                    <a:pt x="70718" y="158865"/>
                    <a:pt x="69884" y="158531"/>
                    <a:pt x="69117" y="158064"/>
                  </a:cubicBezTo>
                  <a:cubicBezTo>
                    <a:pt x="68550" y="157730"/>
                    <a:pt x="67949" y="157330"/>
                    <a:pt x="67382" y="156897"/>
                  </a:cubicBezTo>
                  <a:cubicBezTo>
                    <a:pt x="67249" y="156830"/>
                    <a:pt x="67149" y="156696"/>
                    <a:pt x="67015" y="156563"/>
                  </a:cubicBezTo>
                  <a:cubicBezTo>
                    <a:pt x="67216" y="156396"/>
                    <a:pt x="67382" y="156329"/>
                    <a:pt x="67516" y="156196"/>
                  </a:cubicBezTo>
                  <a:cubicBezTo>
                    <a:pt x="67916" y="156363"/>
                    <a:pt x="68316" y="156530"/>
                    <a:pt x="68683" y="156663"/>
                  </a:cubicBezTo>
                  <a:cubicBezTo>
                    <a:pt x="69110" y="156770"/>
                    <a:pt x="69537" y="156818"/>
                    <a:pt x="69962" y="156818"/>
                  </a:cubicBezTo>
                  <a:cubicBezTo>
                    <a:pt x="70599" y="156818"/>
                    <a:pt x="71232" y="156710"/>
                    <a:pt x="71852" y="156530"/>
                  </a:cubicBezTo>
                  <a:cubicBezTo>
                    <a:pt x="72753" y="156229"/>
                    <a:pt x="73687" y="155862"/>
                    <a:pt x="74654" y="155696"/>
                  </a:cubicBezTo>
                  <a:cubicBezTo>
                    <a:pt x="75279" y="155577"/>
                    <a:pt x="75930" y="155352"/>
                    <a:pt x="76632" y="155352"/>
                  </a:cubicBezTo>
                  <a:cubicBezTo>
                    <a:pt x="76717" y="155352"/>
                    <a:pt x="76803" y="155355"/>
                    <a:pt x="76889" y="155362"/>
                  </a:cubicBezTo>
                  <a:cubicBezTo>
                    <a:pt x="77056" y="155362"/>
                    <a:pt x="77223" y="155262"/>
                    <a:pt x="77389" y="155262"/>
                  </a:cubicBezTo>
                  <a:cubicBezTo>
                    <a:pt x="77590" y="155229"/>
                    <a:pt x="77856" y="155229"/>
                    <a:pt x="78223" y="155195"/>
                  </a:cubicBezTo>
                  <a:close/>
                  <a:moveTo>
                    <a:pt x="43315" y="155237"/>
                  </a:moveTo>
                  <a:cubicBezTo>
                    <a:pt x="43349" y="155237"/>
                    <a:pt x="43365" y="155245"/>
                    <a:pt x="43365" y="155262"/>
                  </a:cubicBezTo>
                  <a:cubicBezTo>
                    <a:pt x="43565" y="155262"/>
                    <a:pt x="43732" y="155362"/>
                    <a:pt x="43966" y="155362"/>
                  </a:cubicBezTo>
                  <a:cubicBezTo>
                    <a:pt x="44399" y="155362"/>
                    <a:pt x="44866" y="155395"/>
                    <a:pt x="45300" y="155562"/>
                  </a:cubicBezTo>
                  <a:cubicBezTo>
                    <a:pt x="45533" y="155662"/>
                    <a:pt x="45867" y="155596"/>
                    <a:pt x="46167" y="155696"/>
                  </a:cubicBezTo>
                  <a:cubicBezTo>
                    <a:pt x="47135" y="155929"/>
                    <a:pt x="48135" y="156229"/>
                    <a:pt x="49069" y="156530"/>
                  </a:cubicBezTo>
                  <a:cubicBezTo>
                    <a:pt x="49763" y="156761"/>
                    <a:pt x="50456" y="156853"/>
                    <a:pt x="51165" y="156853"/>
                  </a:cubicBezTo>
                  <a:cubicBezTo>
                    <a:pt x="51376" y="156853"/>
                    <a:pt x="51590" y="156845"/>
                    <a:pt x="51805" y="156830"/>
                  </a:cubicBezTo>
                  <a:cubicBezTo>
                    <a:pt x="52372" y="156763"/>
                    <a:pt x="52905" y="156430"/>
                    <a:pt x="53539" y="156229"/>
                  </a:cubicBezTo>
                  <a:cubicBezTo>
                    <a:pt x="53639" y="156329"/>
                    <a:pt x="53806" y="156430"/>
                    <a:pt x="53973" y="156596"/>
                  </a:cubicBezTo>
                  <a:cubicBezTo>
                    <a:pt x="53839" y="156730"/>
                    <a:pt x="53706" y="156897"/>
                    <a:pt x="53539" y="156997"/>
                  </a:cubicBezTo>
                  <a:cubicBezTo>
                    <a:pt x="53039" y="157263"/>
                    <a:pt x="52638" y="157697"/>
                    <a:pt x="52138" y="157997"/>
                  </a:cubicBezTo>
                  <a:cubicBezTo>
                    <a:pt x="51304" y="158398"/>
                    <a:pt x="50404" y="158865"/>
                    <a:pt x="49503" y="159098"/>
                  </a:cubicBezTo>
                  <a:cubicBezTo>
                    <a:pt x="49420" y="159112"/>
                    <a:pt x="49331" y="159120"/>
                    <a:pt x="49242" y="159120"/>
                  </a:cubicBezTo>
                  <a:cubicBezTo>
                    <a:pt x="49115" y="159120"/>
                    <a:pt x="48986" y="159104"/>
                    <a:pt x="48869" y="159065"/>
                  </a:cubicBezTo>
                  <a:cubicBezTo>
                    <a:pt x="48335" y="158865"/>
                    <a:pt x="47802" y="158598"/>
                    <a:pt x="47335" y="158264"/>
                  </a:cubicBezTo>
                  <a:cubicBezTo>
                    <a:pt x="47034" y="158064"/>
                    <a:pt x="46734" y="157897"/>
                    <a:pt x="46467" y="157730"/>
                  </a:cubicBezTo>
                  <a:cubicBezTo>
                    <a:pt x="46401" y="157697"/>
                    <a:pt x="46301" y="157664"/>
                    <a:pt x="46234" y="157597"/>
                  </a:cubicBezTo>
                  <a:cubicBezTo>
                    <a:pt x="45967" y="157197"/>
                    <a:pt x="45400" y="157063"/>
                    <a:pt x="45033" y="156763"/>
                  </a:cubicBezTo>
                  <a:cubicBezTo>
                    <a:pt x="44566" y="156396"/>
                    <a:pt x="44032" y="156096"/>
                    <a:pt x="43532" y="155762"/>
                  </a:cubicBezTo>
                  <a:cubicBezTo>
                    <a:pt x="43365" y="155696"/>
                    <a:pt x="43232" y="155529"/>
                    <a:pt x="43065" y="155395"/>
                  </a:cubicBezTo>
                  <a:cubicBezTo>
                    <a:pt x="43132" y="155362"/>
                    <a:pt x="43132" y="155329"/>
                    <a:pt x="43165" y="155262"/>
                  </a:cubicBezTo>
                  <a:cubicBezTo>
                    <a:pt x="43232" y="155245"/>
                    <a:pt x="43282" y="155237"/>
                    <a:pt x="43315" y="155237"/>
                  </a:cubicBezTo>
                  <a:close/>
                  <a:moveTo>
                    <a:pt x="6506" y="156163"/>
                  </a:moveTo>
                  <a:cubicBezTo>
                    <a:pt x="6806" y="156763"/>
                    <a:pt x="7106" y="157364"/>
                    <a:pt x="7339" y="157997"/>
                  </a:cubicBezTo>
                  <a:cubicBezTo>
                    <a:pt x="6506" y="158831"/>
                    <a:pt x="5605" y="159565"/>
                    <a:pt x="4504" y="160065"/>
                  </a:cubicBezTo>
                  <a:cubicBezTo>
                    <a:pt x="4171" y="159765"/>
                    <a:pt x="4271" y="159398"/>
                    <a:pt x="4271" y="159031"/>
                  </a:cubicBezTo>
                  <a:cubicBezTo>
                    <a:pt x="4304" y="158031"/>
                    <a:pt x="4638" y="157197"/>
                    <a:pt x="5538" y="156663"/>
                  </a:cubicBezTo>
                  <a:cubicBezTo>
                    <a:pt x="5872" y="156430"/>
                    <a:pt x="6172" y="156329"/>
                    <a:pt x="6506" y="156163"/>
                  </a:cubicBezTo>
                  <a:close/>
                  <a:moveTo>
                    <a:pt x="114516" y="156196"/>
                  </a:moveTo>
                  <a:cubicBezTo>
                    <a:pt x="116517" y="156763"/>
                    <a:pt x="117151" y="158531"/>
                    <a:pt x="116584" y="160065"/>
                  </a:cubicBezTo>
                  <a:cubicBezTo>
                    <a:pt x="115517" y="159598"/>
                    <a:pt x="114616" y="158831"/>
                    <a:pt x="113715" y="157997"/>
                  </a:cubicBezTo>
                  <a:cubicBezTo>
                    <a:pt x="114016" y="157364"/>
                    <a:pt x="114282" y="156763"/>
                    <a:pt x="114516" y="156196"/>
                  </a:cubicBezTo>
                  <a:close/>
                  <a:moveTo>
                    <a:pt x="60115" y="156878"/>
                  </a:moveTo>
                  <a:cubicBezTo>
                    <a:pt x="60203" y="156878"/>
                    <a:pt x="60299" y="156885"/>
                    <a:pt x="60411" y="156897"/>
                  </a:cubicBezTo>
                  <a:cubicBezTo>
                    <a:pt x="60010" y="157364"/>
                    <a:pt x="59677" y="157764"/>
                    <a:pt x="59210" y="158097"/>
                  </a:cubicBezTo>
                  <a:cubicBezTo>
                    <a:pt x="58743" y="158431"/>
                    <a:pt x="58309" y="158731"/>
                    <a:pt x="57842" y="158998"/>
                  </a:cubicBezTo>
                  <a:cubicBezTo>
                    <a:pt x="57242" y="159265"/>
                    <a:pt x="56708" y="159665"/>
                    <a:pt x="56074" y="159832"/>
                  </a:cubicBezTo>
                  <a:cubicBezTo>
                    <a:pt x="55132" y="160101"/>
                    <a:pt x="54189" y="160218"/>
                    <a:pt x="53229" y="160218"/>
                  </a:cubicBezTo>
                  <a:cubicBezTo>
                    <a:pt x="53000" y="160218"/>
                    <a:pt x="52770" y="160212"/>
                    <a:pt x="52538" y="160199"/>
                  </a:cubicBezTo>
                  <a:cubicBezTo>
                    <a:pt x="51738" y="160166"/>
                    <a:pt x="51071" y="159865"/>
                    <a:pt x="50337" y="159532"/>
                  </a:cubicBezTo>
                  <a:cubicBezTo>
                    <a:pt x="52005" y="158898"/>
                    <a:pt x="53472" y="157997"/>
                    <a:pt x="55007" y="156997"/>
                  </a:cubicBezTo>
                  <a:cubicBezTo>
                    <a:pt x="55374" y="157364"/>
                    <a:pt x="55874" y="157397"/>
                    <a:pt x="56374" y="157497"/>
                  </a:cubicBezTo>
                  <a:cubicBezTo>
                    <a:pt x="56647" y="157553"/>
                    <a:pt x="56916" y="157578"/>
                    <a:pt x="57182" y="157578"/>
                  </a:cubicBezTo>
                  <a:cubicBezTo>
                    <a:pt x="58022" y="157578"/>
                    <a:pt x="58833" y="157326"/>
                    <a:pt x="59643" y="156997"/>
                  </a:cubicBezTo>
                  <a:cubicBezTo>
                    <a:pt x="59799" y="156908"/>
                    <a:pt x="59940" y="156878"/>
                    <a:pt x="60115" y="156878"/>
                  </a:cubicBezTo>
                  <a:close/>
                  <a:moveTo>
                    <a:pt x="61064" y="156908"/>
                  </a:moveTo>
                  <a:cubicBezTo>
                    <a:pt x="61457" y="156908"/>
                    <a:pt x="61773" y="157117"/>
                    <a:pt x="62112" y="157230"/>
                  </a:cubicBezTo>
                  <a:cubicBezTo>
                    <a:pt x="62733" y="157425"/>
                    <a:pt x="63346" y="157536"/>
                    <a:pt x="63958" y="157536"/>
                  </a:cubicBezTo>
                  <a:cubicBezTo>
                    <a:pt x="64496" y="157536"/>
                    <a:pt x="65035" y="157451"/>
                    <a:pt x="65581" y="157263"/>
                  </a:cubicBezTo>
                  <a:cubicBezTo>
                    <a:pt x="65748" y="157230"/>
                    <a:pt x="65948" y="157097"/>
                    <a:pt x="66215" y="157030"/>
                  </a:cubicBezTo>
                  <a:cubicBezTo>
                    <a:pt x="67649" y="157997"/>
                    <a:pt x="69184" y="158865"/>
                    <a:pt x="70918" y="159565"/>
                  </a:cubicBezTo>
                  <a:cubicBezTo>
                    <a:pt x="70251" y="159832"/>
                    <a:pt x="69817" y="160166"/>
                    <a:pt x="69184" y="160166"/>
                  </a:cubicBezTo>
                  <a:cubicBezTo>
                    <a:pt x="68516" y="160166"/>
                    <a:pt x="67816" y="160199"/>
                    <a:pt x="67149" y="160232"/>
                  </a:cubicBezTo>
                  <a:cubicBezTo>
                    <a:pt x="66949" y="160232"/>
                    <a:pt x="66849" y="160166"/>
                    <a:pt x="66682" y="160166"/>
                  </a:cubicBezTo>
                  <a:cubicBezTo>
                    <a:pt x="65247" y="160032"/>
                    <a:pt x="64013" y="159532"/>
                    <a:pt x="62879" y="158698"/>
                  </a:cubicBezTo>
                  <a:cubicBezTo>
                    <a:pt x="62579" y="158498"/>
                    <a:pt x="62312" y="158298"/>
                    <a:pt x="62012" y="158164"/>
                  </a:cubicBezTo>
                  <a:cubicBezTo>
                    <a:pt x="61478" y="157864"/>
                    <a:pt x="61211" y="157397"/>
                    <a:pt x="60844" y="156930"/>
                  </a:cubicBezTo>
                  <a:cubicBezTo>
                    <a:pt x="60920" y="156915"/>
                    <a:pt x="60993" y="156908"/>
                    <a:pt x="61064" y="156908"/>
                  </a:cubicBezTo>
                  <a:close/>
                  <a:moveTo>
                    <a:pt x="79591" y="155195"/>
                  </a:moveTo>
                  <a:cubicBezTo>
                    <a:pt x="80158" y="155195"/>
                    <a:pt x="80725" y="155229"/>
                    <a:pt x="81259" y="155262"/>
                  </a:cubicBezTo>
                  <a:cubicBezTo>
                    <a:pt x="82093" y="155295"/>
                    <a:pt x="82893" y="155662"/>
                    <a:pt x="83594" y="156063"/>
                  </a:cubicBezTo>
                  <a:cubicBezTo>
                    <a:pt x="84261" y="156430"/>
                    <a:pt x="84895" y="156830"/>
                    <a:pt x="85562" y="157230"/>
                  </a:cubicBezTo>
                  <a:cubicBezTo>
                    <a:pt x="85662" y="157330"/>
                    <a:pt x="85729" y="157397"/>
                    <a:pt x="85762" y="157497"/>
                  </a:cubicBezTo>
                  <a:cubicBezTo>
                    <a:pt x="85896" y="157730"/>
                    <a:pt x="86162" y="157831"/>
                    <a:pt x="86363" y="157931"/>
                  </a:cubicBezTo>
                  <a:cubicBezTo>
                    <a:pt x="86763" y="158197"/>
                    <a:pt x="87163" y="158498"/>
                    <a:pt x="87497" y="158731"/>
                  </a:cubicBezTo>
                  <a:cubicBezTo>
                    <a:pt x="86963" y="158898"/>
                    <a:pt x="86529" y="159098"/>
                    <a:pt x="86096" y="159332"/>
                  </a:cubicBezTo>
                  <a:cubicBezTo>
                    <a:pt x="85929" y="159398"/>
                    <a:pt x="85762" y="159432"/>
                    <a:pt x="85595" y="159465"/>
                  </a:cubicBezTo>
                  <a:cubicBezTo>
                    <a:pt x="84761" y="159598"/>
                    <a:pt x="83994" y="159765"/>
                    <a:pt x="83194" y="159899"/>
                  </a:cubicBezTo>
                  <a:cubicBezTo>
                    <a:pt x="83094" y="159899"/>
                    <a:pt x="83027" y="159899"/>
                    <a:pt x="82927" y="159932"/>
                  </a:cubicBezTo>
                  <a:cubicBezTo>
                    <a:pt x="82360" y="160266"/>
                    <a:pt x="81659" y="160199"/>
                    <a:pt x="81025" y="160366"/>
                  </a:cubicBezTo>
                  <a:cubicBezTo>
                    <a:pt x="81002" y="160370"/>
                    <a:pt x="80978" y="160372"/>
                    <a:pt x="80956" y="160372"/>
                  </a:cubicBezTo>
                  <a:cubicBezTo>
                    <a:pt x="80820" y="160372"/>
                    <a:pt x="80701" y="160299"/>
                    <a:pt x="80558" y="160299"/>
                  </a:cubicBezTo>
                  <a:lnTo>
                    <a:pt x="79925" y="160299"/>
                  </a:lnTo>
                  <a:cubicBezTo>
                    <a:pt x="79424" y="160299"/>
                    <a:pt x="78891" y="160366"/>
                    <a:pt x="78390" y="160366"/>
                  </a:cubicBezTo>
                  <a:cubicBezTo>
                    <a:pt x="77523" y="160366"/>
                    <a:pt x="76656" y="160199"/>
                    <a:pt x="75755" y="160099"/>
                  </a:cubicBezTo>
                  <a:cubicBezTo>
                    <a:pt x="74888" y="160032"/>
                    <a:pt x="74054" y="159765"/>
                    <a:pt x="73153" y="159532"/>
                  </a:cubicBezTo>
                  <a:cubicBezTo>
                    <a:pt x="73887" y="159065"/>
                    <a:pt x="74587" y="158631"/>
                    <a:pt x="75321" y="158264"/>
                  </a:cubicBezTo>
                  <a:cubicBezTo>
                    <a:pt x="76255" y="157764"/>
                    <a:pt x="77189" y="157263"/>
                    <a:pt x="77923" y="156430"/>
                  </a:cubicBezTo>
                  <a:cubicBezTo>
                    <a:pt x="78323" y="156063"/>
                    <a:pt x="78724" y="155729"/>
                    <a:pt x="79157" y="155395"/>
                  </a:cubicBezTo>
                  <a:cubicBezTo>
                    <a:pt x="79257" y="155329"/>
                    <a:pt x="79424" y="155195"/>
                    <a:pt x="79591" y="155195"/>
                  </a:cubicBezTo>
                  <a:close/>
                  <a:moveTo>
                    <a:pt x="40713" y="155154"/>
                  </a:moveTo>
                  <a:cubicBezTo>
                    <a:pt x="40980" y="155154"/>
                    <a:pt x="41247" y="155179"/>
                    <a:pt x="41497" y="155229"/>
                  </a:cubicBezTo>
                  <a:cubicBezTo>
                    <a:pt x="41764" y="155229"/>
                    <a:pt x="42031" y="155462"/>
                    <a:pt x="42231" y="155696"/>
                  </a:cubicBezTo>
                  <a:cubicBezTo>
                    <a:pt x="42865" y="156263"/>
                    <a:pt x="43432" y="156863"/>
                    <a:pt x="44099" y="157397"/>
                  </a:cubicBezTo>
                  <a:cubicBezTo>
                    <a:pt x="44533" y="157730"/>
                    <a:pt x="45033" y="157931"/>
                    <a:pt x="45500" y="158197"/>
                  </a:cubicBezTo>
                  <a:cubicBezTo>
                    <a:pt x="45867" y="158398"/>
                    <a:pt x="46301" y="158631"/>
                    <a:pt x="46668" y="158865"/>
                  </a:cubicBezTo>
                  <a:cubicBezTo>
                    <a:pt x="47068" y="159065"/>
                    <a:pt x="47468" y="159265"/>
                    <a:pt x="47868" y="159532"/>
                  </a:cubicBezTo>
                  <a:cubicBezTo>
                    <a:pt x="47535" y="159832"/>
                    <a:pt x="47201" y="159832"/>
                    <a:pt x="46868" y="159932"/>
                  </a:cubicBezTo>
                  <a:cubicBezTo>
                    <a:pt x="45342" y="160286"/>
                    <a:pt x="43772" y="160418"/>
                    <a:pt x="42211" y="160418"/>
                  </a:cubicBezTo>
                  <a:cubicBezTo>
                    <a:pt x="41861" y="160418"/>
                    <a:pt x="41512" y="160411"/>
                    <a:pt x="41164" y="160399"/>
                  </a:cubicBezTo>
                  <a:cubicBezTo>
                    <a:pt x="40530" y="160366"/>
                    <a:pt x="39896" y="160432"/>
                    <a:pt x="39262" y="160266"/>
                  </a:cubicBezTo>
                  <a:cubicBezTo>
                    <a:pt x="39062" y="160199"/>
                    <a:pt x="38895" y="160199"/>
                    <a:pt x="38695" y="160132"/>
                  </a:cubicBezTo>
                  <a:cubicBezTo>
                    <a:pt x="37728" y="159932"/>
                    <a:pt x="36827" y="159765"/>
                    <a:pt x="35893" y="159565"/>
                  </a:cubicBezTo>
                  <a:cubicBezTo>
                    <a:pt x="35560" y="159465"/>
                    <a:pt x="35193" y="159365"/>
                    <a:pt x="34826" y="159232"/>
                  </a:cubicBezTo>
                  <a:cubicBezTo>
                    <a:pt x="34392" y="159098"/>
                    <a:pt x="34025" y="158931"/>
                    <a:pt x="33558" y="158765"/>
                  </a:cubicBezTo>
                  <a:cubicBezTo>
                    <a:pt x="33992" y="158431"/>
                    <a:pt x="34325" y="158097"/>
                    <a:pt x="34759" y="157897"/>
                  </a:cubicBezTo>
                  <a:cubicBezTo>
                    <a:pt x="34892" y="157864"/>
                    <a:pt x="35026" y="157797"/>
                    <a:pt x="35093" y="157730"/>
                  </a:cubicBezTo>
                  <a:cubicBezTo>
                    <a:pt x="35493" y="157230"/>
                    <a:pt x="35993" y="156897"/>
                    <a:pt x="36527" y="156696"/>
                  </a:cubicBezTo>
                  <a:cubicBezTo>
                    <a:pt x="36660" y="156630"/>
                    <a:pt x="36727" y="156563"/>
                    <a:pt x="36861" y="156463"/>
                  </a:cubicBezTo>
                  <a:cubicBezTo>
                    <a:pt x="37761" y="155862"/>
                    <a:pt x="38829" y="155429"/>
                    <a:pt x="39929" y="155229"/>
                  </a:cubicBezTo>
                  <a:cubicBezTo>
                    <a:pt x="40180" y="155179"/>
                    <a:pt x="40446" y="155154"/>
                    <a:pt x="40713" y="155154"/>
                  </a:cubicBezTo>
                  <a:close/>
                  <a:moveTo>
                    <a:pt x="19315" y="3153"/>
                  </a:moveTo>
                  <a:cubicBezTo>
                    <a:pt x="19915" y="3420"/>
                    <a:pt x="20516" y="3720"/>
                    <a:pt x="21016" y="4221"/>
                  </a:cubicBezTo>
                  <a:cubicBezTo>
                    <a:pt x="21483" y="4654"/>
                    <a:pt x="22017" y="5054"/>
                    <a:pt x="22384" y="5622"/>
                  </a:cubicBezTo>
                  <a:cubicBezTo>
                    <a:pt x="22550" y="5888"/>
                    <a:pt x="22984" y="5955"/>
                    <a:pt x="23251" y="6122"/>
                  </a:cubicBezTo>
                  <a:cubicBezTo>
                    <a:pt x="23518" y="6255"/>
                    <a:pt x="23818" y="6322"/>
                    <a:pt x="24085" y="6422"/>
                  </a:cubicBezTo>
                  <a:cubicBezTo>
                    <a:pt x="23584" y="7056"/>
                    <a:pt x="23217" y="7656"/>
                    <a:pt x="23184" y="8457"/>
                  </a:cubicBezTo>
                  <a:cubicBezTo>
                    <a:pt x="23154" y="9351"/>
                    <a:pt x="23950" y="9846"/>
                    <a:pt x="24620" y="9846"/>
                  </a:cubicBezTo>
                  <a:cubicBezTo>
                    <a:pt x="24699" y="9846"/>
                    <a:pt x="24777" y="9839"/>
                    <a:pt x="24852" y="9825"/>
                  </a:cubicBezTo>
                  <a:cubicBezTo>
                    <a:pt x="25519" y="9724"/>
                    <a:pt x="26086" y="9458"/>
                    <a:pt x="26420" y="8824"/>
                  </a:cubicBezTo>
                  <a:cubicBezTo>
                    <a:pt x="26520" y="8657"/>
                    <a:pt x="26687" y="8590"/>
                    <a:pt x="26820" y="8424"/>
                  </a:cubicBezTo>
                  <a:cubicBezTo>
                    <a:pt x="27154" y="8924"/>
                    <a:pt x="27420" y="9458"/>
                    <a:pt x="27921" y="9791"/>
                  </a:cubicBezTo>
                  <a:cubicBezTo>
                    <a:pt x="28154" y="9958"/>
                    <a:pt x="28354" y="10091"/>
                    <a:pt x="28555" y="10225"/>
                  </a:cubicBezTo>
                  <a:cubicBezTo>
                    <a:pt x="29856" y="10992"/>
                    <a:pt x="31190" y="11626"/>
                    <a:pt x="32658" y="11826"/>
                  </a:cubicBezTo>
                  <a:cubicBezTo>
                    <a:pt x="33162" y="11898"/>
                    <a:pt x="33719" y="11953"/>
                    <a:pt x="34266" y="11953"/>
                  </a:cubicBezTo>
                  <a:cubicBezTo>
                    <a:pt x="34477" y="11953"/>
                    <a:pt x="34688" y="11945"/>
                    <a:pt x="34892" y="11926"/>
                  </a:cubicBezTo>
                  <a:cubicBezTo>
                    <a:pt x="35693" y="11826"/>
                    <a:pt x="36494" y="11759"/>
                    <a:pt x="37261" y="11626"/>
                  </a:cubicBezTo>
                  <a:cubicBezTo>
                    <a:pt x="37661" y="11559"/>
                    <a:pt x="37995" y="11392"/>
                    <a:pt x="38328" y="11259"/>
                  </a:cubicBezTo>
                  <a:cubicBezTo>
                    <a:pt x="39396" y="10825"/>
                    <a:pt x="40496" y="10425"/>
                    <a:pt x="41397" y="9658"/>
                  </a:cubicBezTo>
                  <a:cubicBezTo>
                    <a:pt x="41497" y="9624"/>
                    <a:pt x="41564" y="9591"/>
                    <a:pt x="41664" y="9591"/>
                  </a:cubicBezTo>
                  <a:cubicBezTo>
                    <a:pt x="42145" y="9519"/>
                    <a:pt x="42643" y="9464"/>
                    <a:pt x="43146" y="9464"/>
                  </a:cubicBezTo>
                  <a:cubicBezTo>
                    <a:pt x="43341" y="9464"/>
                    <a:pt x="43537" y="9472"/>
                    <a:pt x="43732" y="9491"/>
                  </a:cubicBezTo>
                  <a:cubicBezTo>
                    <a:pt x="43832" y="9491"/>
                    <a:pt x="43932" y="9491"/>
                    <a:pt x="44032" y="9458"/>
                  </a:cubicBezTo>
                  <a:cubicBezTo>
                    <a:pt x="44226" y="9415"/>
                    <a:pt x="44406" y="9344"/>
                    <a:pt x="44590" y="9344"/>
                  </a:cubicBezTo>
                  <a:cubicBezTo>
                    <a:pt x="44691" y="9344"/>
                    <a:pt x="44793" y="9365"/>
                    <a:pt x="44900" y="9424"/>
                  </a:cubicBezTo>
                  <a:cubicBezTo>
                    <a:pt x="44939" y="9434"/>
                    <a:pt x="44983" y="9438"/>
                    <a:pt x="45031" y="9438"/>
                  </a:cubicBezTo>
                  <a:cubicBezTo>
                    <a:pt x="45145" y="9438"/>
                    <a:pt x="45272" y="9415"/>
                    <a:pt x="45367" y="9391"/>
                  </a:cubicBezTo>
                  <a:cubicBezTo>
                    <a:pt x="45734" y="9257"/>
                    <a:pt x="46100" y="9091"/>
                    <a:pt x="46501" y="8957"/>
                  </a:cubicBezTo>
                  <a:cubicBezTo>
                    <a:pt x="47268" y="8757"/>
                    <a:pt x="48069" y="8490"/>
                    <a:pt x="48869" y="8290"/>
                  </a:cubicBezTo>
                  <a:cubicBezTo>
                    <a:pt x="48902" y="8290"/>
                    <a:pt x="49003" y="8290"/>
                    <a:pt x="49036" y="8257"/>
                  </a:cubicBezTo>
                  <a:cubicBezTo>
                    <a:pt x="49449" y="7989"/>
                    <a:pt x="49916" y="7881"/>
                    <a:pt x="50397" y="7881"/>
                  </a:cubicBezTo>
                  <a:cubicBezTo>
                    <a:pt x="50576" y="7881"/>
                    <a:pt x="50757" y="7896"/>
                    <a:pt x="50937" y="7923"/>
                  </a:cubicBezTo>
                  <a:cubicBezTo>
                    <a:pt x="51571" y="7990"/>
                    <a:pt x="52238" y="7923"/>
                    <a:pt x="52772" y="8390"/>
                  </a:cubicBezTo>
                  <a:cubicBezTo>
                    <a:pt x="52405" y="8757"/>
                    <a:pt x="52105" y="9224"/>
                    <a:pt x="52005" y="9758"/>
                  </a:cubicBezTo>
                  <a:cubicBezTo>
                    <a:pt x="51905" y="10258"/>
                    <a:pt x="52038" y="10759"/>
                    <a:pt x="52105" y="11226"/>
                  </a:cubicBezTo>
                  <a:cubicBezTo>
                    <a:pt x="52171" y="11592"/>
                    <a:pt x="52572" y="11793"/>
                    <a:pt x="52872" y="11826"/>
                  </a:cubicBezTo>
                  <a:cubicBezTo>
                    <a:pt x="52943" y="11847"/>
                    <a:pt x="53016" y="11858"/>
                    <a:pt x="53089" y="11858"/>
                  </a:cubicBezTo>
                  <a:cubicBezTo>
                    <a:pt x="53355" y="11858"/>
                    <a:pt x="53615" y="11714"/>
                    <a:pt x="53773" y="11426"/>
                  </a:cubicBezTo>
                  <a:cubicBezTo>
                    <a:pt x="54073" y="10925"/>
                    <a:pt x="54206" y="10458"/>
                    <a:pt x="54173" y="9891"/>
                  </a:cubicBezTo>
                  <a:cubicBezTo>
                    <a:pt x="54106" y="9291"/>
                    <a:pt x="53939" y="8824"/>
                    <a:pt x="53606" y="8424"/>
                  </a:cubicBezTo>
                  <a:cubicBezTo>
                    <a:pt x="53773" y="8290"/>
                    <a:pt x="53906" y="8223"/>
                    <a:pt x="54039" y="8090"/>
                  </a:cubicBezTo>
                  <a:cubicBezTo>
                    <a:pt x="54134" y="8011"/>
                    <a:pt x="54221" y="7977"/>
                    <a:pt x="54308" y="7977"/>
                  </a:cubicBezTo>
                  <a:cubicBezTo>
                    <a:pt x="54405" y="7977"/>
                    <a:pt x="54501" y="8020"/>
                    <a:pt x="54607" y="8090"/>
                  </a:cubicBezTo>
                  <a:cubicBezTo>
                    <a:pt x="55340" y="8590"/>
                    <a:pt x="55941" y="9124"/>
                    <a:pt x="56575" y="9724"/>
                  </a:cubicBezTo>
                  <a:cubicBezTo>
                    <a:pt x="56908" y="9991"/>
                    <a:pt x="57342" y="10158"/>
                    <a:pt x="57675" y="10425"/>
                  </a:cubicBezTo>
                  <a:cubicBezTo>
                    <a:pt x="57876" y="10558"/>
                    <a:pt x="58076" y="10759"/>
                    <a:pt x="58242" y="10925"/>
                  </a:cubicBezTo>
                  <a:cubicBezTo>
                    <a:pt x="58409" y="11092"/>
                    <a:pt x="58509" y="11292"/>
                    <a:pt x="58676" y="11459"/>
                  </a:cubicBezTo>
                  <a:cubicBezTo>
                    <a:pt x="58943" y="11759"/>
                    <a:pt x="58943" y="12126"/>
                    <a:pt x="59010" y="12460"/>
                  </a:cubicBezTo>
                  <a:cubicBezTo>
                    <a:pt x="59043" y="13060"/>
                    <a:pt x="59377" y="13460"/>
                    <a:pt x="59577" y="13961"/>
                  </a:cubicBezTo>
                  <a:cubicBezTo>
                    <a:pt x="59677" y="14061"/>
                    <a:pt x="59844" y="14128"/>
                    <a:pt x="59944" y="14161"/>
                  </a:cubicBezTo>
                  <a:cubicBezTo>
                    <a:pt x="60013" y="14175"/>
                    <a:pt x="60085" y="14182"/>
                    <a:pt x="60157" y="14182"/>
                  </a:cubicBezTo>
                  <a:cubicBezTo>
                    <a:pt x="60602" y="14182"/>
                    <a:pt x="61063" y="13920"/>
                    <a:pt x="61178" y="13460"/>
                  </a:cubicBezTo>
                  <a:cubicBezTo>
                    <a:pt x="61278" y="13060"/>
                    <a:pt x="61445" y="12627"/>
                    <a:pt x="61545" y="12160"/>
                  </a:cubicBezTo>
                  <a:cubicBezTo>
                    <a:pt x="61678" y="11459"/>
                    <a:pt x="62112" y="10959"/>
                    <a:pt x="62612" y="10492"/>
                  </a:cubicBezTo>
                  <a:cubicBezTo>
                    <a:pt x="62779" y="10325"/>
                    <a:pt x="63046" y="10258"/>
                    <a:pt x="63246" y="10091"/>
                  </a:cubicBezTo>
                  <a:cubicBezTo>
                    <a:pt x="63780" y="9658"/>
                    <a:pt x="64280" y="9224"/>
                    <a:pt x="64847" y="8790"/>
                  </a:cubicBezTo>
                  <a:cubicBezTo>
                    <a:pt x="65214" y="8457"/>
                    <a:pt x="65614" y="8223"/>
                    <a:pt x="66048" y="7890"/>
                  </a:cubicBezTo>
                  <a:cubicBezTo>
                    <a:pt x="66282" y="7990"/>
                    <a:pt x="66548" y="8157"/>
                    <a:pt x="66782" y="8290"/>
                  </a:cubicBezTo>
                  <a:cubicBezTo>
                    <a:pt x="66615" y="8624"/>
                    <a:pt x="66448" y="8924"/>
                    <a:pt x="66348" y="9257"/>
                  </a:cubicBezTo>
                  <a:cubicBezTo>
                    <a:pt x="66248" y="9458"/>
                    <a:pt x="66215" y="9624"/>
                    <a:pt x="66282" y="9891"/>
                  </a:cubicBezTo>
                  <a:cubicBezTo>
                    <a:pt x="66382" y="10091"/>
                    <a:pt x="66348" y="10325"/>
                    <a:pt x="66348" y="10592"/>
                  </a:cubicBezTo>
                  <a:cubicBezTo>
                    <a:pt x="66348" y="11125"/>
                    <a:pt x="66715" y="11592"/>
                    <a:pt x="67216" y="11759"/>
                  </a:cubicBezTo>
                  <a:cubicBezTo>
                    <a:pt x="67328" y="11782"/>
                    <a:pt x="67441" y="11866"/>
                    <a:pt x="67565" y="11866"/>
                  </a:cubicBezTo>
                  <a:cubicBezTo>
                    <a:pt x="67623" y="11866"/>
                    <a:pt x="67685" y="11847"/>
                    <a:pt x="67749" y="11793"/>
                  </a:cubicBezTo>
                  <a:cubicBezTo>
                    <a:pt x="68016" y="11592"/>
                    <a:pt x="68383" y="11459"/>
                    <a:pt x="68383" y="11125"/>
                  </a:cubicBezTo>
                  <a:cubicBezTo>
                    <a:pt x="68416" y="10625"/>
                    <a:pt x="68717" y="10158"/>
                    <a:pt x="68416" y="9658"/>
                  </a:cubicBezTo>
                  <a:cubicBezTo>
                    <a:pt x="68283" y="9458"/>
                    <a:pt x="68350" y="9224"/>
                    <a:pt x="68216" y="8991"/>
                  </a:cubicBezTo>
                  <a:cubicBezTo>
                    <a:pt x="68083" y="8790"/>
                    <a:pt x="67883" y="8657"/>
                    <a:pt x="67683" y="8424"/>
                  </a:cubicBezTo>
                  <a:cubicBezTo>
                    <a:pt x="67916" y="8290"/>
                    <a:pt x="68116" y="8123"/>
                    <a:pt x="68350" y="8090"/>
                  </a:cubicBezTo>
                  <a:cubicBezTo>
                    <a:pt x="69017" y="7990"/>
                    <a:pt x="69717" y="7957"/>
                    <a:pt x="70418" y="7957"/>
                  </a:cubicBezTo>
                  <a:cubicBezTo>
                    <a:pt x="70751" y="7957"/>
                    <a:pt x="71118" y="8123"/>
                    <a:pt x="71452" y="8223"/>
                  </a:cubicBezTo>
                  <a:cubicBezTo>
                    <a:pt x="72219" y="8424"/>
                    <a:pt x="72920" y="8624"/>
                    <a:pt x="73687" y="8824"/>
                  </a:cubicBezTo>
                  <a:cubicBezTo>
                    <a:pt x="73954" y="8924"/>
                    <a:pt x="74254" y="9057"/>
                    <a:pt x="74521" y="9157"/>
                  </a:cubicBezTo>
                  <a:cubicBezTo>
                    <a:pt x="74854" y="9391"/>
                    <a:pt x="75188" y="9391"/>
                    <a:pt x="75555" y="9391"/>
                  </a:cubicBezTo>
                  <a:cubicBezTo>
                    <a:pt x="75788" y="9391"/>
                    <a:pt x="76055" y="9458"/>
                    <a:pt x="76289" y="9458"/>
                  </a:cubicBezTo>
                  <a:cubicBezTo>
                    <a:pt x="76622" y="9491"/>
                    <a:pt x="77023" y="9491"/>
                    <a:pt x="77389" y="9491"/>
                  </a:cubicBezTo>
                  <a:cubicBezTo>
                    <a:pt x="77590" y="9491"/>
                    <a:pt x="77760" y="9476"/>
                    <a:pt x="77940" y="9476"/>
                  </a:cubicBezTo>
                  <a:cubicBezTo>
                    <a:pt x="78031" y="9476"/>
                    <a:pt x="78123" y="9480"/>
                    <a:pt x="78223" y="9491"/>
                  </a:cubicBezTo>
                  <a:cubicBezTo>
                    <a:pt x="78457" y="9558"/>
                    <a:pt x="78724" y="9558"/>
                    <a:pt x="78924" y="9724"/>
                  </a:cubicBezTo>
                  <a:cubicBezTo>
                    <a:pt x="79424" y="10058"/>
                    <a:pt x="79958" y="10392"/>
                    <a:pt x="80458" y="10658"/>
                  </a:cubicBezTo>
                  <a:cubicBezTo>
                    <a:pt x="81259" y="11125"/>
                    <a:pt x="82193" y="11292"/>
                    <a:pt x="83027" y="11659"/>
                  </a:cubicBezTo>
                  <a:cubicBezTo>
                    <a:pt x="83294" y="11793"/>
                    <a:pt x="83694" y="11759"/>
                    <a:pt x="84028" y="11793"/>
                  </a:cubicBezTo>
                  <a:cubicBezTo>
                    <a:pt x="84561" y="11826"/>
                    <a:pt x="85062" y="11926"/>
                    <a:pt x="85562" y="11993"/>
                  </a:cubicBezTo>
                  <a:cubicBezTo>
                    <a:pt x="85829" y="12043"/>
                    <a:pt x="86096" y="12068"/>
                    <a:pt x="86367" y="12068"/>
                  </a:cubicBezTo>
                  <a:cubicBezTo>
                    <a:pt x="86638" y="12068"/>
                    <a:pt x="86913" y="12043"/>
                    <a:pt x="87196" y="11993"/>
                  </a:cubicBezTo>
                  <a:cubicBezTo>
                    <a:pt x="87930" y="11926"/>
                    <a:pt x="88698" y="11793"/>
                    <a:pt x="89398" y="11559"/>
                  </a:cubicBezTo>
                  <a:cubicBezTo>
                    <a:pt x="89765" y="11426"/>
                    <a:pt x="90065" y="11159"/>
                    <a:pt x="90432" y="11092"/>
                  </a:cubicBezTo>
                  <a:cubicBezTo>
                    <a:pt x="90766" y="10959"/>
                    <a:pt x="91066" y="10792"/>
                    <a:pt x="91366" y="10558"/>
                  </a:cubicBezTo>
                  <a:cubicBezTo>
                    <a:pt x="91533" y="10392"/>
                    <a:pt x="91800" y="10292"/>
                    <a:pt x="92033" y="10225"/>
                  </a:cubicBezTo>
                  <a:cubicBezTo>
                    <a:pt x="92734" y="9825"/>
                    <a:pt x="93201" y="9224"/>
                    <a:pt x="93634" y="8557"/>
                  </a:cubicBezTo>
                  <a:cubicBezTo>
                    <a:pt x="93768" y="8657"/>
                    <a:pt x="93935" y="8757"/>
                    <a:pt x="94035" y="8891"/>
                  </a:cubicBezTo>
                  <a:cubicBezTo>
                    <a:pt x="94435" y="9558"/>
                    <a:pt x="95102" y="9825"/>
                    <a:pt x="95803" y="9825"/>
                  </a:cubicBezTo>
                  <a:cubicBezTo>
                    <a:pt x="96803" y="9825"/>
                    <a:pt x="97370" y="9324"/>
                    <a:pt x="97270" y="8323"/>
                  </a:cubicBezTo>
                  <a:cubicBezTo>
                    <a:pt x="97237" y="7590"/>
                    <a:pt x="96870" y="6989"/>
                    <a:pt x="96370" y="6422"/>
                  </a:cubicBezTo>
                  <a:cubicBezTo>
                    <a:pt x="96670" y="6322"/>
                    <a:pt x="96937" y="6155"/>
                    <a:pt x="97237" y="6089"/>
                  </a:cubicBezTo>
                  <a:cubicBezTo>
                    <a:pt x="97971" y="5822"/>
                    <a:pt x="98371" y="5155"/>
                    <a:pt x="98871" y="4654"/>
                  </a:cubicBezTo>
                  <a:cubicBezTo>
                    <a:pt x="99439" y="4120"/>
                    <a:pt x="100072" y="3587"/>
                    <a:pt x="100806" y="3253"/>
                  </a:cubicBezTo>
                  <a:cubicBezTo>
                    <a:pt x="100946" y="3191"/>
                    <a:pt x="101064" y="3165"/>
                    <a:pt x="101177" y="3165"/>
                  </a:cubicBezTo>
                  <a:cubicBezTo>
                    <a:pt x="101307" y="3165"/>
                    <a:pt x="101431" y="3200"/>
                    <a:pt x="101573" y="3253"/>
                  </a:cubicBezTo>
                  <a:cubicBezTo>
                    <a:pt x="102074" y="3420"/>
                    <a:pt x="102541" y="3653"/>
                    <a:pt x="102908" y="3987"/>
                  </a:cubicBezTo>
                  <a:cubicBezTo>
                    <a:pt x="103108" y="4154"/>
                    <a:pt x="103275" y="4387"/>
                    <a:pt x="103441" y="4554"/>
                  </a:cubicBezTo>
                  <a:cubicBezTo>
                    <a:pt x="103208" y="4821"/>
                    <a:pt x="102941" y="5088"/>
                    <a:pt x="102741" y="5321"/>
                  </a:cubicBezTo>
                  <a:cubicBezTo>
                    <a:pt x="101940" y="6389"/>
                    <a:pt x="102374" y="8057"/>
                    <a:pt x="103275" y="8790"/>
                  </a:cubicBezTo>
                  <a:cubicBezTo>
                    <a:pt x="103425" y="8914"/>
                    <a:pt x="103620" y="8969"/>
                    <a:pt x="103828" y="8969"/>
                  </a:cubicBezTo>
                  <a:cubicBezTo>
                    <a:pt x="104128" y="8969"/>
                    <a:pt x="104453" y="8854"/>
                    <a:pt x="104709" y="8657"/>
                  </a:cubicBezTo>
                  <a:cubicBezTo>
                    <a:pt x="105043" y="8390"/>
                    <a:pt x="105043" y="7990"/>
                    <a:pt x="105109" y="7623"/>
                  </a:cubicBezTo>
                  <a:cubicBezTo>
                    <a:pt x="105309" y="6789"/>
                    <a:pt x="105143" y="6055"/>
                    <a:pt x="104809" y="5288"/>
                  </a:cubicBezTo>
                  <a:cubicBezTo>
                    <a:pt x="104776" y="5121"/>
                    <a:pt x="104742" y="4988"/>
                    <a:pt x="104642" y="4821"/>
                  </a:cubicBezTo>
                  <a:cubicBezTo>
                    <a:pt x="105026" y="4721"/>
                    <a:pt x="105409" y="4679"/>
                    <a:pt x="105785" y="4679"/>
                  </a:cubicBezTo>
                  <a:cubicBezTo>
                    <a:pt x="106160" y="4679"/>
                    <a:pt x="106527" y="4721"/>
                    <a:pt x="106877" y="4788"/>
                  </a:cubicBezTo>
                  <a:cubicBezTo>
                    <a:pt x="107111" y="4821"/>
                    <a:pt x="107344" y="4821"/>
                    <a:pt x="107544" y="4954"/>
                  </a:cubicBezTo>
                  <a:cubicBezTo>
                    <a:pt x="108078" y="5288"/>
                    <a:pt x="108678" y="5622"/>
                    <a:pt x="109212" y="5988"/>
                  </a:cubicBezTo>
                  <a:cubicBezTo>
                    <a:pt x="110046" y="6556"/>
                    <a:pt x="110847" y="7156"/>
                    <a:pt x="111414" y="7957"/>
                  </a:cubicBezTo>
                  <a:cubicBezTo>
                    <a:pt x="111314" y="8557"/>
                    <a:pt x="111214" y="9124"/>
                    <a:pt x="111180" y="9724"/>
                  </a:cubicBezTo>
                  <a:cubicBezTo>
                    <a:pt x="111180" y="9925"/>
                    <a:pt x="111247" y="10158"/>
                    <a:pt x="111314" y="10392"/>
                  </a:cubicBezTo>
                  <a:cubicBezTo>
                    <a:pt x="111514" y="10725"/>
                    <a:pt x="111547" y="11059"/>
                    <a:pt x="111581" y="11426"/>
                  </a:cubicBezTo>
                  <a:cubicBezTo>
                    <a:pt x="111614" y="11959"/>
                    <a:pt x="111747" y="12426"/>
                    <a:pt x="112048" y="12893"/>
                  </a:cubicBezTo>
                  <a:cubicBezTo>
                    <a:pt x="112414" y="13494"/>
                    <a:pt x="112748" y="14128"/>
                    <a:pt x="113415" y="14495"/>
                  </a:cubicBezTo>
                  <a:cubicBezTo>
                    <a:pt x="113115" y="15228"/>
                    <a:pt x="113282" y="15896"/>
                    <a:pt x="113415" y="16563"/>
                  </a:cubicBezTo>
                  <a:cubicBezTo>
                    <a:pt x="113715" y="17930"/>
                    <a:pt x="114282" y="19231"/>
                    <a:pt x="115050" y="20432"/>
                  </a:cubicBezTo>
                  <a:cubicBezTo>
                    <a:pt x="115250" y="20766"/>
                    <a:pt x="115350" y="21099"/>
                    <a:pt x="115116" y="21466"/>
                  </a:cubicBezTo>
                  <a:cubicBezTo>
                    <a:pt x="114783" y="22100"/>
                    <a:pt x="114516" y="22734"/>
                    <a:pt x="114249" y="23401"/>
                  </a:cubicBezTo>
                  <a:cubicBezTo>
                    <a:pt x="113949" y="24168"/>
                    <a:pt x="113615" y="24969"/>
                    <a:pt x="113549" y="25803"/>
                  </a:cubicBezTo>
                  <a:cubicBezTo>
                    <a:pt x="113549" y="26003"/>
                    <a:pt x="113449" y="26270"/>
                    <a:pt x="113382" y="26503"/>
                  </a:cubicBezTo>
                  <a:cubicBezTo>
                    <a:pt x="112881" y="26436"/>
                    <a:pt x="112414" y="26336"/>
                    <a:pt x="111914" y="26236"/>
                  </a:cubicBezTo>
                  <a:cubicBezTo>
                    <a:pt x="111787" y="26205"/>
                    <a:pt x="111657" y="26193"/>
                    <a:pt x="111527" y="26193"/>
                  </a:cubicBezTo>
                  <a:cubicBezTo>
                    <a:pt x="111246" y="26193"/>
                    <a:pt x="110964" y="26247"/>
                    <a:pt x="110713" y="26270"/>
                  </a:cubicBezTo>
                  <a:cubicBezTo>
                    <a:pt x="110280" y="26303"/>
                    <a:pt x="110046" y="26837"/>
                    <a:pt x="110113" y="27270"/>
                  </a:cubicBezTo>
                  <a:cubicBezTo>
                    <a:pt x="110246" y="27904"/>
                    <a:pt x="110580" y="28238"/>
                    <a:pt x="111214" y="28338"/>
                  </a:cubicBezTo>
                  <a:cubicBezTo>
                    <a:pt x="111583" y="28408"/>
                    <a:pt x="111943" y="28451"/>
                    <a:pt x="112304" y="28451"/>
                  </a:cubicBezTo>
                  <a:cubicBezTo>
                    <a:pt x="112627" y="28451"/>
                    <a:pt x="112951" y="28417"/>
                    <a:pt x="113282" y="28338"/>
                  </a:cubicBezTo>
                  <a:cubicBezTo>
                    <a:pt x="113348" y="28471"/>
                    <a:pt x="113415" y="28605"/>
                    <a:pt x="113449" y="28738"/>
                  </a:cubicBezTo>
                  <a:lnTo>
                    <a:pt x="114216" y="31974"/>
                  </a:lnTo>
                  <a:cubicBezTo>
                    <a:pt x="114383" y="32507"/>
                    <a:pt x="114116" y="32974"/>
                    <a:pt x="114016" y="33441"/>
                  </a:cubicBezTo>
                  <a:cubicBezTo>
                    <a:pt x="113882" y="34009"/>
                    <a:pt x="113549" y="34609"/>
                    <a:pt x="113615" y="35243"/>
                  </a:cubicBezTo>
                  <a:cubicBezTo>
                    <a:pt x="113682" y="35309"/>
                    <a:pt x="113615" y="35410"/>
                    <a:pt x="113615" y="35443"/>
                  </a:cubicBezTo>
                  <a:cubicBezTo>
                    <a:pt x="113382" y="36243"/>
                    <a:pt x="113348" y="37011"/>
                    <a:pt x="113348" y="37845"/>
                  </a:cubicBezTo>
                  <a:lnTo>
                    <a:pt x="113215" y="40613"/>
                  </a:lnTo>
                  <a:cubicBezTo>
                    <a:pt x="113215" y="40747"/>
                    <a:pt x="113282" y="40847"/>
                    <a:pt x="113282" y="40980"/>
                  </a:cubicBezTo>
                  <a:cubicBezTo>
                    <a:pt x="113282" y="41514"/>
                    <a:pt x="113449" y="42014"/>
                    <a:pt x="113415" y="42581"/>
                  </a:cubicBezTo>
                  <a:cubicBezTo>
                    <a:pt x="113415" y="43148"/>
                    <a:pt x="113549" y="43749"/>
                    <a:pt x="113749" y="44316"/>
                  </a:cubicBezTo>
                  <a:cubicBezTo>
                    <a:pt x="113849" y="44583"/>
                    <a:pt x="113849" y="44816"/>
                    <a:pt x="113916" y="45083"/>
                  </a:cubicBezTo>
                  <a:cubicBezTo>
                    <a:pt x="114182" y="45784"/>
                    <a:pt x="114416" y="46451"/>
                    <a:pt x="114716" y="47118"/>
                  </a:cubicBezTo>
                  <a:cubicBezTo>
                    <a:pt x="114783" y="47351"/>
                    <a:pt x="114850" y="47518"/>
                    <a:pt x="114749" y="47785"/>
                  </a:cubicBezTo>
                  <a:cubicBezTo>
                    <a:pt x="114683" y="48019"/>
                    <a:pt x="114616" y="48285"/>
                    <a:pt x="114549" y="48519"/>
                  </a:cubicBezTo>
                  <a:cubicBezTo>
                    <a:pt x="114449" y="48786"/>
                    <a:pt x="114416" y="49086"/>
                    <a:pt x="114349" y="49320"/>
                  </a:cubicBezTo>
                  <a:cubicBezTo>
                    <a:pt x="114216" y="49686"/>
                    <a:pt x="114049" y="50020"/>
                    <a:pt x="113949" y="50420"/>
                  </a:cubicBezTo>
                  <a:cubicBezTo>
                    <a:pt x="113715" y="51421"/>
                    <a:pt x="113549" y="52422"/>
                    <a:pt x="113282" y="53422"/>
                  </a:cubicBezTo>
                  <a:cubicBezTo>
                    <a:pt x="113082" y="54290"/>
                    <a:pt x="112881" y="55157"/>
                    <a:pt x="112781" y="56091"/>
                  </a:cubicBezTo>
                  <a:cubicBezTo>
                    <a:pt x="112715" y="56858"/>
                    <a:pt x="112548" y="57625"/>
                    <a:pt x="112414" y="58426"/>
                  </a:cubicBezTo>
                  <a:cubicBezTo>
                    <a:pt x="112348" y="58860"/>
                    <a:pt x="112348" y="59360"/>
                    <a:pt x="112248" y="59860"/>
                  </a:cubicBezTo>
                  <a:cubicBezTo>
                    <a:pt x="112081" y="60861"/>
                    <a:pt x="112214" y="61862"/>
                    <a:pt x="112081" y="62829"/>
                  </a:cubicBezTo>
                  <a:cubicBezTo>
                    <a:pt x="111914" y="64297"/>
                    <a:pt x="112014" y="65765"/>
                    <a:pt x="112014" y="67199"/>
                  </a:cubicBezTo>
                  <a:cubicBezTo>
                    <a:pt x="112014" y="68033"/>
                    <a:pt x="112181" y="68833"/>
                    <a:pt x="112214" y="69634"/>
                  </a:cubicBezTo>
                  <a:cubicBezTo>
                    <a:pt x="112214" y="69868"/>
                    <a:pt x="112114" y="70168"/>
                    <a:pt x="112048" y="70368"/>
                  </a:cubicBezTo>
                  <a:cubicBezTo>
                    <a:pt x="111847" y="70802"/>
                    <a:pt x="111781" y="71269"/>
                    <a:pt x="111681" y="71669"/>
                  </a:cubicBezTo>
                  <a:cubicBezTo>
                    <a:pt x="111447" y="72369"/>
                    <a:pt x="111414" y="73103"/>
                    <a:pt x="111247" y="73804"/>
                  </a:cubicBezTo>
                  <a:cubicBezTo>
                    <a:pt x="111013" y="74938"/>
                    <a:pt x="110847" y="76005"/>
                    <a:pt x="110913" y="77173"/>
                  </a:cubicBezTo>
                  <a:cubicBezTo>
                    <a:pt x="110913" y="77306"/>
                    <a:pt x="110947" y="77440"/>
                    <a:pt x="110913" y="77506"/>
                  </a:cubicBezTo>
                  <a:cubicBezTo>
                    <a:pt x="110713" y="78207"/>
                    <a:pt x="110947" y="78941"/>
                    <a:pt x="111114" y="79608"/>
                  </a:cubicBezTo>
                  <a:cubicBezTo>
                    <a:pt x="111247" y="80142"/>
                    <a:pt x="111280" y="80675"/>
                    <a:pt x="111447" y="81176"/>
                  </a:cubicBezTo>
                  <a:cubicBezTo>
                    <a:pt x="111614" y="81776"/>
                    <a:pt x="111614" y="82310"/>
                    <a:pt x="111447" y="82944"/>
                  </a:cubicBezTo>
                  <a:cubicBezTo>
                    <a:pt x="111214" y="83844"/>
                    <a:pt x="111080" y="84812"/>
                    <a:pt x="110880" y="85779"/>
                  </a:cubicBezTo>
                  <a:cubicBezTo>
                    <a:pt x="110880" y="85846"/>
                    <a:pt x="110847" y="85979"/>
                    <a:pt x="110847" y="86046"/>
                  </a:cubicBezTo>
                  <a:cubicBezTo>
                    <a:pt x="111013" y="86946"/>
                    <a:pt x="110880" y="87780"/>
                    <a:pt x="110913" y="88648"/>
                  </a:cubicBezTo>
                  <a:cubicBezTo>
                    <a:pt x="110913" y="88848"/>
                    <a:pt x="111013" y="89048"/>
                    <a:pt x="111047" y="89281"/>
                  </a:cubicBezTo>
                  <a:cubicBezTo>
                    <a:pt x="111080" y="89382"/>
                    <a:pt x="111114" y="89548"/>
                    <a:pt x="111180" y="89682"/>
                  </a:cubicBezTo>
                  <a:cubicBezTo>
                    <a:pt x="111347" y="90549"/>
                    <a:pt x="111380" y="91483"/>
                    <a:pt x="111614" y="92350"/>
                  </a:cubicBezTo>
                  <a:cubicBezTo>
                    <a:pt x="111781" y="92884"/>
                    <a:pt x="111881" y="93484"/>
                    <a:pt x="112081" y="93985"/>
                  </a:cubicBezTo>
                  <a:cubicBezTo>
                    <a:pt x="112214" y="94218"/>
                    <a:pt x="112248" y="94485"/>
                    <a:pt x="112114" y="94785"/>
                  </a:cubicBezTo>
                  <a:cubicBezTo>
                    <a:pt x="112081" y="94852"/>
                    <a:pt x="112081" y="94952"/>
                    <a:pt x="112081" y="95019"/>
                  </a:cubicBezTo>
                  <a:cubicBezTo>
                    <a:pt x="112048" y="96353"/>
                    <a:pt x="112014" y="97721"/>
                    <a:pt x="111947" y="99055"/>
                  </a:cubicBezTo>
                  <a:cubicBezTo>
                    <a:pt x="111914" y="99489"/>
                    <a:pt x="111914" y="99956"/>
                    <a:pt x="111947" y="100356"/>
                  </a:cubicBezTo>
                  <a:cubicBezTo>
                    <a:pt x="112114" y="101390"/>
                    <a:pt x="112048" y="102391"/>
                    <a:pt x="112114" y="103458"/>
                  </a:cubicBezTo>
                  <a:cubicBezTo>
                    <a:pt x="112181" y="104326"/>
                    <a:pt x="112348" y="105159"/>
                    <a:pt x="112448" y="106027"/>
                  </a:cubicBezTo>
                  <a:cubicBezTo>
                    <a:pt x="112581" y="106861"/>
                    <a:pt x="112615" y="107695"/>
                    <a:pt x="112748" y="108529"/>
                  </a:cubicBezTo>
                  <a:cubicBezTo>
                    <a:pt x="112915" y="109329"/>
                    <a:pt x="113115" y="110163"/>
                    <a:pt x="113282" y="110964"/>
                  </a:cubicBezTo>
                  <a:cubicBezTo>
                    <a:pt x="113449" y="111731"/>
                    <a:pt x="113782" y="112498"/>
                    <a:pt x="113849" y="113332"/>
                  </a:cubicBezTo>
                  <a:cubicBezTo>
                    <a:pt x="113849" y="113632"/>
                    <a:pt x="114016" y="113899"/>
                    <a:pt x="114116" y="114199"/>
                  </a:cubicBezTo>
                  <a:lnTo>
                    <a:pt x="114249" y="114466"/>
                  </a:lnTo>
                  <a:cubicBezTo>
                    <a:pt x="114416" y="115133"/>
                    <a:pt x="114583" y="115834"/>
                    <a:pt x="114749" y="116501"/>
                  </a:cubicBezTo>
                  <a:cubicBezTo>
                    <a:pt x="114749" y="116568"/>
                    <a:pt x="114783" y="116701"/>
                    <a:pt x="114749" y="116801"/>
                  </a:cubicBezTo>
                  <a:cubicBezTo>
                    <a:pt x="114583" y="117201"/>
                    <a:pt x="114383" y="117635"/>
                    <a:pt x="114216" y="118035"/>
                  </a:cubicBezTo>
                  <a:cubicBezTo>
                    <a:pt x="114082" y="118302"/>
                    <a:pt x="114016" y="118502"/>
                    <a:pt x="113916" y="118736"/>
                  </a:cubicBezTo>
                  <a:cubicBezTo>
                    <a:pt x="113715" y="119503"/>
                    <a:pt x="113549" y="120304"/>
                    <a:pt x="113382" y="121038"/>
                  </a:cubicBezTo>
                  <a:cubicBezTo>
                    <a:pt x="113348" y="121204"/>
                    <a:pt x="113282" y="121371"/>
                    <a:pt x="113348" y="121538"/>
                  </a:cubicBezTo>
                  <a:cubicBezTo>
                    <a:pt x="113515" y="122138"/>
                    <a:pt x="113282" y="122705"/>
                    <a:pt x="113215" y="123306"/>
                  </a:cubicBezTo>
                  <a:cubicBezTo>
                    <a:pt x="113182" y="123673"/>
                    <a:pt x="113215" y="124040"/>
                    <a:pt x="113215" y="124407"/>
                  </a:cubicBezTo>
                  <a:lnTo>
                    <a:pt x="113348" y="126908"/>
                  </a:lnTo>
                  <a:lnTo>
                    <a:pt x="113449" y="127909"/>
                  </a:lnTo>
                  <a:cubicBezTo>
                    <a:pt x="113515" y="128376"/>
                    <a:pt x="113515" y="128810"/>
                    <a:pt x="113582" y="129210"/>
                  </a:cubicBezTo>
                  <a:cubicBezTo>
                    <a:pt x="113682" y="129677"/>
                    <a:pt x="113849" y="130077"/>
                    <a:pt x="113949" y="130544"/>
                  </a:cubicBezTo>
                  <a:lnTo>
                    <a:pt x="114082" y="130911"/>
                  </a:lnTo>
                  <a:cubicBezTo>
                    <a:pt x="114383" y="131545"/>
                    <a:pt x="114182" y="132179"/>
                    <a:pt x="114049" y="132746"/>
                  </a:cubicBezTo>
                  <a:cubicBezTo>
                    <a:pt x="113849" y="133680"/>
                    <a:pt x="113582" y="134581"/>
                    <a:pt x="113382" y="135515"/>
                  </a:cubicBezTo>
                  <a:cubicBezTo>
                    <a:pt x="113382" y="135581"/>
                    <a:pt x="113348" y="135648"/>
                    <a:pt x="113282" y="135681"/>
                  </a:cubicBezTo>
                  <a:cubicBezTo>
                    <a:pt x="112915" y="135648"/>
                    <a:pt x="112581" y="135648"/>
                    <a:pt x="112214" y="135581"/>
                  </a:cubicBezTo>
                  <a:cubicBezTo>
                    <a:pt x="112170" y="135578"/>
                    <a:pt x="112127" y="135577"/>
                    <a:pt x="112084" y="135577"/>
                  </a:cubicBezTo>
                  <a:cubicBezTo>
                    <a:pt x="111638" y="135577"/>
                    <a:pt x="111242" y="135726"/>
                    <a:pt x="110847" y="135848"/>
                  </a:cubicBezTo>
                  <a:cubicBezTo>
                    <a:pt x="110513" y="135915"/>
                    <a:pt x="110380" y="136148"/>
                    <a:pt x="110246" y="136382"/>
                  </a:cubicBezTo>
                  <a:cubicBezTo>
                    <a:pt x="109946" y="137016"/>
                    <a:pt x="110046" y="137316"/>
                    <a:pt x="110513" y="137683"/>
                  </a:cubicBezTo>
                  <a:cubicBezTo>
                    <a:pt x="110546" y="137716"/>
                    <a:pt x="110613" y="137816"/>
                    <a:pt x="110713" y="137816"/>
                  </a:cubicBezTo>
                  <a:cubicBezTo>
                    <a:pt x="110949" y="137840"/>
                    <a:pt x="111185" y="137863"/>
                    <a:pt x="111409" y="137863"/>
                  </a:cubicBezTo>
                  <a:cubicBezTo>
                    <a:pt x="111502" y="137863"/>
                    <a:pt x="111593" y="137859"/>
                    <a:pt x="111681" y="137850"/>
                  </a:cubicBezTo>
                  <a:cubicBezTo>
                    <a:pt x="112248" y="137749"/>
                    <a:pt x="112848" y="137649"/>
                    <a:pt x="113415" y="137516"/>
                  </a:cubicBezTo>
                  <a:cubicBezTo>
                    <a:pt x="113515" y="137916"/>
                    <a:pt x="113582" y="138383"/>
                    <a:pt x="113715" y="138850"/>
                  </a:cubicBezTo>
                  <a:cubicBezTo>
                    <a:pt x="114049" y="140051"/>
                    <a:pt x="114549" y="141185"/>
                    <a:pt x="115083" y="142319"/>
                  </a:cubicBezTo>
                  <a:cubicBezTo>
                    <a:pt x="115350" y="142820"/>
                    <a:pt x="115283" y="143220"/>
                    <a:pt x="115016" y="143720"/>
                  </a:cubicBezTo>
                  <a:cubicBezTo>
                    <a:pt x="114249" y="145021"/>
                    <a:pt x="113682" y="146389"/>
                    <a:pt x="113382" y="147857"/>
                  </a:cubicBezTo>
                  <a:cubicBezTo>
                    <a:pt x="113282" y="148357"/>
                    <a:pt x="113382" y="148857"/>
                    <a:pt x="113382" y="149491"/>
                  </a:cubicBezTo>
                  <a:lnTo>
                    <a:pt x="113382" y="149491"/>
                  </a:lnTo>
                  <a:cubicBezTo>
                    <a:pt x="113382" y="149476"/>
                    <a:pt x="113380" y="149469"/>
                    <a:pt x="113376" y="149469"/>
                  </a:cubicBezTo>
                  <a:cubicBezTo>
                    <a:pt x="113363" y="149469"/>
                    <a:pt x="113325" y="149540"/>
                    <a:pt x="113248" y="149591"/>
                  </a:cubicBezTo>
                  <a:cubicBezTo>
                    <a:pt x="112448" y="150258"/>
                    <a:pt x="111947" y="151092"/>
                    <a:pt x="111714" y="152093"/>
                  </a:cubicBezTo>
                  <a:cubicBezTo>
                    <a:pt x="111614" y="152427"/>
                    <a:pt x="111714" y="152760"/>
                    <a:pt x="111581" y="153060"/>
                  </a:cubicBezTo>
                  <a:cubicBezTo>
                    <a:pt x="111247" y="153828"/>
                    <a:pt x="111280" y="154562"/>
                    <a:pt x="111414" y="155362"/>
                  </a:cubicBezTo>
                  <a:lnTo>
                    <a:pt x="111547" y="155996"/>
                  </a:lnTo>
                  <a:cubicBezTo>
                    <a:pt x="110880" y="156830"/>
                    <a:pt x="110079" y="157430"/>
                    <a:pt x="109212" y="158031"/>
                  </a:cubicBezTo>
                  <a:cubicBezTo>
                    <a:pt x="108779" y="158331"/>
                    <a:pt x="108378" y="158598"/>
                    <a:pt x="107911" y="158865"/>
                  </a:cubicBezTo>
                  <a:cubicBezTo>
                    <a:pt x="107611" y="159065"/>
                    <a:pt x="107277" y="159198"/>
                    <a:pt x="106911" y="159198"/>
                  </a:cubicBezTo>
                  <a:cubicBezTo>
                    <a:pt x="106544" y="159198"/>
                    <a:pt x="106210" y="159332"/>
                    <a:pt x="105843" y="159332"/>
                  </a:cubicBezTo>
                  <a:cubicBezTo>
                    <a:pt x="105510" y="159332"/>
                    <a:pt x="105176" y="159232"/>
                    <a:pt x="104776" y="159165"/>
                  </a:cubicBezTo>
                  <a:cubicBezTo>
                    <a:pt x="104842" y="159031"/>
                    <a:pt x="104842" y="158898"/>
                    <a:pt x="104876" y="158831"/>
                  </a:cubicBezTo>
                  <a:cubicBezTo>
                    <a:pt x="105409" y="157864"/>
                    <a:pt x="105409" y="156863"/>
                    <a:pt x="105176" y="155862"/>
                  </a:cubicBezTo>
                  <a:cubicBezTo>
                    <a:pt x="105079" y="155427"/>
                    <a:pt x="104475" y="155045"/>
                    <a:pt x="103933" y="155045"/>
                  </a:cubicBezTo>
                  <a:cubicBezTo>
                    <a:pt x="103727" y="155045"/>
                    <a:pt x="103531" y="155100"/>
                    <a:pt x="103375" y="155229"/>
                  </a:cubicBezTo>
                  <a:cubicBezTo>
                    <a:pt x="102874" y="155596"/>
                    <a:pt x="102574" y="156163"/>
                    <a:pt x="102441" y="156730"/>
                  </a:cubicBezTo>
                  <a:cubicBezTo>
                    <a:pt x="102274" y="157530"/>
                    <a:pt x="102407" y="158331"/>
                    <a:pt x="103008" y="158931"/>
                  </a:cubicBezTo>
                  <a:cubicBezTo>
                    <a:pt x="103175" y="159098"/>
                    <a:pt x="103341" y="159232"/>
                    <a:pt x="103575" y="159432"/>
                  </a:cubicBezTo>
                  <a:cubicBezTo>
                    <a:pt x="103041" y="159832"/>
                    <a:pt x="102708" y="160366"/>
                    <a:pt x="102040" y="160532"/>
                  </a:cubicBezTo>
                  <a:cubicBezTo>
                    <a:pt x="102007" y="160532"/>
                    <a:pt x="101907" y="160566"/>
                    <a:pt x="101874" y="160599"/>
                  </a:cubicBezTo>
                  <a:cubicBezTo>
                    <a:pt x="101681" y="160755"/>
                    <a:pt x="101498" y="160816"/>
                    <a:pt x="101319" y="160816"/>
                  </a:cubicBezTo>
                  <a:cubicBezTo>
                    <a:pt x="101003" y="160816"/>
                    <a:pt x="100705" y="160624"/>
                    <a:pt x="100406" y="160432"/>
                  </a:cubicBezTo>
                  <a:cubicBezTo>
                    <a:pt x="99839" y="160099"/>
                    <a:pt x="99372" y="159598"/>
                    <a:pt x="98871" y="159198"/>
                  </a:cubicBezTo>
                  <a:cubicBezTo>
                    <a:pt x="98738" y="159065"/>
                    <a:pt x="98605" y="158931"/>
                    <a:pt x="98538" y="158831"/>
                  </a:cubicBezTo>
                  <a:cubicBezTo>
                    <a:pt x="98204" y="158264"/>
                    <a:pt x="97737" y="157997"/>
                    <a:pt x="97170" y="157831"/>
                  </a:cubicBezTo>
                  <a:cubicBezTo>
                    <a:pt x="96903" y="157730"/>
                    <a:pt x="96703" y="157664"/>
                    <a:pt x="96536" y="157564"/>
                  </a:cubicBezTo>
                  <a:cubicBezTo>
                    <a:pt x="96737" y="157163"/>
                    <a:pt x="97003" y="156763"/>
                    <a:pt x="97204" y="156396"/>
                  </a:cubicBezTo>
                  <a:cubicBezTo>
                    <a:pt x="97370" y="156063"/>
                    <a:pt x="97404" y="155696"/>
                    <a:pt x="97370" y="155329"/>
                  </a:cubicBezTo>
                  <a:cubicBezTo>
                    <a:pt x="97340" y="154593"/>
                    <a:pt x="96717" y="154082"/>
                    <a:pt x="96021" y="154082"/>
                  </a:cubicBezTo>
                  <a:cubicBezTo>
                    <a:pt x="95960" y="154082"/>
                    <a:pt x="95898" y="154086"/>
                    <a:pt x="95836" y="154095"/>
                  </a:cubicBezTo>
                  <a:cubicBezTo>
                    <a:pt x="95102" y="154228"/>
                    <a:pt x="94535" y="154495"/>
                    <a:pt x="94168" y="155162"/>
                  </a:cubicBezTo>
                  <a:cubicBezTo>
                    <a:pt x="94068" y="155262"/>
                    <a:pt x="93935" y="155362"/>
                    <a:pt x="93835" y="155496"/>
                  </a:cubicBezTo>
                  <a:cubicBezTo>
                    <a:pt x="93668" y="155229"/>
                    <a:pt x="93434" y="154995"/>
                    <a:pt x="93267" y="154728"/>
                  </a:cubicBezTo>
                  <a:cubicBezTo>
                    <a:pt x="93034" y="154395"/>
                    <a:pt x="92734" y="154161"/>
                    <a:pt x="92333" y="153928"/>
                  </a:cubicBezTo>
                  <a:cubicBezTo>
                    <a:pt x="91933" y="153728"/>
                    <a:pt x="91600" y="153427"/>
                    <a:pt x="91233" y="153227"/>
                  </a:cubicBezTo>
                  <a:cubicBezTo>
                    <a:pt x="90699" y="152994"/>
                    <a:pt x="90199" y="152727"/>
                    <a:pt x="89665" y="152527"/>
                  </a:cubicBezTo>
                  <a:cubicBezTo>
                    <a:pt x="88898" y="152227"/>
                    <a:pt x="88064" y="152160"/>
                    <a:pt x="87230" y="152026"/>
                  </a:cubicBezTo>
                  <a:cubicBezTo>
                    <a:pt x="87005" y="151994"/>
                    <a:pt x="86784" y="151979"/>
                    <a:pt x="86564" y="151979"/>
                  </a:cubicBezTo>
                  <a:cubicBezTo>
                    <a:pt x="86098" y="151979"/>
                    <a:pt x="85638" y="152046"/>
                    <a:pt x="85162" y="152160"/>
                  </a:cubicBezTo>
                  <a:cubicBezTo>
                    <a:pt x="84761" y="152227"/>
                    <a:pt x="84361" y="152260"/>
                    <a:pt x="83927" y="152260"/>
                  </a:cubicBezTo>
                  <a:cubicBezTo>
                    <a:pt x="83227" y="152327"/>
                    <a:pt x="82560" y="152560"/>
                    <a:pt x="81926" y="152860"/>
                  </a:cubicBezTo>
                  <a:cubicBezTo>
                    <a:pt x="81492" y="153060"/>
                    <a:pt x="80992" y="153227"/>
                    <a:pt x="80525" y="153427"/>
                  </a:cubicBezTo>
                  <a:cubicBezTo>
                    <a:pt x="80258" y="153527"/>
                    <a:pt x="80058" y="153661"/>
                    <a:pt x="79858" y="153828"/>
                  </a:cubicBezTo>
                  <a:cubicBezTo>
                    <a:pt x="79229" y="154336"/>
                    <a:pt x="78494" y="154475"/>
                    <a:pt x="77743" y="154475"/>
                  </a:cubicBezTo>
                  <a:cubicBezTo>
                    <a:pt x="77459" y="154475"/>
                    <a:pt x="77173" y="154456"/>
                    <a:pt x="76889" y="154428"/>
                  </a:cubicBezTo>
                  <a:cubicBezTo>
                    <a:pt x="76822" y="154428"/>
                    <a:pt x="76689" y="154428"/>
                    <a:pt x="76589" y="154495"/>
                  </a:cubicBezTo>
                  <a:cubicBezTo>
                    <a:pt x="76429" y="154555"/>
                    <a:pt x="76257" y="154603"/>
                    <a:pt x="76073" y="154603"/>
                  </a:cubicBezTo>
                  <a:cubicBezTo>
                    <a:pt x="75950" y="154603"/>
                    <a:pt x="75822" y="154582"/>
                    <a:pt x="75688" y="154528"/>
                  </a:cubicBezTo>
                  <a:cubicBezTo>
                    <a:pt x="75670" y="154524"/>
                    <a:pt x="75650" y="154522"/>
                    <a:pt x="75628" y="154522"/>
                  </a:cubicBezTo>
                  <a:cubicBezTo>
                    <a:pt x="75492" y="154522"/>
                    <a:pt x="75299" y="154604"/>
                    <a:pt x="75155" y="154662"/>
                  </a:cubicBezTo>
                  <a:cubicBezTo>
                    <a:pt x="74221" y="154928"/>
                    <a:pt x="73253" y="155262"/>
                    <a:pt x="72319" y="155562"/>
                  </a:cubicBezTo>
                  <a:cubicBezTo>
                    <a:pt x="71852" y="155696"/>
                    <a:pt x="71385" y="155896"/>
                    <a:pt x="70918" y="155996"/>
                  </a:cubicBezTo>
                  <a:cubicBezTo>
                    <a:pt x="70640" y="156042"/>
                    <a:pt x="70329" y="156105"/>
                    <a:pt x="70030" y="156105"/>
                  </a:cubicBezTo>
                  <a:cubicBezTo>
                    <a:pt x="69900" y="156105"/>
                    <a:pt x="69772" y="156093"/>
                    <a:pt x="69651" y="156063"/>
                  </a:cubicBezTo>
                  <a:cubicBezTo>
                    <a:pt x="69050" y="155996"/>
                    <a:pt x="68383" y="156063"/>
                    <a:pt x="67883" y="155662"/>
                  </a:cubicBezTo>
                  <a:cubicBezTo>
                    <a:pt x="68083" y="155329"/>
                    <a:pt x="68316" y="155029"/>
                    <a:pt x="68516" y="154695"/>
                  </a:cubicBezTo>
                  <a:cubicBezTo>
                    <a:pt x="68883" y="154061"/>
                    <a:pt x="68650" y="153394"/>
                    <a:pt x="68516" y="152760"/>
                  </a:cubicBezTo>
                  <a:cubicBezTo>
                    <a:pt x="68432" y="152421"/>
                    <a:pt x="68010" y="152230"/>
                    <a:pt x="67611" y="152230"/>
                  </a:cubicBezTo>
                  <a:cubicBezTo>
                    <a:pt x="67383" y="152230"/>
                    <a:pt x="67161" y="152293"/>
                    <a:pt x="67015" y="152427"/>
                  </a:cubicBezTo>
                  <a:cubicBezTo>
                    <a:pt x="66749" y="152694"/>
                    <a:pt x="66482" y="152994"/>
                    <a:pt x="66515" y="153394"/>
                  </a:cubicBezTo>
                  <a:cubicBezTo>
                    <a:pt x="66548" y="153694"/>
                    <a:pt x="66248" y="154028"/>
                    <a:pt x="66515" y="154328"/>
                  </a:cubicBezTo>
                  <a:cubicBezTo>
                    <a:pt x="66415" y="154862"/>
                    <a:pt x="66682" y="155262"/>
                    <a:pt x="67015" y="155696"/>
                  </a:cubicBezTo>
                  <a:cubicBezTo>
                    <a:pt x="66882" y="155829"/>
                    <a:pt x="66715" y="155896"/>
                    <a:pt x="66648" y="155996"/>
                  </a:cubicBezTo>
                  <a:cubicBezTo>
                    <a:pt x="66532" y="156113"/>
                    <a:pt x="66423" y="156163"/>
                    <a:pt x="66315" y="156163"/>
                  </a:cubicBezTo>
                  <a:cubicBezTo>
                    <a:pt x="66206" y="156163"/>
                    <a:pt x="66098" y="156113"/>
                    <a:pt x="65981" y="156029"/>
                  </a:cubicBezTo>
                  <a:cubicBezTo>
                    <a:pt x="65314" y="155562"/>
                    <a:pt x="64680" y="155029"/>
                    <a:pt x="64047" y="154428"/>
                  </a:cubicBezTo>
                  <a:cubicBezTo>
                    <a:pt x="63846" y="154228"/>
                    <a:pt x="63546" y="154095"/>
                    <a:pt x="63313" y="153928"/>
                  </a:cubicBezTo>
                  <a:cubicBezTo>
                    <a:pt x="62879" y="153694"/>
                    <a:pt x="62412" y="153427"/>
                    <a:pt x="62245" y="152927"/>
                  </a:cubicBezTo>
                  <a:cubicBezTo>
                    <a:pt x="62212" y="152894"/>
                    <a:pt x="62212" y="152827"/>
                    <a:pt x="62179" y="152827"/>
                  </a:cubicBezTo>
                  <a:cubicBezTo>
                    <a:pt x="61678" y="152527"/>
                    <a:pt x="61712" y="151993"/>
                    <a:pt x="61578" y="151493"/>
                  </a:cubicBezTo>
                  <a:cubicBezTo>
                    <a:pt x="61478" y="150992"/>
                    <a:pt x="61245" y="150559"/>
                    <a:pt x="61044" y="150092"/>
                  </a:cubicBezTo>
                  <a:cubicBezTo>
                    <a:pt x="61011" y="149992"/>
                    <a:pt x="60811" y="149891"/>
                    <a:pt x="60678" y="149891"/>
                  </a:cubicBezTo>
                  <a:cubicBezTo>
                    <a:pt x="60640" y="149889"/>
                    <a:pt x="60604" y="149888"/>
                    <a:pt x="60569" y="149888"/>
                  </a:cubicBezTo>
                  <a:cubicBezTo>
                    <a:pt x="60036" y="149888"/>
                    <a:pt x="59729" y="150127"/>
                    <a:pt x="59510" y="150659"/>
                  </a:cubicBezTo>
                  <a:cubicBezTo>
                    <a:pt x="59277" y="151192"/>
                    <a:pt x="59243" y="151759"/>
                    <a:pt x="59043" y="152327"/>
                  </a:cubicBezTo>
                  <a:cubicBezTo>
                    <a:pt x="59010" y="152427"/>
                    <a:pt x="58910" y="152593"/>
                    <a:pt x="58843" y="152727"/>
                  </a:cubicBezTo>
                  <a:cubicBezTo>
                    <a:pt x="58376" y="153427"/>
                    <a:pt x="57675" y="153861"/>
                    <a:pt x="57008" y="154328"/>
                  </a:cubicBezTo>
                  <a:cubicBezTo>
                    <a:pt x="56708" y="154528"/>
                    <a:pt x="56441" y="154762"/>
                    <a:pt x="56174" y="155029"/>
                  </a:cubicBezTo>
                  <a:lnTo>
                    <a:pt x="54673" y="156263"/>
                  </a:lnTo>
                  <a:cubicBezTo>
                    <a:pt x="54373" y="156096"/>
                    <a:pt x="54106" y="155929"/>
                    <a:pt x="53873" y="155829"/>
                  </a:cubicBezTo>
                  <a:cubicBezTo>
                    <a:pt x="54039" y="155429"/>
                    <a:pt x="54206" y="155095"/>
                    <a:pt x="54373" y="154728"/>
                  </a:cubicBezTo>
                  <a:cubicBezTo>
                    <a:pt x="54406" y="154662"/>
                    <a:pt x="54406" y="154528"/>
                    <a:pt x="54406" y="154428"/>
                  </a:cubicBezTo>
                  <a:cubicBezTo>
                    <a:pt x="54406" y="154161"/>
                    <a:pt x="54340" y="153894"/>
                    <a:pt x="54340" y="153594"/>
                  </a:cubicBezTo>
                  <a:cubicBezTo>
                    <a:pt x="54340" y="153361"/>
                    <a:pt x="54273" y="153161"/>
                    <a:pt x="54173" y="152927"/>
                  </a:cubicBezTo>
                  <a:cubicBezTo>
                    <a:pt x="53906" y="152493"/>
                    <a:pt x="53539" y="152360"/>
                    <a:pt x="53105" y="152260"/>
                  </a:cubicBezTo>
                  <a:cubicBezTo>
                    <a:pt x="52272" y="152493"/>
                    <a:pt x="52171" y="153194"/>
                    <a:pt x="52171" y="153828"/>
                  </a:cubicBezTo>
                  <a:cubicBezTo>
                    <a:pt x="52105" y="154495"/>
                    <a:pt x="52272" y="155162"/>
                    <a:pt x="52905" y="155562"/>
                  </a:cubicBezTo>
                  <a:cubicBezTo>
                    <a:pt x="52839" y="155896"/>
                    <a:pt x="52572" y="155996"/>
                    <a:pt x="52338" y="156029"/>
                  </a:cubicBezTo>
                  <a:lnTo>
                    <a:pt x="50337" y="156163"/>
                  </a:lnTo>
                  <a:cubicBezTo>
                    <a:pt x="50203" y="156163"/>
                    <a:pt x="50070" y="156163"/>
                    <a:pt x="50003" y="156096"/>
                  </a:cubicBezTo>
                  <a:cubicBezTo>
                    <a:pt x="49169" y="155862"/>
                    <a:pt x="48335" y="155562"/>
                    <a:pt x="47435" y="155329"/>
                  </a:cubicBezTo>
                  <a:cubicBezTo>
                    <a:pt x="46934" y="155195"/>
                    <a:pt x="46401" y="155029"/>
                    <a:pt x="45900" y="154762"/>
                  </a:cubicBezTo>
                  <a:cubicBezTo>
                    <a:pt x="45834" y="154728"/>
                    <a:pt x="45667" y="154728"/>
                    <a:pt x="45533" y="154728"/>
                  </a:cubicBezTo>
                  <a:cubicBezTo>
                    <a:pt x="45470" y="154731"/>
                    <a:pt x="45407" y="154733"/>
                    <a:pt x="45345" y="154733"/>
                  </a:cubicBezTo>
                  <a:cubicBezTo>
                    <a:pt x="44712" y="154733"/>
                    <a:pt x="44100" y="154592"/>
                    <a:pt x="43432" y="154562"/>
                  </a:cubicBezTo>
                  <a:cubicBezTo>
                    <a:pt x="43390" y="154558"/>
                    <a:pt x="43349" y="154557"/>
                    <a:pt x="43308" y="154557"/>
                  </a:cubicBezTo>
                  <a:cubicBezTo>
                    <a:pt x="43065" y="154557"/>
                    <a:pt x="42821" y="154604"/>
                    <a:pt x="42571" y="154604"/>
                  </a:cubicBezTo>
                  <a:cubicBezTo>
                    <a:pt x="42416" y="154604"/>
                    <a:pt x="42259" y="154586"/>
                    <a:pt x="42098" y="154528"/>
                  </a:cubicBezTo>
                  <a:cubicBezTo>
                    <a:pt x="41931" y="154495"/>
                    <a:pt x="41764" y="154428"/>
                    <a:pt x="41664" y="154361"/>
                  </a:cubicBezTo>
                  <a:cubicBezTo>
                    <a:pt x="40930" y="153928"/>
                    <a:pt x="40230" y="153427"/>
                    <a:pt x="39496" y="153094"/>
                  </a:cubicBezTo>
                  <a:cubicBezTo>
                    <a:pt x="38862" y="152860"/>
                    <a:pt x="38195" y="152660"/>
                    <a:pt x="37561" y="152427"/>
                  </a:cubicBezTo>
                  <a:cubicBezTo>
                    <a:pt x="37127" y="152327"/>
                    <a:pt x="36594" y="152327"/>
                    <a:pt x="36160" y="152260"/>
                  </a:cubicBezTo>
                  <a:lnTo>
                    <a:pt x="35393" y="152160"/>
                  </a:lnTo>
                  <a:cubicBezTo>
                    <a:pt x="35159" y="152093"/>
                    <a:pt x="34926" y="152093"/>
                    <a:pt x="34692" y="152093"/>
                  </a:cubicBezTo>
                  <a:cubicBezTo>
                    <a:pt x="34626" y="152093"/>
                    <a:pt x="34492" y="152060"/>
                    <a:pt x="34392" y="152060"/>
                  </a:cubicBezTo>
                  <a:cubicBezTo>
                    <a:pt x="34325" y="152060"/>
                    <a:pt x="34192" y="152026"/>
                    <a:pt x="34125" y="152026"/>
                  </a:cubicBezTo>
                  <a:cubicBezTo>
                    <a:pt x="33191" y="152193"/>
                    <a:pt x="32224" y="152193"/>
                    <a:pt x="31357" y="152560"/>
                  </a:cubicBezTo>
                  <a:cubicBezTo>
                    <a:pt x="31023" y="152694"/>
                    <a:pt x="30689" y="152927"/>
                    <a:pt x="30323" y="153027"/>
                  </a:cubicBezTo>
                  <a:cubicBezTo>
                    <a:pt x="29956" y="153161"/>
                    <a:pt x="29622" y="153261"/>
                    <a:pt x="29322" y="153561"/>
                  </a:cubicBezTo>
                  <a:cubicBezTo>
                    <a:pt x="29155" y="153728"/>
                    <a:pt x="28855" y="153761"/>
                    <a:pt x="28655" y="153894"/>
                  </a:cubicBezTo>
                  <a:cubicBezTo>
                    <a:pt x="27954" y="154261"/>
                    <a:pt x="27487" y="154862"/>
                    <a:pt x="27020" y="155562"/>
                  </a:cubicBezTo>
                  <a:cubicBezTo>
                    <a:pt x="26887" y="155429"/>
                    <a:pt x="26720" y="155362"/>
                    <a:pt x="26653" y="155229"/>
                  </a:cubicBezTo>
                  <a:cubicBezTo>
                    <a:pt x="26286" y="154528"/>
                    <a:pt x="25619" y="154261"/>
                    <a:pt x="24885" y="154228"/>
                  </a:cubicBezTo>
                  <a:cubicBezTo>
                    <a:pt x="23985" y="154228"/>
                    <a:pt x="23351" y="154728"/>
                    <a:pt x="23451" y="155729"/>
                  </a:cubicBezTo>
                  <a:cubicBezTo>
                    <a:pt x="23518" y="156496"/>
                    <a:pt x="23851" y="157063"/>
                    <a:pt x="24352" y="157664"/>
                  </a:cubicBezTo>
                  <a:cubicBezTo>
                    <a:pt x="23885" y="157831"/>
                    <a:pt x="23484" y="158031"/>
                    <a:pt x="23051" y="158231"/>
                  </a:cubicBezTo>
                  <a:cubicBezTo>
                    <a:pt x="22884" y="158264"/>
                    <a:pt x="22717" y="158398"/>
                    <a:pt x="22650" y="158531"/>
                  </a:cubicBezTo>
                  <a:cubicBezTo>
                    <a:pt x="22183" y="159165"/>
                    <a:pt x="21616" y="159665"/>
                    <a:pt x="21016" y="160166"/>
                  </a:cubicBezTo>
                  <a:cubicBezTo>
                    <a:pt x="20849" y="160332"/>
                    <a:pt x="20649" y="160399"/>
                    <a:pt x="20415" y="160532"/>
                  </a:cubicBezTo>
                  <a:cubicBezTo>
                    <a:pt x="20141" y="160744"/>
                    <a:pt x="19880" y="160875"/>
                    <a:pt x="19573" y="160875"/>
                  </a:cubicBezTo>
                  <a:cubicBezTo>
                    <a:pt x="19395" y="160875"/>
                    <a:pt x="19201" y="160831"/>
                    <a:pt x="18981" y="160733"/>
                  </a:cubicBezTo>
                  <a:cubicBezTo>
                    <a:pt x="18281" y="160432"/>
                    <a:pt x="17847" y="159932"/>
                    <a:pt x="17247" y="159532"/>
                  </a:cubicBezTo>
                  <a:cubicBezTo>
                    <a:pt x="17480" y="159265"/>
                    <a:pt x="17680" y="159098"/>
                    <a:pt x="17847" y="158931"/>
                  </a:cubicBezTo>
                  <a:cubicBezTo>
                    <a:pt x="18781" y="157897"/>
                    <a:pt x="18447" y="156196"/>
                    <a:pt x="17613" y="155395"/>
                  </a:cubicBezTo>
                  <a:cubicBezTo>
                    <a:pt x="17366" y="155183"/>
                    <a:pt x="17072" y="155065"/>
                    <a:pt x="16780" y="155065"/>
                  </a:cubicBezTo>
                  <a:cubicBezTo>
                    <a:pt x="16522" y="155065"/>
                    <a:pt x="16265" y="155158"/>
                    <a:pt x="16046" y="155362"/>
                  </a:cubicBezTo>
                  <a:cubicBezTo>
                    <a:pt x="15846" y="155596"/>
                    <a:pt x="15712" y="155862"/>
                    <a:pt x="15645" y="156196"/>
                  </a:cubicBezTo>
                  <a:cubicBezTo>
                    <a:pt x="15445" y="157197"/>
                    <a:pt x="15612" y="158097"/>
                    <a:pt x="16046" y="158998"/>
                  </a:cubicBezTo>
                  <a:lnTo>
                    <a:pt x="16046" y="159165"/>
                  </a:lnTo>
                  <a:cubicBezTo>
                    <a:pt x="15278" y="159398"/>
                    <a:pt x="14478" y="159198"/>
                    <a:pt x="13044" y="159432"/>
                  </a:cubicBezTo>
                  <a:cubicBezTo>
                    <a:pt x="12877" y="159432"/>
                    <a:pt x="12743" y="159332"/>
                    <a:pt x="12577" y="159232"/>
                  </a:cubicBezTo>
                  <a:cubicBezTo>
                    <a:pt x="11476" y="158664"/>
                    <a:pt x="10475" y="157897"/>
                    <a:pt x="9508" y="157097"/>
                  </a:cubicBezTo>
                  <a:cubicBezTo>
                    <a:pt x="9207" y="156863"/>
                    <a:pt x="9007" y="156530"/>
                    <a:pt x="8740" y="156229"/>
                  </a:cubicBezTo>
                  <a:lnTo>
                    <a:pt x="9007" y="154495"/>
                  </a:lnTo>
                  <a:cubicBezTo>
                    <a:pt x="9007" y="154361"/>
                    <a:pt x="9007" y="154228"/>
                    <a:pt x="8974" y="154161"/>
                  </a:cubicBezTo>
                  <a:cubicBezTo>
                    <a:pt x="8740" y="153594"/>
                    <a:pt x="8640" y="153060"/>
                    <a:pt x="8574" y="152493"/>
                  </a:cubicBezTo>
                  <a:cubicBezTo>
                    <a:pt x="8507" y="151993"/>
                    <a:pt x="8340" y="151526"/>
                    <a:pt x="8040" y="151092"/>
                  </a:cubicBezTo>
                  <a:cubicBezTo>
                    <a:pt x="7673" y="150559"/>
                    <a:pt x="7373" y="149992"/>
                    <a:pt x="6806" y="149658"/>
                  </a:cubicBezTo>
                  <a:cubicBezTo>
                    <a:pt x="7073" y="148490"/>
                    <a:pt x="6806" y="147423"/>
                    <a:pt x="6405" y="146389"/>
                  </a:cubicBezTo>
                  <a:cubicBezTo>
                    <a:pt x="6072" y="145422"/>
                    <a:pt x="5638" y="144488"/>
                    <a:pt x="5071" y="143587"/>
                  </a:cubicBezTo>
                  <a:cubicBezTo>
                    <a:pt x="4904" y="143353"/>
                    <a:pt x="4904" y="143087"/>
                    <a:pt x="5038" y="142820"/>
                  </a:cubicBezTo>
                  <a:cubicBezTo>
                    <a:pt x="5135" y="142609"/>
                    <a:pt x="5225" y="142382"/>
                    <a:pt x="5322" y="142158"/>
                  </a:cubicBezTo>
                  <a:lnTo>
                    <a:pt x="5322" y="142158"/>
                  </a:lnTo>
                  <a:cubicBezTo>
                    <a:pt x="5327" y="142167"/>
                    <a:pt x="5333" y="142177"/>
                    <a:pt x="5338" y="142186"/>
                  </a:cubicBezTo>
                  <a:cubicBezTo>
                    <a:pt x="5355" y="142127"/>
                    <a:pt x="5371" y="142069"/>
                    <a:pt x="5388" y="142010"/>
                  </a:cubicBezTo>
                  <a:lnTo>
                    <a:pt x="5388" y="142010"/>
                  </a:lnTo>
                  <a:cubicBezTo>
                    <a:pt x="5365" y="142059"/>
                    <a:pt x="5343" y="142109"/>
                    <a:pt x="5322" y="142158"/>
                  </a:cubicBezTo>
                  <a:lnTo>
                    <a:pt x="5322" y="142158"/>
                  </a:lnTo>
                  <a:cubicBezTo>
                    <a:pt x="5194" y="141942"/>
                    <a:pt x="5071" y="141814"/>
                    <a:pt x="5071" y="141686"/>
                  </a:cubicBezTo>
                  <a:cubicBezTo>
                    <a:pt x="5004" y="140885"/>
                    <a:pt x="4904" y="140084"/>
                    <a:pt x="4904" y="139317"/>
                  </a:cubicBezTo>
                  <a:cubicBezTo>
                    <a:pt x="4904" y="138583"/>
                    <a:pt x="5305" y="138016"/>
                    <a:pt x="5705" y="137483"/>
                  </a:cubicBezTo>
                  <a:cubicBezTo>
                    <a:pt x="5872" y="137316"/>
                    <a:pt x="6039" y="137082"/>
                    <a:pt x="6205" y="136982"/>
                  </a:cubicBezTo>
                  <a:cubicBezTo>
                    <a:pt x="6305" y="136916"/>
                    <a:pt x="6405" y="136916"/>
                    <a:pt x="6606" y="136916"/>
                  </a:cubicBezTo>
                  <a:cubicBezTo>
                    <a:pt x="6506" y="137516"/>
                    <a:pt x="6472" y="138016"/>
                    <a:pt x="6372" y="138550"/>
                  </a:cubicBezTo>
                  <a:cubicBezTo>
                    <a:pt x="6054" y="139665"/>
                    <a:pt x="5735" y="140779"/>
                    <a:pt x="5388" y="142010"/>
                  </a:cubicBezTo>
                  <a:lnTo>
                    <a:pt x="5388" y="142010"/>
                  </a:lnTo>
                  <a:cubicBezTo>
                    <a:pt x="5472" y="141826"/>
                    <a:pt x="5563" y="141648"/>
                    <a:pt x="5672" y="141485"/>
                  </a:cubicBezTo>
                  <a:cubicBezTo>
                    <a:pt x="6139" y="140685"/>
                    <a:pt x="6339" y="139751"/>
                    <a:pt x="6639" y="138884"/>
                  </a:cubicBezTo>
                  <a:cubicBezTo>
                    <a:pt x="6739" y="138517"/>
                    <a:pt x="6739" y="138150"/>
                    <a:pt x="6839" y="137716"/>
                  </a:cubicBezTo>
                  <a:cubicBezTo>
                    <a:pt x="7306" y="137816"/>
                    <a:pt x="7706" y="137816"/>
                    <a:pt x="8073" y="137916"/>
                  </a:cubicBezTo>
                  <a:cubicBezTo>
                    <a:pt x="8333" y="138009"/>
                    <a:pt x="8582" y="138030"/>
                    <a:pt x="8826" y="138030"/>
                  </a:cubicBezTo>
                  <a:cubicBezTo>
                    <a:pt x="9022" y="138030"/>
                    <a:pt x="9215" y="138016"/>
                    <a:pt x="9408" y="138016"/>
                  </a:cubicBezTo>
                  <a:cubicBezTo>
                    <a:pt x="9541" y="138016"/>
                    <a:pt x="9674" y="137983"/>
                    <a:pt x="9741" y="137883"/>
                  </a:cubicBezTo>
                  <a:cubicBezTo>
                    <a:pt x="10008" y="137683"/>
                    <a:pt x="10308" y="137516"/>
                    <a:pt x="10175" y="137149"/>
                  </a:cubicBezTo>
                  <a:cubicBezTo>
                    <a:pt x="10161" y="137113"/>
                    <a:pt x="10148" y="137076"/>
                    <a:pt x="10136" y="137039"/>
                  </a:cubicBezTo>
                  <a:lnTo>
                    <a:pt x="10136" y="137039"/>
                  </a:lnTo>
                  <a:cubicBezTo>
                    <a:pt x="10033" y="137170"/>
                    <a:pt x="9836" y="137273"/>
                    <a:pt x="9619" y="137273"/>
                  </a:cubicBezTo>
                  <a:cubicBezTo>
                    <a:pt x="9561" y="137273"/>
                    <a:pt x="9501" y="137265"/>
                    <a:pt x="9441" y="137249"/>
                  </a:cubicBezTo>
                  <a:cubicBezTo>
                    <a:pt x="8907" y="137149"/>
                    <a:pt x="8374" y="137016"/>
                    <a:pt x="7873" y="136882"/>
                  </a:cubicBezTo>
                  <a:cubicBezTo>
                    <a:pt x="7606" y="136815"/>
                    <a:pt x="7473" y="136649"/>
                    <a:pt x="7440" y="136315"/>
                  </a:cubicBezTo>
                  <a:cubicBezTo>
                    <a:pt x="7819" y="136143"/>
                    <a:pt x="8189" y="136077"/>
                    <a:pt x="8555" y="136077"/>
                  </a:cubicBezTo>
                  <a:cubicBezTo>
                    <a:pt x="8897" y="136077"/>
                    <a:pt x="9236" y="136134"/>
                    <a:pt x="9574" y="136215"/>
                  </a:cubicBezTo>
                  <a:cubicBezTo>
                    <a:pt x="9676" y="136243"/>
                    <a:pt x="9773" y="136286"/>
                    <a:pt x="9858" y="136339"/>
                  </a:cubicBezTo>
                  <a:lnTo>
                    <a:pt x="9858" y="136339"/>
                  </a:lnTo>
                  <a:cubicBezTo>
                    <a:pt x="9762" y="136212"/>
                    <a:pt x="9624" y="136108"/>
                    <a:pt x="9408" y="136048"/>
                  </a:cubicBezTo>
                  <a:cubicBezTo>
                    <a:pt x="8926" y="135902"/>
                    <a:pt x="8444" y="135808"/>
                    <a:pt x="7937" y="135808"/>
                  </a:cubicBezTo>
                  <a:cubicBezTo>
                    <a:pt x="7637" y="135808"/>
                    <a:pt x="7328" y="135840"/>
                    <a:pt x="7006" y="135915"/>
                  </a:cubicBezTo>
                  <a:cubicBezTo>
                    <a:pt x="6973" y="135815"/>
                    <a:pt x="6872" y="135681"/>
                    <a:pt x="6839" y="135548"/>
                  </a:cubicBezTo>
                  <a:cubicBezTo>
                    <a:pt x="6572" y="134414"/>
                    <a:pt x="6339" y="133346"/>
                    <a:pt x="6072" y="132212"/>
                  </a:cubicBezTo>
                  <a:cubicBezTo>
                    <a:pt x="5972" y="131712"/>
                    <a:pt x="6205" y="131245"/>
                    <a:pt x="6339" y="130811"/>
                  </a:cubicBezTo>
                  <a:cubicBezTo>
                    <a:pt x="6472" y="130244"/>
                    <a:pt x="6739" y="129710"/>
                    <a:pt x="6706" y="129077"/>
                  </a:cubicBezTo>
                  <a:cubicBezTo>
                    <a:pt x="6672" y="128810"/>
                    <a:pt x="6806" y="128510"/>
                    <a:pt x="6839" y="128209"/>
                  </a:cubicBezTo>
                  <a:cubicBezTo>
                    <a:pt x="6872" y="127842"/>
                    <a:pt x="6973" y="127509"/>
                    <a:pt x="6973" y="127142"/>
                  </a:cubicBezTo>
                  <a:cubicBezTo>
                    <a:pt x="7039" y="126341"/>
                    <a:pt x="7039" y="125507"/>
                    <a:pt x="7073" y="124707"/>
                  </a:cubicBezTo>
                  <a:cubicBezTo>
                    <a:pt x="7139" y="124040"/>
                    <a:pt x="7073" y="123406"/>
                    <a:pt x="6973" y="122805"/>
                  </a:cubicBezTo>
                  <a:cubicBezTo>
                    <a:pt x="6906" y="122505"/>
                    <a:pt x="6872" y="122238"/>
                    <a:pt x="6906" y="121972"/>
                  </a:cubicBezTo>
                  <a:cubicBezTo>
                    <a:pt x="6973" y="121738"/>
                    <a:pt x="6906" y="121538"/>
                    <a:pt x="6872" y="121338"/>
                  </a:cubicBezTo>
                  <a:cubicBezTo>
                    <a:pt x="6806" y="120470"/>
                    <a:pt x="6539" y="119637"/>
                    <a:pt x="6305" y="118803"/>
                  </a:cubicBezTo>
                  <a:cubicBezTo>
                    <a:pt x="6139" y="118236"/>
                    <a:pt x="5872" y="117735"/>
                    <a:pt x="5638" y="117201"/>
                  </a:cubicBezTo>
                  <a:cubicBezTo>
                    <a:pt x="5538" y="117001"/>
                    <a:pt x="5505" y="116834"/>
                    <a:pt x="5572" y="116568"/>
                  </a:cubicBezTo>
                  <a:cubicBezTo>
                    <a:pt x="5738" y="115967"/>
                    <a:pt x="5905" y="115333"/>
                    <a:pt x="6039" y="114700"/>
                  </a:cubicBezTo>
                  <a:cubicBezTo>
                    <a:pt x="6139" y="114399"/>
                    <a:pt x="6372" y="114233"/>
                    <a:pt x="6405" y="113899"/>
                  </a:cubicBezTo>
                  <a:cubicBezTo>
                    <a:pt x="6572" y="112965"/>
                    <a:pt x="6806" y="111998"/>
                    <a:pt x="7039" y="111030"/>
                  </a:cubicBezTo>
                  <a:cubicBezTo>
                    <a:pt x="7306" y="110063"/>
                    <a:pt x="7506" y="109162"/>
                    <a:pt x="7573" y="108195"/>
                  </a:cubicBezTo>
                  <a:cubicBezTo>
                    <a:pt x="7673" y="107394"/>
                    <a:pt x="7840" y="106661"/>
                    <a:pt x="7973" y="105860"/>
                  </a:cubicBezTo>
                  <a:cubicBezTo>
                    <a:pt x="8007" y="105393"/>
                    <a:pt x="8007" y="104893"/>
                    <a:pt x="8073" y="104392"/>
                  </a:cubicBezTo>
                  <a:cubicBezTo>
                    <a:pt x="8240" y="103392"/>
                    <a:pt x="8140" y="102458"/>
                    <a:pt x="8240" y="101490"/>
                  </a:cubicBezTo>
                  <a:cubicBezTo>
                    <a:pt x="8407" y="100289"/>
                    <a:pt x="8340" y="99022"/>
                    <a:pt x="8340" y="97821"/>
                  </a:cubicBezTo>
                  <a:cubicBezTo>
                    <a:pt x="8340" y="96787"/>
                    <a:pt x="8207" y="95719"/>
                    <a:pt x="8140" y="94685"/>
                  </a:cubicBezTo>
                  <a:cubicBezTo>
                    <a:pt x="8073" y="94385"/>
                    <a:pt x="8207" y="94152"/>
                    <a:pt x="8307" y="93885"/>
                  </a:cubicBezTo>
                  <a:cubicBezTo>
                    <a:pt x="8374" y="93484"/>
                    <a:pt x="8507" y="93051"/>
                    <a:pt x="8640" y="92651"/>
                  </a:cubicBezTo>
                  <a:cubicBezTo>
                    <a:pt x="8874" y="91683"/>
                    <a:pt x="8874" y="90649"/>
                    <a:pt x="9174" y="89682"/>
                  </a:cubicBezTo>
                  <a:cubicBezTo>
                    <a:pt x="9408" y="88848"/>
                    <a:pt x="9341" y="87981"/>
                    <a:pt x="9374" y="87147"/>
                  </a:cubicBezTo>
                  <a:cubicBezTo>
                    <a:pt x="9374" y="87013"/>
                    <a:pt x="9341" y="86880"/>
                    <a:pt x="9374" y="86780"/>
                  </a:cubicBezTo>
                  <a:cubicBezTo>
                    <a:pt x="9574" y="86046"/>
                    <a:pt x="9341" y="85379"/>
                    <a:pt x="9174" y="84712"/>
                  </a:cubicBezTo>
                  <a:cubicBezTo>
                    <a:pt x="9041" y="84178"/>
                    <a:pt x="8974" y="83644"/>
                    <a:pt x="8841" y="83144"/>
                  </a:cubicBezTo>
                  <a:cubicBezTo>
                    <a:pt x="8674" y="82543"/>
                    <a:pt x="8574" y="81976"/>
                    <a:pt x="8807" y="81342"/>
                  </a:cubicBezTo>
                  <a:cubicBezTo>
                    <a:pt x="9074" y="80475"/>
                    <a:pt x="9207" y="79508"/>
                    <a:pt x="9374" y="78607"/>
                  </a:cubicBezTo>
                  <a:cubicBezTo>
                    <a:pt x="9408" y="78474"/>
                    <a:pt x="9508" y="78340"/>
                    <a:pt x="9474" y="78207"/>
                  </a:cubicBezTo>
                  <a:cubicBezTo>
                    <a:pt x="9308" y="77373"/>
                    <a:pt x="9474" y="76606"/>
                    <a:pt x="9374" y="75772"/>
                  </a:cubicBezTo>
                  <a:cubicBezTo>
                    <a:pt x="9374" y="75505"/>
                    <a:pt x="9308" y="75271"/>
                    <a:pt x="9241" y="75005"/>
                  </a:cubicBezTo>
                  <a:cubicBezTo>
                    <a:pt x="9174" y="74638"/>
                    <a:pt x="9074" y="74304"/>
                    <a:pt x="9041" y="73937"/>
                  </a:cubicBezTo>
                  <a:cubicBezTo>
                    <a:pt x="9007" y="73503"/>
                    <a:pt x="8974" y="73103"/>
                    <a:pt x="8874" y="72670"/>
                  </a:cubicBezTo>
                  <a:cubicBezTo>
                    <a:pt x="8740" y="72002"/>
                    <a:pt x="8574" y="71335"/>
                    <a:pt x="8374" y="70668"/>
                  </a:cubicBezTo>
                  <a:cubicBezTo>
                    <a:pt x="8240" y="70268"/>
                    <a:pt x="8140" y="69868"/>
                    <a:pt x="8207" y="69434"/>
                  </a:cubicBezTo>
                  <a:cubicBezTo>
                    <a:pt x="8374" y="68800"/>
                    <a:pt x="8374" y="68133"/>
                    <a:pt x="8374" y="67466"/>
                  </a:cubicBezTo>
                  <a:cubicBezTo>
                    <a:pt x="8407" y="66165"/>
                    <a:pt x="8474" y="64864"/>
                    <a:pt x="8374" y="63630"/>
                  </a:cubicBezTo>
                  <a:cubicBezTo>
                    <a:pt x="8307" y="62762"/>
                    <a:pt x="8307" y="61862"/>
                    <a:pt x="8240" y="60995"/>
                  </a:cubicBezTo>
                  <a:cubicBezTo>
                    <a:pt x="8240" y="60427"/>
                    <a:pt x="8140" y="59860"/>
                    <a:pt x="8040" y="59327"/>
                  </a:cubicBezTo>
                  <a:cubicBezTo>
                    <a:pt x="7973" y="58860"/>
                    <a:pt x="7907" y="58459"/>
                    <a:pt x="7873" y="58026"/>
                  </a:cubicBezTo>
                  <a:cubicBezTo>
                    <a:pt x="7740" y="57125"/>
                    <a:pt x="7640" y="56158"/>
                    <a:pt x="7506" y="55190"/>
                  </a:cubicBezTo>
                  <a:cubicBezTo>
                    <a:pt x="7406" y="54523"/>
                    <a:pt x="7206" y="53856"/>
                    <a:pt x="7073" y="53189"/>
                  </a:cubicBezTo>
                  <a:cubicBezTo>
                    <a:pt x="6906" y="52455"/>
                    <a:pt x="6572" y="51755"/>
                    <a:pt x="6572" y="50954"/>
                  </a:cubicBezTo>
                  <a:cubicBezTo>
                    <a:pt x="6572" y="50654"/>
                    <a:pt x="6539" y="50320"/>
                    <a:pt x="6305" y="50087"/>
                  </a:cubicBezTo>
                  <a:cubicBezTo>
                    <a:pt x="6205" y="49953"/>
                    <a:pt x="6139" y="49787"/>
                    <a:pt x="6139" y="49620"/>
                  </a:cubicBezTo>
                  <a:cubicBezTo>
                    <a:pt x="6139" y="48919"/>
                    <a:pt x="5638" y="48285"/>
                    <a:pt x="5638" y="47618"/>
                  </a:cubicBezTo>
                  <a:cubicBezTo>
                    <a:pt x="5905" y="46784"/>
                    <a:pt x="6239" y="46017"/>
                    <a:pt x="6506" y="45250"/>
                  </a:cubicBezTo>
                  <a:cubicBezTo>
                    <a:pt x="6739" y="44516"/>
                    <a:pt x="6906" y="43816"/>
                    <a:pt x="7006" y="43082"/>
                  </a:cubicBezTo>
                  <a:lnTo>
                    <a:pt x="7006" y="42348"/>
                  </a:lnTo>
                  <a:cubicBezTo>
                    <a:pt x="7039" y="42014"/>
                    <a:pt x="7039" y="41681"/>
                    <a:pt x="7139" y="41414"/>
                  </a:cubicBezTo>
                  <a:cubicBezTo>
                    <a:pt x="7306" y="40847"/>
                    <a:pt x="7206" y="40280"/>
                    <a:pt x="7206" y="39746"/>
                  </a:cubicBezTo>
                  <a:cubicBezTo>
                    <a:pt x="7206" y="38945"/>
                    <a:pt x="7173" y="38145"/>
                    <a:pt x="7139" y="37344"/>
                  </a:cubicBezTo>
                  <a:cubicBezTo>
                    <a:pt x="7073" y="36944"/>
                    <a:pt x="7039" y="36577"/>
                    <a:pt x="7006" y="36177"/>
                  </a:cubicBezTo>
                  <a:cubicBezTo>
                    <a:pt x="6973" y="35743"/>
                    <a:pt x="6973" y="35309"/>
                    <a:pt x="6872" y="34909"/>
                  </a:cubicBezTo>
                  <a:cubicBezTo>
                    <a:pt x="6806" y="34442"/>
                    <a:pt x="6639" y="34009"/>
                    <a:pt x="6506" y="33608"/>
                  </a:cubicBezTo>
                  <a:cubicBezTo>
                    <a:pt x="6472" y="33475"/>
                    <a:pt x="6472" y="33308"/>
                    <a:pt x="6372" y="33175"/>
                  </a:cubicBezTo>
                  <a:cubicBezTo>
                    <a:pt x="6039" y="32507"/>
                    <a:pt x="6339" y="31840"/>
                    <a:pt x="6472" y="31173"/>
                  </a:cubicBezTo>
                  <a:cubicBezTo>
                    <a:pt x="6639" y="30439"/>
                    <a:pt x="6839" y="29672"/>
                    <a:pt x="7006" y="28938"/>
                  </a:cubicBezTo>
                  <a:cubicBezTo>
                    <a:pt x="7006" y="28771"/>
                    <a:pt x="7073" y="28605"/>
                    <a:pt x="7139" y="28438"/>
                  </a:cubicBezTo>
                  <a:cubicBezTo>
                    <a:pt x="7489" y="28505"/>
                    <a:pt x="7828" y="28540"/>
                    <a:pt x="8162" y="28540"/>
                  </a:cubicBezTo>
                  <a:cubicBezTo>
                    <a:pt x="8657" y="28540"/>
                    <a:pt x="9143" y="28464"/>
                    <a:pt x="9641" y="28304"/>
                  </a:cubicBezTo>
                  <a:cubicBezTo>
                    <a:pt x="10242" y="28138"/>
                    <a:pt x="10242" y="27637"/>
                    <a:pt x="10375" y="27237"/>
                  </a:cubicBezTo>
                  <a:cubicBezTo>
                    <a:pt x="10508" y="26837"/>
                    <a:pt x="10175" y="26603"/>
                    <a:pt x="9908" y="26470"/>
                  </a:cubicBezTo>
                  <a:cubicBezTo>
                    <a:pt x="9696" y="26343"/>
                    <a:pt x="9458" y="26296"/>
                    <a:pt x="9202" y="26296"/>
                  </a:cubicBezTo>
                  <a:cubicBezTo>
                    <a:pt x="9053" y="26296"/>
                    <a:pt x="8899" y="26312"/>
                    <a:pt x="8740" y="26336"/>
                  </a:cubicBezTo>
                  <a:cubicBezTo>
                    <a:pt x="8207" y="26436"/>
                    <a:pt x="7673" y="26570"/>
                    <a:pt x="7139" y="26637"/>
                  </a:cubicBezTo>
                  <a:cubicBezTo>
                    <a:pt x="6973" y="25936"/>
                    <a:pt x="6806" y="25136"/>
                    <a:pt x="6539" y="24435"/>
                  </a:cubicBezTo>
                  <a:cubicBezTo>
                    <a:pt x="6239" y="23634"/>
                    <a:pt x="5905" y="22901"/>
                    <a:pt x="5572" y="22100"/>
                  </a:cubicBezTo>
                  <a:cubicBezTo>
                    <a:pt x="5505" y="21933"/>
                    <a:pt x="5471" y="21800"/>
                    <a:pt x="5371" y="21666"/>
                  </a:cubicBezTo>
                  <a:cubicBezTo>
                    <a:pt x="5138" y="21266"/>
                    <a:pt x="5205" y="20832"/>
                    <a:pt x="5471" y="20466"/>
                  </a:cubicBezTo>
                  <a:cubicBezTo>
                    <a:pt x="5672" y="20099"/>
                    <a:pt x="5872" y="19732"/>
                    <a:pt x="6072" y="19298"/>
                  </a:cubicBezTo>
                  <a:cubicBezTo>
                    <a:pt x="6305" y="18898"/>
                    <a:pt x="6506" y="18431"/>
                    <a:pt x="6672" y="17964"/>
                  </a:cubicBezTo>
                  <a:cubicBezTo>
                    <a:pt x="7006" y="17130"/>
                    <a:pt x="7206" y="16296"/>
                    <a:pt x="7206" y="15429"/>
                  </a:cubicBezTo>
                  <a:cubicBezTo>
                    <a:pt x="7206" y="15162"/>
                    <a:pt x="7173" y="14962"/>
                    <a:pt x="7139" y="14661"/>
                  </a:cubicBezTo>
                  <a:lnTo>
                    <a:pt x="7339" y="14461"/>
                  </a:lnTo>
                  <a:cubicBezTo>
                    <a:pt x="8073" y="13794"/>
                    <a:pt x="8574" y="12960"/>
                    <a:pt x="8841" y="11993"/>
                  </a:cubicBezTo>
                  <a:cubicBezTo>
                    <a:pt x="8874" y="11793"/>
                    <a:pt x="8874" y="11626"/>
                    <a:pt x="8907" y="11426"/>
                  </a:cubicBezTo>
                  <a:cubicBezTo>
                    <a:pt x="8974" y="11259"/>
                    <a:pt x="8974" y="11059"/>
                    <a:pt x="9041" y="10892"/>
                  </a:cubicBezTo>
                  <a:cubicBezTo>
                    <a:pt x="9408" y="9991"/>
                    <a:pt x="9241" y="9124"/>
                    <a:pt x="9074" y="8257"/>
                  </a:cubicBezTo>
                  <a:lnTo>
                    <a:pt x="9074" y="8090"/>
                  </a:lnTo>
                  <a:cubicBezTo>
                    <a:pt x="9741" y="7256"/>
                    <a:pt x="10542" y="6589"/>
                    <a:pt x="11409" y="6055"/>
                  </a:cubicBezTo>
                  <a:cubicBezTo>
                    <a:pt x="11876" y="5788"/>
                    <a:pt x="12243" y="5455"/>
                    <a:pt x="12710" y="5221"/>
                  </a:cubicBezTo>
                  <a:cubicBezTo>
                    <a:pt x="13010" y="4988"/>
                    <a:pt x="13344" y="4888"/>
                    <a:pt x="13711" y="4888"/>
                  </a:cubicBezTo>
                  <a:cubicBezTo>
                    <a:pt x="14044" y="4821"/>
                    <a:pt x="14378" y="4754"/>
                    <a:pt x="14711" y="4754"/>
                  </a:cubicBezTo>
                  <a:cubicBezTo>
                    <a:pt x="15078" y="4754"/>
                    <a:pt x="15412" y="4821"/>
                    <a:pt x="15846" y="4921"/>
                  </a:cubicBezTo>
                  <a:cubicBezTo>
                    <a:pt x="15812" y="5088"/>
                    <a:pt x="15745" y="5221"/>
                    <a:pt x="15712" y="5321"/>
                  </a:cubicBezTo>
                  <a:cubicBezTo>
                    <a:pt x="15379" y="6089"/>
                    <a:pt x="15178" y="6889"/>
                    <a:pt x="15412" y="7723"/>
                  </a:cubicBezTo>
                  <a:cubicBezTo>
                    <a:pt x="15512" y="7990"/>
                    <a:pt x="15412" y="8290"/>
                    <a:pt x="15679" y="8557"/>
                  </a:cubicBezTo>
                  <a:cubicBezTo>
                    <a:pt x="16004" y="8865"/>
                    <a:pt x="16338" y="9033"/>
                    <a:pt x="16663" y="9033"/>
                  </a:cubicBezTo>
                  <a:cubicBezTo>
                    <a:pt x="16971" y="9033"/>
                    <a:pt x="17271" y="8882"/>
                    <a:pt x="17547" y="8557"/>
                  </a:cubicBezTo>
                  <a:cubicBezTo>
                    <a:pt x="18414" y="7490"/>
                    <a:pt x="18547" y="5655"/>
                    <a:pt x="17213" y="4754"/>
                  </a:cubicBezTo>
                  <a:cubicBezTo>
                    <a:pt x="17180" y="4754"/>
                    <a:pt x="17146" y="4721"/>
                    <a:pt x="17080" y="4621"/>
                  </a:cubicBezTo>
                  <a:cubicBezTo>
                    <a:pt x="17647" y="3887"/>
                    <a:pt x="18481" y="3553"/>
                    <a:pt x="19315" y="3153"/>
                  </a:cubicBezTo>
                  <a:close/>
                  <a:moveTo>
                    <a:pt x="96393" y="158056"/>
                  </a:moveTo>
                  <a:cubicBezTo>
                    <a:pt x="96458" y="158056"/>
                    <a:pt x="96526" y="158072"/>
                    <a:pt x="96603" y="158097"/>
                  </a:cubicBezTo>
                  <a:cubicBezTo>
                    <a:pt x="97270" y="158364"/>
                    <a:pt x="97771" y="158831"/>
                    <a:pt x="98204" y="159365"/>
                  </a:cubicBezTo>
                  <a:cubicBezTo>
                    <a:pt x="98571" y="159865"/>
                    <a:pt x="99005" y="160266"/>
                    <a:pt x="99539" y="160599"/>
                  </a:cubicBezTo>
                  <a:cubicBezTo>
                    <a:pt x="99739" y="160733"/>
                    <a:pt x="99906" y="160933"/>
                    <a:pt x="100172" y="161166"/>
                  </a:cubicBezTo>
                  <a:cubicBezTo>
                    <a:pt x="99954" y="161186"/>
                    <a:pt x="99742" y="161195"/>
                    <a:pt x="99536" y="161195"/>
                  </a:cubicBezTo>
                  <a:cubicBezTo>
                    <a:pt x="97630" y="161195"/>
                    <a:pt x="96226" y="160367"/>
                    <a:pt x="95202" y="158831"/>
                  </a:cubicBezTo>
                  <a:cubicBezTo>
                    <a:pt x="95502" y="158598"/>
                    <a:pt x="95836" y="158398"/>
                    <a:pt x="96069" y="158197"/>
                  </a:cubicBezTo>
                  <a:cubicBezTo>
                    <a:pt x="96192" y="158095"/>
                    <a:pt x="96290" y="158056"/>
                    <a:pt x="96393" y="158056"/>
                  </a:cubicBezTo>
                  <a:close/>
                  <a:moveTo>
                    <a:pt x="24646" y="158055"/>
                  </a:moveTo>
                  <a:cubicBezTo>
                    <a:pt x="24744" y="158055"/>
                    <a:pt x="24870" y="158110"/>
                    <a:pt x="24952" y="158164"/>
                  </a:cubicBezTo>
                  <a:cubicBezTo>
                    <a:pt x="25286" y="158364"/>
                    <a:pt x="25552" y="158564"/>
                    <a:pt x="25886" y="158831"/>
                  </a:cubicBezTo>
                  <a:cubicBezTo>
                    <a:pt x="24774" y="160469"/>
                    <a:pt x="23404" y="161248"/>
                    <a:pt x="21326" y="161248"/>
                  </a:cubicBezTo>
                  <a:cubicBezTo>
                    <a:pt x="21160" y="161248"/>
                    <a:pt x="20990" y="161243"/>
                    <a:pt x="20816" y="161233"/>
                  </a:cubicBezTo>
                  <a:cubicBezTo>
                    <a:pt x="20983" y="161066"/>
                    <a:pt x="21083" y="160933"/>
                    <a:pt x="21249" y="160866"/>
                  </a:cubicBezTo>
                  <a:cubicBezTo>
                    <a:pt x="21816" y="160599"/>
                    <a:pt x="22183" y="160166"/>
                    <a:pt x="22650" y="159732"/>
                  </a:cubicBezTo>
                  <a:cubicBezTo>
                    <a:pt x="22984" y="159432"/>
                    <a:pt x="23217" y="159098"/>
                    <a:pt x="23484" y="158765"/>
                  </a:cubicBezTo>
                  <a:cubicBezTo>
                    <a:pt x="23751" y="158398"/>
                    <a:pt x="24185" y="158231"/>
                    <a:pt x="24585" y="158064"/>
                  </a:cubicBezTo>
                  <a:cubicBezTo>
                    <a:pt x="24603" y="158058"/>
                    <a:pt x="24624" y="158055"/>
                    <a:pt x="24646" y="158055"/>
                  </a:cubicBezTo>
                  <a:close/>
                  <a:moveTo>
                    <a:pt x="8974" y="156830"/>
                  </a:moveTo>
                  <a:cubicBezTo>
                    <a:pt x="9041" y="156897"/>
                    <a:pt x="9174" y="156897"/>
                    <a:pt x="9207" y="156997"/>
                  </a:cubicBezTo>
                  <a:cubicBezTo>
                    <a:pt x="10041" y="158031"/>
                    <a:pt x="11209" y="158564"/>
                    <a:pt x="12310" y="159265"/>
                  </a:cubicBezTo>
                  <a:cubicBezTo>
                    <a:pt x="12774" y="159636"/>
                    <a:pt x="13382" y="159836"/>
                    <a:pt x="14027" y="159836"/>
                  </a:cubicBezTo>
                  <a:cubicBezTo>
                    <a:pt x="14077" y="159836"/>
                    <a:pt x="14127" y="159834"/>
                    <a:pt x="14178" y="159832"/>
                  </a:cubicBezTo>
                  <a:cubicBezTo>
                    <a:pt x="14283" y="159818"/>
                    <a:pt x="14388" y="159813"/>
                    <a:pt x="14491" y="159813"/>
                  </a:cubicBezTo>
                  <a:cubicBezTo>
                    <a:pt x="14774" y="159813"/>
                    <a:pt x="15050" y="159851"/>
                    <a:pt x="15332" y="159851"/>
                  </a:cubicBezTo>
                  <a:cubicBezTo>
                    <a:pt x="15435" y="159851"/>
                    <a:pt x="15540" y="159846"/>
                    <a:pt x="15645" y="159832"/>
                  </a:cubicBezTo>
                  <a:cubicBezTo>
                    <a:pt x="15734" y="159832"/>
                    <a:pt x="15808" y="159847"/>
                    <a:pt x="15878" y="159847"/>
                  </a:cubicBezTo>
                  <a:cubicBezTo>
                    <a:pt x="15912" y="159847"/>
                    <a:pt x="15946" y="159843"/>
                    <a:pt x="15979" y="159832"/>
                  </a:cubicBezTo>
                  <a:cubicBezTo>
                    <a:pt x="16111" y="159757"/>
                    <a:pt x="16221" y="159724"/>
                    <a:pt x="16318" y="159724"/>
                  </a:cubicBezTo>
                  <a:cubicBezTo>
                    <a:pt x="16562" y="159724"/>
                    <a:pt x="16712" y="159936"/>
                    <a:pt x="16880" y="160199"/>
                  </a:cubicBezTo>
                  <a:cubicBezTo>
                    <a:pt x="17280" y="160699"/>
                    <a:pt x="17780" y="161066"/>
                    <a:pt x="18381" y="161233"/>
                  </a:cubicBezTo>
                  <a:cubicBezTo>
                    <a:pt x="18206" y="161523"/>
                    <a:pt x="17931" y="161713"/>
                    <a:pt x="17620" y="161713"/>
                  </a:cubicBezTo>
                  <a:cubicBezTo>
                    <a:pt x="17574" y="161713"/>
                    <a:pt x="17527" y="161709"/>
                    <a:pt x="17480" y="161700"/>
                  </a:cubicBezTo>
                  <a:cubicBezTo>
                    <a:pt x="17180" y="161700"/>
                    <a:pt x="16912" y="161844"/>
                    <a:pt x="16631" y="161844"/>
                  </a:cubicBezTo>
                  <a:cubicBezTo>
                    <a:pt x="16506" y="161844"/>
                    <a:pt x="16379" y="161815"/>
                    <a:pt x="16246" y="161733"/>
                  </a:cubicBezTo>
                  <a:cubicBezTo>
                    <a:pt x="15966" y="161835"/>
                    <a:pt x="15685" y="161879"/>
                    <a:pt x="15405" y="161879"/>
                  </a:cubicBezTo>
                  <a:cubicBezTo>
                    <a:pt x="15318" y="161879"/>
                    <a:pt x="15232" y="161875"/>
                    <a:pt x="15145" y="161867"/>
                  </a:cubicBezTo>
                  <a:cubicBezTo>
                    <a:pt x="14878" y="161833"/>
                    <a:pt x="14645" y="161833"/>
                    <a:pt x="14445" y="161767"/>
                  </a:cubicBezTo>
                  <a:cubicBezTo>
                    <a:pt x="14228" y="161743"/>
                    <a:pt x="14011" y="161649"/>
                    <a:pt x="13794" y="161649"/>
                  </a:cubicBezTo>
                  <a:cubicBezTo>
                    <a:pt x="13711" y="161649"/>
                    <a:pt x="13627" y="161663"/>
                    <a:pt x="13544" y="161700"/>
                  </a:cubicBezTo>
                  <a:lnTo>
                    <a:pt x="13444" y="161700"/>
                  </a:lnTo>
                  <a:cubicBezTo>
                    <a:pt x="11876" y="161066"/>
                    <a:pt x="10308" y="160532"/>
                    <a:pt x="9041" y="159332"/>
                  </a:cubicBezTo>
                  <a:cubicBezTo>
                    <a:pt x="8774" y="159031"/>
                    <a:pt x="8540" y="158664"/>
                    <a:pt x="8340" y="158264"/>
                  </a:cubicBezTo>
                  <a:cubicBezTo>
                    <a:pt x="8307" y="158197"/>
                    <a:pt x="8273" y="158064"/>
                    <a:pt x="8307" y="157997"/>
                  </a:cubicBezTo>
                  <a:cubicBezTo>
                    <a:pt x="8474" y="157564"/>
                    <a:pt x="8540" y="157097"/>
                    <a:pt x="8974" y="156830"/>
                  </a:cubicBezTo>
                  <a:close/>
                  <a:moveTo>
                    <a:pt x="112048" y="156863"/>
                  </a:moveTo>
                  <a:cubicBezTo>
                    <a:pt x="112515" y="157197"/>
                    <a:pt x="112581" y="157664"/>
                    <a:pt x="112748" y="157997"/>
                  </a:cubicBezTo>
                  <a:cubicBezTo>
                    <a:pt x="112781" y="158097"/>
                    <a:pt x="112748" y="158264"/>
                    <a:pt x="112681" y="158398"/>
                  </a:cubicBezTo>
                  <a:cubicBezTo>
                    <a:pt x="112381" y="159031"/>
                    <a:pt x="111881" y="159432"/>
                    <a:pt x="111347" y="159865"/>
                  </a:cubicBezTo>
                  <a:cubicBezTo>
                    <a:pt x="110213" y="160733"/>
                    <a:pt x="108945" y="161233"/>
                    <a:pt x="107611" y="161600"/>
                  </a:cubicBezTo>
                  <a:cubicBezTo>
                    <a:pt x="106944" y="161833"/>
                    <a:pt x="106243" y="161900"/>
                    <a:pt x="105543" y="161900"/>
                  </a:cubicBezTo>
                  <a:cubicBezTo>
                    <a:pt x="105455" y="161904"/>
                    <a:pt x="105367" y="161907"/>
                    <a:pt x="105280" y="161907"/>
                  </a:cubicBezTo>
                  <a:cubicBezTo>
                    <a:pt x="104700" y="161907"/>
                    <a:pt x="104121" y="161816"/>
                    <a:pt x="103541" y="161700"/>
                  </a:cubicBezTo>
                  <a:cubicBezTo>
                    <a:pt x="103241" y="161667"/>
                    <a:pt x="102941" y="161433"/>
                    <a:pt x="102674" y="161266"/>
                  </a:cubicBezTo>
                  <a:cubicBezTo>
                    <a:pt x="103108" y="160999"/>
                    <a:pt x="103541" y="160699"/>
                    <a:pt x="103942" y="160399"/>
                  </a:cubicBezTo>
                  <a:cubicBezTo>
                    <a:pt x="104109" y="160332"/>
                    <a:pt x="104242" y="160166"/>
                    <a:pt x="104342" y="159999"/>
                  </a:cubicBezTo>
                  <a:cubicBezTo>
                    <a:pt x="104415" y="159780"/>
                    <a:pt x="104559" y="159703"/>
                    <a:pt x="104709" y="159703"/>
                  </a:cubicBezTo>
                  <a:cubicBezTo>
                    <a:pt x="104765" y="159703"/>
                    <a:pt x="104821" y="159714"/>
                    <a:pt x="104876" y="159732"/>
                  </a:cubicBezTo>
                  <a:cubicBezTo>
                    <a:pt x="105254" y="159868"/>
                    <a:pt x="105633" y="159908"/>
                    <a:pt x="106008" y="159908"/>
                  </a:cubicBezTo>
                  <a:cubicBezTo>
                    <a:pt x="106460" y="159908"/>
                    <a:pt x="106907" y="159850"/>
                    <a:pt x="107344" y="159832"/>
                  </a:cubicBezTo>
                  <a:cubicBezTo>
                    <a:pt x="107845" y="159832"/>
                    <a:pt x="108378" y="159565"/>
                    <a:pt x="108845" y="159332"/>
                  </a:cubicBezTo>
                  <a:cubicBezTo>
                    <a:pt x="109612" y="158865"/>
                    <a:pt x="110346" y="158331"/>
                    <a:pt x="111080" y="157831"/>
                  </a:cubicBezTo>
                  <a:cubicBezTo>
                    <a:pt x="111280" y="157664"/>
                    <a:pt x="111447" y="157430"/>
                    <a:pt x="111614" y="157263"/>
                  </a:cubicBezTo>
                  <a:lnTo>
                    <a:pt x="112048" y="156863"/>
                  </a:lnTo>
                  <a:close/>
                  <a:moveTo>
                    <a:pt x="117718" y="161867"/>
                  </a:moveTo>
                  <a:lnTo>
                    <a:pt x="117718" y="161867"/>
                  </a:lnTo>
                  <a:cubicBezTo>
                    <a:pt x="118252" y="162334"/>
                    <a:pt x="118752" y="162667"/>
                    <a:pt x="118852" y="163268"/>
                  </a:cubicBezTo>
                  <a:cubicBezTo>
                    <a:pt x="118185" y="163068"/>
                    <a:pt x="117852" y="162667"/>
                    <a:pt x="117718" y="161867"/>
                  </a:cubicBezTo>
                  <a:close/>
                  <a:moveTo>
                    <a:pt x="3270" y="162000"/>
                  </a:moveTo>
                  <a:cubicBezTo>
                    <a:pt x="3337" y="162534"/>
                    <a:pt x="3003" y="163034"/>
                    <a:pt x="2269" y="163368"/>
                  </a:cubicBezTo>
                  <a:cubicBezTo>
                    <a:pt x="2202" y="162867"/>
                    <a:pt x="2336" y="162701"/>
                    <a:pt x="3270" y="162000"/>
                  </a:cubicBezTo>
                  <a:close/>
                  <a:moveTo>
                    <a:pt x="119079" y="1"/>
                  </a:moveTo>
                  <a:cubicBezTo>
                    <a:pt x="119036" y="1"/>
                    <a:pt x="118994" y="6"/>
                    <a:pt x="118952" y="18"/>
                  </a:cubicBezTo>
                  <a:cubicBezTo>
                    <a:pt x="118552" y="151"/>
                    <a:pt x="118085" y="284"/>
                    <a:pt x="117885" y="685"/>
                  </a:cubicBezTo>
                  <a:cubicBezTo>
                    <a:pt x="117585" y="1185"/>
                    <a:pt x="117285" y="1685"/>
                    <a:pt x="117151" y="2319"/>
                  </a:cubicBezTo>
                  <a:cubicBezTo>
                    <a:pt x="117118" y="2519"/>
                    <a:pt x="116984" y="2853"/>
                    <a:pt x="116818" y="2920"/>
                  </a:cubicBezTo>
                  <a:cubicBezTo>
                    <a:pt x="116484" y="2953"/>
                    <a:pt x="116284" y="3186"/>
                    <a:pt x="115984" y="3353"/>
                  </a:cubicBezTo>
                  <a:cubicBezTo>
                    <a:pt x="115383" y="3754"/>
                    <a:pt x="114783" y="4087"/>
                    <a:pt x="114249" y="4521"/>
                  </a:cubicBezTo>
                  <a:cubicBezTo>
                    <a:pt x="113982" y="4754"/>
                    <a:pt x="113715" y="5088"/>
                    <a:pt x="113282" y="5155"/>
                  </a:cubicBezTo>
                  <a:cubicBezTo>
                    <a:pt x="113215" y="4788"/>
                    <a:pt x="112982" y="4587"/>
                    <a:pt x="112748" y="4321"/>
                  </a:cubicBezTo>
                  <a:cubicBezTo>
                    <a:pt x="112081" y="3653"/>
                    <a:pt x="111380" y="3086"/>
                    <a:pt x="110480" y="2653"/>
                  </a:cubicBezTo>
                  <a:cubicBezTo>
                    <a:pt x="110079" y="2453"/>
                    <a:pt x="109646" y="2286"/>
                    <a:pt x="109246" y="2119"/>
                  </a:cubicBezTo>
                  <a:cubicBezTo>
                    <a:pt x="108080" y="1664"/>
                    <a:pt x="106891" y="1282"/>
                    <a:pt x="105615" y="1282"/>
                  </a:cubicBezTo>
                  <a:cubicBezTo>
                    <a:pt x="105394" y="1282"/>
                    <a:pt x="105170" y="1294"/>
                    <a:pt x="104942" y="1318"/>
                  </a:cubicBezTo>
                  <a:cubicBezTo>
                    <a:pt x="103908" y="1452"/>
                    <a:pt x="102908" y="1652"/>
                    <a:pt x="101940" y="2019"/>
                  </a:cubicBezTo>
                  <a:cubicBezTo>
                    <a:pt x="101765" y="2094"/>
                    <a:pt x="101553" y="2132"/>
                    <a:pt x="101345" y="2132"/>
                  </a:cubicBezTo>
                  <a:cubicBezTo>
                    <a:pt x="101275" y="2132"/>
                    <a:pt x="101206" y="2127"/>
                    <a:pt x="101140" y="2119"/>
                  </a:cubicBezTo>
                  <a:cubicBezTo>
                    <a:pt x="100756" y="2026"/>
                    <a:pt x="100368" y="1982"/>
                    <a:pt x="99982" y="1982"/>
                  </a:cubicBezTo>
                  <a:cubicBezTo>
                    <a:pt x="99261" y="1982"/>
                    <a:pt x="98544" y="2137"/>
                    <a:pt x="97871" y="2419"/>
                  </a:cubicBezTo>
                  <a:cubicBezTo>
                    <a:pt x="97370" y="2619"/>
                    <a:pt x="96870" y="2820"/>
                    <a:pt x="96436" y="3153"/>
                  </a:cubicBezTo>
                  <a:cubicBezTo>
                    <a:pt x="95869" y="3653"/>
                    <a:pt x="95302" y="4287"/>
                    <a:pt x="94735" y="4854"/>
                  </a:cubicBezTo>
                  <a:cubicBezTo>
                    <a:pt x="93901" y="4487"/>
                    <a:pt x="92934" y="4354"/>
                    <a:pt x="91967" y="4254"/>
                  </a:cubicBezTo>
                  <a:cubicBezTo>
                    <a:pt x="91674" y="4223"/>
                    <a:pt x="91381" y="4204"/>
                    <a:pt x="91089" y="4204"/>
                  </a:cubicBezTo>
                  <a:cubicBezTo>
                    <a:pt x="90450" y="4204"/>
                    <a:pt x="89816" y="4292"/>
                    <a:pt x="89198" y="4521"/>
                  </a:cubicBezTo>
                  <a:cubicBezTo>
                    <a:pt x="88931" y="4610"/>
                    <a:pt x="88679" y="4699"/>
                    <a:pt x="88422" y="4699"/>
                  </a:cubicBezTo>
                  <a:cubicBezTo>
                    <a:pt x="88294" y="4699"/>
                    <a:pt x="88164" y="4676"/>
                    <a:pt x="88030" y="4621"/>
                  </a:cubicBezTo>
                  <a:cubicBezTo>
                    <a:pt x="87697" y="4487"/>
                    <a:pt x="87397" y="4354"/>
                    <a:pt x="87063" y="4254"/>
                  </a:cubicBezTo>
                  <a:cubicBezTo>
                    <a:pt x="86429" y="4020"/>
                    <a:pt x="85795" y="3754"/>
                    <a:pt x="85195" y="3587"/>
                  </a:cubicBezTo>
                  <a:cubicBezTo>
                    <a:pt x="84598" y="3430"/>
                    <a:pt x="84030" y="3184"/>
                    <a:pt x="83409" y="3184"/>
                  </a:cubicBezTo>
                  <a:cubicBezTo>
                    <a:pt x="83371" y="3184"/>
                    <a:pt x="83332" y="3185"/>
                    <a:pt x="83294" y="3186"/>
                  </a:cubicBezTo>
                  <a:cubicBezTo>
                    <a:pt x="83194" y="3186"/>
                    <a:pt x="83060" y="3153"/>
                    <a:pt x="82927" y="3120"/>
                  </a:cubicBezTo>
                  <a:cubicBezTo>
                    <a:pt x="82867" y="3090"/>
                    <a:pt x="82755" y="2981"/>
                    <a:pt x="82661" y="2981"/>
                  </a:cubicBezTo>
                  <a:cubicBezTo>
                    <a:pt x="82649" y="2981"/>
                    <a:pt x="82638" y="2983"/>
                    <a:pt x="82627" y="2986"/>
                  </a:cubicBezTo>
                  <a:cubicBezTo>
                    <a:pt x="82469" y="3039"/>
                    <a:pt x="82319" y="3058"/>
                    <a:pt x="82172" y="3058"/>
                  </a:cubicBezTo>
                  <a:cubicBezTo>
                    <a:pt x="81850" y="3058"/>
                    <a:pt x="81546" y="2965"/>
                    <a:pt x="81226" y="2920"/>
                  </a:cubicBezTo>
                  <a:cubicBezTo>
                    <a:pt x="80709" y="2853"/>
                    <a:pt x="80200" y="2836"/>
                    <a:pt x="79687" y="2836"/>
                  </a:cubicBezTo>
                  <a:cubicBezTo>
                    <a:pt x="79174" y="2836"/>
                    <a:pt x="78657" y="2853"/>
                    <a:pt x="78123" y="2853"/>
                  </a:cubicBezTo>
                  <a:cubicBezTo>
                    <a:pt x="77389" y="2920"/>
                    <a:pt x="76622" y="3020"/>
                    <a:pt x="75888" y="3120"/>
                  </a:cubicBezTo>
                  <a:cubicBezTo>
                    <a:pt x="75688" y="3120"/>
                    <a:pt x="75455" y="3153"/>
                    <a:pt x="75255" y="3153"/>
                  </a:cubicBezTo>
                  <a:cubicBezTo>
                    <a:pt x="74287" y="3253"/>
                    <a:pt x="73387" y="3520"/>
                    <a:pt x="72453" y="3820"/>
                  </a:cubicBezTo>
                  <a:cubicBezTo>
                    <a:pt x="72386" y="3820"/>
                    <a:pt x="72353" y="3920"/>
                    <a:pt x="72252" y="3954"/>
                  </a:cubicBezTo>
                  <a:cubicBezTo>
                    <a:pt x="72052" y="3820"/>
                    <a:pt x="71852" y="3653"/>
                    <a:pt x="71619" y="3620"/>
                  </a:cubicBezTo>
                  <a:cubicBezTo>
                    <a:pt x="70885" y="3420"/>
                    <a:pt x="70084" y="3253"/>
                    <a:pt x="69350" y="3086"/>
                  </a:cubicBezTo>
                  <a:cubicBezTo>
                    <a:pt x="69250" y="3020"/>
                    <a:pt x="69184" y="3020"/>
                    <a:pt x="69084" y="3020"/>
                  </a:cubicBezTo>
                  <a:cubicBezTo>
                    <a:pt x="68902" y="3073"/>
                    <a:pt x="68713" y="3089"/>
                    <a:pt x="68519" y="3089"/>
                  </a:cubicBezTo>
                  <a:cubicBezTo>
                    <a:pt x="68243" y="3089"/>
                    <a:pt x="67957" y="3057"/>
                    <a:pt x="67668" y="3057"/>
                  </a:cubicBezTo>
                  <a:cubicBezTo>
                    <a:pt x="67529" y="3057"/>
                    <a:pt x="67389" y="3064"/>
                    <a:pt x="67249" y="3086"/>
                  </a:cubicBezTo>
                  <a:cubicBezTo>
                    <a:pt x="66482" y="3186"/>
                    <a:pt x="65714" y="3153"/>
                    <a:pt x="64947" y="3420"/>
                  </a:cubicBezTo>
                  <a:cubicBezTo>
                    <a:pt x="64514" y="3587"/>
                    <a:pt x="64013" y="3687"/>
                    <a:pt x="63580" y="3954"/>
                  </a:cubicBezTo>
                  <a:cubicBezTo>
                    <a:pt x="63213" y="4154"/>
                    <a:pt x="62912" y="4487"/>
                    <a:pt x="62546" y="4688"/>
                  </a:cubicBezTo>
                  <a:cubicBezTo>
                    <a:pt x="61878" y="5121"/>
                    <a:pt x="61345" y="5655"/>
                    <a:pt x="60878" y="6289"/>
                  </a:cubicBezTo>
                  <a:cubicBezTo>
                    <a:pt x="60778" y="6355"/>
                    <a:pt x="60678" y="6455"/>
                    <a:pt x="60544" y="6522"/>
                  </a:cubicBezTo>
                  <a:cubicBezTo>
                    <a:pt x="60377" y="6355"/>
                    <a:pt x="60277" y="6255"/>
                    <a:pt x="60177" y="6122"/>
                  </a:cubicBezTo>
                  <a:cubicBezTo>
                    <a:pt x="59810" y="5755"/>
                    <a:pt x="59443" y="5321"/>
                    <a:pt x="59043" y="4988"/>
                  </a:cubicBezTo>
                  <a:cubicBezTo>
                    <a:pt x="58609" y="4621"/>
                    <a:pt x="58109" y="4321"/>
                    <a:pt x="57675" y="4020"/>
                  </a:cubicBezTo>
                  <a:cubicBezTo>
                    <a:pt x="57542" y="3954"/>
                    <a:pt x="57342" y="3820"/>
                    <a:pt x="57175" y="3820"/>
                  </a:cubicBezTo>
                  <a:cubicBezTo>
                    <a:pt x="57135" y="3826"/>
                    <a:pt x="57099" y="3829"/>
                    <a:pt x="57066" y="3829"/>
                  </a:cubicBezTo>
                  <a:cubicBezTo>
                    <a:pt x="56905" y="3829"/>
                    <a:pt x="56813" y="3764"/>
                    <a:pt x="56675" y="3653"/>
                  </a:cubicBezTo>
                  <a:cubicBezTo>
                    <a:pt x="56575" y="3587"/>
                    <a:pt x="56408" y="3487"/>
                    <a:pt x="56308" y="3453"/>
                  </a:cubicBezTo>
                  <a:cubicBezTo>
                    <a:pt x="55674" y="3353"/>
                    <a:pt x="55007" y="3186"/>
                    <a:pt x="54340" y="3186"/>
                  </a:cubicBezTo>
                  <a:cubicBezTo>
                    <a:pt x="53832" y="3186"/>
                    <a:pt x="53324" y="3155"/>
                    <a:pt x="52820" y="3155"/>
                  </a:cubicBezTo>
                  <a:cubicBezTo>
                    <a:pt x="52163" y="3155"/>
                    <a:pt x="51512" y="3208"/>
                    <a:pt x="50871" y="3453"/>
                  </a:cubicBezTo>
                  <a:lnTo>
                    <a:pt x="50804" y="3453"/>
                  </a:lnTo>
                  <a:cubicBezTo>
                    <a:pt x="50103" y="3487"/>
                    <a:pt x="49536" y="3687"/>
                    <a:pt x="49003" y="4020"/>
                  </a:cubicBezTo>
                  <a:cubicBezTo>
                    <a:pt x="48836" y="3954"/>
                    <a:pt x="48669" y="3854"/>
                    <a:pt x="48502" y="3820"/>
                  </a:cubicBezTo>
                  <a:cubicBezTo>
                    <a:pt x="47602" y="3587"/>
                    <a:pt x="46734" y="3420"/>
                    <a:pt x="45867" y="3253"/>
                  </a:cubicBezTo>
                  <a:cubicBezTo>
                    <a:pt x="44900" y="3086"/>
                    <a:pt x="43932" y="3086"/>
                    <a:pt x="43032" y="2953"/>
                  </a:cubicBezTo>
                  <a:cubicBezTo>
                    <a:pt x="42698" y="2853"/>
                    <a:pt x="42364" y="2853"/>
                    <a:pt x="42031" y="2853"/>
                  </a:cubicBezTo>
                  <a:cubicBezTo>
                    <a:pt x="41531" y="2920"/>
                    <a:pt x="41064" y="2953"/>
                    <a:pt x="40563" y="2986"/>
                  </a:cubicBezTo>
                  <a:cubicBezTo>
                    <a:pt x="39562" y="3086"/>
                    <a:pt x="38562" y="3153"/>
                    <a:pt x="37594" y="3287"/>
                  </a:cubicBezTo>
                  <a:cubicBezTo>
                    <a:pt x="37161" y="3320"/>
                    <a:pt x="36660" y="3420"/>
                    <a:pt x="36227" y="3620"/>
                  </a:cubicBezTo>
                  <a:cubicBezTo>
                    <a:pt x="35593" y="3954"/>
                    <a:pt x="34892" y="4087"/>
                    <a:pt x="34259" y="4354"/>
                  </a:cubicBezTo>
                  <a:cubicBezTo>
                    <a:pt x="34025" y="4454"/>
                    <a:pt x="33692" y="4421"/>
                    <a:pt x="33491" y="4587"/>
                  </a:cubicBezTo>
                  <a:cubicBezTo>
                    <a:pt x="33295" y="4738"/>
                    <a:pt x="33106" y="4794"/>
                    <a:pt x="32918" y="4794"/>
                  </a:cubicBezTo>
                  <a:cubicBezTo>
                    <a:pt x="32689" y="4794"/>
                    <a:pt x="32462" y="4712"/>
                    <a:pt x="32224" y="4621"/>
                  </a:cubicBezTo>
                  <a:cubicBezTo>
                    <a:pt x="31557" y="4387"/>
                    <a:pt x="30890" y="4296"/>
                    <a:pt x="30218" y="4296"/>
                  </a:cubicBezTo>
                  <a:cubicBezTo>
                    <a:pt x="29547" y="4296"/>
                    <a:pt x="28871" y="4387"/>
                    <a:pt x="28188" y="4521"/>
                  </a:cubicBezTo>
                  <a:cubicBezTo>
                    <a:pt x="27587" y="4654"/>
                    <a:pt x="27054" y="4821"/>
                    <a:pt x="26520" y="4954"/>
                  </a:cubicBezTo>
                  <a:cubicBezTo>
                    <a:pt x="25719" y="3854"/>
                    <a:pt x="24819" y="2986"/>
                    <a:pt x="23551" y="2519"/>
                  </a:cubicBezTo>
                  <a:cubicBezTo>
                    <a:pt x="22894" y="2261"/>
                    <a:pt x="22203" y="2085"/>
                    <a:pt x="21492" y="2085"/>
                  </a:cubicBezTo>
                  <a:cubicBezTo>
                    <a:pt x="21192" y="2085"/>
                    <a:pt x="20889" y="2117"/>
                    <a:pt x="20582" y="2186"/>
                  </a:cubicBezTo>
                  <a:cubicBezTo>
                    <a:pt x="20399" y="2232"/>
                    <a:pt x="20224" y="2254"/>
                    <a:pt x="20054" y="2254"/>
                  </a:cubicBezTo>
                  <a:cubicBezTo>
                    <a:pt x="19728" y="2254"/>
                    <a:pt x="19421" y="2172"/>
                    <a:pt x="19115" y="2019"/>
                  </a:cubicBezTo>
                  <a:cubicBezTo>
                    <a:pt x="18014" y="1519"/>
                    <a:pt x="16813" y="1352"/>
                    <a:pt x="15645" y="1352"/>
                  </a:cubicBezTo>
                  <a:cubicBezTo>
                    <a:pt x="14144" y="1352"/>
                    <a:pt x="12710" y="1819"/>
                    <a:pt x="11376" y="2453"/>
                  </a:cubicBezTo>
                  <a:cubicBezTo>
                    <a:pt x="10809" y="2686"/>
                    <a:pt x="10242" y="3020"/>
                    <a:pt x="9741" y="3353"/>
                  </a:cubicBezTo>
                  <a:cubicBezTo>
                    <a:pt x="9041" y="3854"/>
                    <a:pt x="8407" y="4454"/>
                    <a:pt x="7973" y="5188"/>
                  </a:cubicBezTo>
                  <a:cubicBezTo>
                    <a:pt x="7806" y="5088"/>
                    <a:pt x="7640" y="4954"/>
                    <a:pt x="7506" y="4854"/>
                  </a:cubicBezTo>
                  <a:cubicBezTo>
                    <a:pt x="6939" y="4421"/>
                    <a:pt x="6305" y="3920"/>
                    <a:pt x="5672" y="3487"/>
                  </a:cubicBezTo>
                  <a:cubicBezTo>
                    <a:pt x="5371" y="3287"/>
                    <a:pt x="5038" y="3086"/>
                    <a:pt x="4671" y="2953"/>
                  </a:cubicBezTo>
                  <a:cubicBezTo>
                    <a:pt x="4471" y="2853"/>
                    <a:pt x="4337" y="2753"/>
                    <a:pt x="4237" y="2519"/>
                  </a:cubicBezTo>
                  <a:cubicBezTo>
                    <a:pt x="4070" y="2119"/>
                    <a:pt x="3904" y="1652"/>
                    <a:pt x="3737" y="1252"/>
                  </a:cubicBezTo>
                  <a:cubicBezTo>
                    <a:pt x="3537" y="651"/>
                    <a:pt x="3136" y="251"/>
                    <a:pt x="2536" y="84"/>
                  </a:cubicBezTo>
                  <a:cubicBezTo>
                    <a:pt x="2469" y="51"/>
                    <a:pt x="2394" y="34"/>
                    <a:pt x="2323" y="34"/>
                  </a:cubicBezTo>
                  <a:cubicBezTo>
                    <a:pt x="2252" y="34"/>
                    <a:pt x="2186" y="51"/>
                    <a:pt x="2136" y="84"/>
                  </a:cubicBezTo>
                  <a:cubicBezTo>
                    <a:pt x="1869" y="118"/>
                    <a:pt x="1635" y="184"/>
                    <a:pt x="1569" y="451"/>
                  </a:cubicBezTo>
                  <a:cubicBezTo>
                    <a:pt x="1535" y="818"/>
                    <a:pt x="1402" y="1252"/>
                    <a:pt x="1669" y="1585"/>
                  </a:cubicBezTo>
                  <a:cubicBezTo>
                    <a:pt x="1802" y="1819"/>
                    <a:pt x="2002" y="2019"/>
                    <a:pt x="2202" y="2186"/>
                  </a:cubicBezTo>
                  <a:cubicBezTo>
                    <a:pt x="2503" y="2453"/>
                    <a:pt x="2836" y="2653"/>
                    <a:pt x="3136" y="2920"/>
                  </a:cubicBezTo>
                  <a:cubicBezTo>
                    <a:pt x="3403" y="3120"/>
                    <a:pt x="3804" y="3287"/>
                    <a:pt x="3870" y="3653"/>
                  </a:cubicBezTo>
                  <a:cubicBezTo>
                    <a:pt x="3904" y="4087"/>
                    <a:pt x="3904" y="4521"/>
                    <a:pt x="3904" y="4988"/>
                  </a:cubicBezTo>
                  <a:cubicBezTo>
                    <a:pt x="3904" y="5155"/>
                    <a:pt x="3837" y="5321"/>
                    <a:pt x="3870" y="5455"/>
                  </a:cubicBezTo>
                  <a:cubicBezTo>
                    <a:pt x="4004" y="6122"/>
                    <a:pt x="4070" y="6822"/>
                    <a:pt x="4571" y="7356"/>
                  </a:cubicBezTo>
                  <a:cubicBezTo>
                    <a:pt x="4738" y="7523"/>
                    <a:pt x="4871" y="7756"/>
                    <a:pt x="5004" y="7957"/>
                  </a:cubicBezTo>
                  <a:cubicBezTo>
                    <a:pt x="4537" y="8290"/>
                    <a:pt x="4137" y="8590"/>
                    <a:pt x="3804" y="9024"/>
                  </a:cubicBezTo>
                  <a:cubicBezTo>
                    <a:pt x="3370" y="9524"/>
                    <a:pt x="3070" y="10125"/>
                    <a:pt x="2836" y="10692"/>
                  </a:cubicBezTo>
                  <a:cubicBezTo>
                    <a:pt x="2469" y="11459"/>
                    <a:pt x="2303" y="12293"/>
                    <a:pt x="2036" y="13094"/>
                  </a:cubicBezTo>
                  <a:cubicBezTo>
                    <a:pt x="1869" y="13661"/>
                    <a:pt x="2036" y="14261"/>
                    <a:pt x="1902" y="14828"/>
                  </a:cubicBezTo>
                  <a:cubicBezTo>
                    <a:pt x="1902" y="14928"/>
                    <a:pt x="1969" y="14995"/>
                    <a:pt x="1969" y="15028"/>
                  </a:cubicBezTo>
                  <a:cubicBezTo>
                    <a:pt x="2403" y="16496"/>
                    <a:pt x="2803" y="17997"/>
                    <a:pt x="3737" y="19198"/>
                  </a:cubicBezTo>
                  <a:cubicBezTo>
                    <a:pt x="3837" y="19298"/>
                    <a:pt x="3870" y="19465"/>
                    <a:pt x="3837" y="19532"/>
                  </a:cubicBezTo>
                  <a:cubicBezTo>
                    <a:pt x="3704" y="19865"/>
                    <a:pt x="3503" y="20199"/>
                    <a:pt x="3337" y="20532"/>
                  </a:cubicBezTo>
                  <a:cubicBezTo>
                    <a:pt x="3237" y="20666"/>
                    <a:pt x="3136" y="20799"/>
                    <a:pt x="3070" y="20933"/>
                  </a:cubicBezTo>
                  <a:cubicBezTo>
                    <a:pt x="2903" y="21600"/>
                    <a:pt x="2636" y="22200"/>
                    <a:pt x="2669" y="22934"/>
                  </a:cubicBezTo>
                  <a:cubicBezTo>
                    <a:pt x="2703" y="23334"/>
                    <a:pt x="2736" y="23801"/>
                    <a:pt x="2569" y="24202"/>
                  </a:cubicBezTo>
                  <a:cubicBezTo>
                    <a:pt x="2536" y="24335"/>
                    <a:pt x="2569" y="24468"/>
                    <a:pt x="2636" y="24535"/>
                  </a:cubicBezTo>
                  <a:cubicBezTo>
                    <a:pt x="2803" y="25169"/>
                    <a:pt x="3003" y="25836"/>
                    <a:pt x="3170" y="26470"/>
                  </a:cubicBezTo>
                  <a:cubicBezTo>
                    <a:pt x="3203" y="26637"/>
                    <a:pt x="3237" y="26803"/>
                    <a:pt x="3337" y="26970"/>
                  </a:cubicBezTo>
                  <a:cubicBezTo>
                    <a:pt x="3537" y="27504"/>
                    <a:pt x="3704" y="28004"/>
                    <a:pt x="3970" y="28505"/>
                  </a:cubicBezTo>
                  <a:cubicBezTo>
                    <a:pt x="4137" y="28805"/>
                    <a:pt x="4337" y="29105"/>
                    <a:pt x="4504" y="29372"/>
                  </a:cubicBezTo>
                  <a:cubicBezTo>
                    <a:pt x="4204" y="30306"/>
                    <a:pt x="3970" y="31173"/>
                    <a:pt x="3837" y="32107"/>
                  </a:cubicBezTo>
                  <a:cubicBezTo>
                    <a:pt x="3737" y="32708"/>
                    <a:pt x="3570" y="33308"/>
                    <a:pt x="3470" y="33942"/>
                  </a:cubicBezTo>
                  <a:cubicBezTo>
                    <a:pt x="3403" y="34275"/>
                    <a:pt x="3337" y="34609"/>
                    <a:pt x="3337" y="34943"/>
                  </a:cubicBezTo>
                  <a:cubicBezTo>
                    <a:pt x="3337" y="35476"/>
                    <a:pt x="3303" y="36010"/>
                    <a:pt x="3337" y="36544"/>
                  </a:cubicBezTo>
                  <a:cubicBezTo>
                    <a:pt x="3337" y="37177"/>
                    <a:pt x="3403" y="37778"/>
                    <a:pt x="3470" y="38345"/>
                  </a:cubicBezTo>
                  <a:lnTo>
                    <a:pt x="3570" y="39346"/>
                  </a:lnTo>
                  <a:lnTo>
                    <a:pt x="3704" y="40113"/>
                  </a:lnTo>
                  <a:cubicBezTo>
                    <a:pt x="3704" y="40313"/>
                    <a:pt x="3737" y="40513"/>
                    <a:pt x="3704" y="40680"/>
                  </a:cubicBezTo>
                  <a:cubicBezTo>
                    <a:pt x="3570" y="41180"/>
                    <a:pt x="3503" y="41681"/>
                    <a:pt x="3337" y="42181"/>
                  </a:cubicBezTo>
                  <a:cubicBezTo>
                    <a:pt x="2903" y="43315"/>
                    <a:pt x="2536" y="44483"/>
                    <a:pt x="2169" y="45617"/>
                  </a:cubicBezTo>
                  <a:cubicBezTo>
                    <a:pt x="1836" y="46651"/>
                    <a:pt x="1735" y="47685"/>
                    <a:pt x="1669" y="48719"/>
                  </a:cubicBezTo>
                  <a:cubicBezTo>
                    <a:pt x="1869" y="49053"/>
                    <a:pt x="1502" y="49286"/>
                    <a:pt x="1502" y="49553"/>
                  </a:cubicBezTo>
                  <a:cubicBezTo>
                    <a:pt x="1502" y="50020"/>
                    <a:pt x="1469" y="50520"/>
                    <a:pt x="1502" y="50987"/>
                  </a:cubicBezTo>
                  <a:cubicBezTo>
                    <a:pt x="1535" y="51521"/>
                    <a:pt x="1635" y="52021"/>
                    <a:pt x="1702" y="52555"/>
                  </a:cubicBezTo>
                  <a:cubicBezTo>
                    <a:pt x="1869" y="53656"/>
                    <a:pt x="2303" y="54690"/>
                    <a:pt x="2669" y="55691"/>
                  </a:cubicBezTo>
                  <a:cubicBezTo>
                    <a:pt x="2736" y="55858"/>
                    <a:pt x="2736" y="56024"/>
                    <a:pt x="2669" y="56224"/>
                  </a:cubicBezTo>
                  <a:cubicBezTo>
                    <a:pt x="2369" y="57158"/>
                    <a:pt x="2202" y="58126"/>
                    <a:pt x="2169" y="59060"/>
                  </a:cubicBezTo>
                  <a:cubicBezTo>
                    <a:pt x="2136" y="59694"/>
                    <a:pt x="2136" y="60361"/>
                    <a:pt x="2136" y="60995"/>
                  </a:cubicBezTo>
                  <a:cubicBezTo>
                    <a:pt x="2136" y="62329"/>
                    <a:pt x="2303" y="63663"/>
                    <a:pt x="2536" y="64997"/>
                  </a:cubicBezTo>
                  <a:cubicBezTo>
                    <a:pt x="2569" y="65298"/>
                    <a:pt x="2569" y="65631"/>
                    <a:pt x="2703" y="65898"/>
                  </a:cubicBezTo>
                  <a:cubicBezTo>
                    <a:pt x="2970" y="66465"/>
                    <a:pt x="3003" y="67066"/>
                    <a:pt x="3203" y="67633"/>
                  </a:cubicBezTo>
                  <a:cubicBezTo>
                    <a:pt x="3570" y="68667"/>
                    <a:pt x="3737" y="69734"/>
                    <a:pt x="4204" y="70735"/>
                  </a:cubicBezTo>
                  <a:cubicBezTo>
                    <a:pt x="4471" y="71335"/>
                    <a:pt x="4704" y="71902"/>
                    <a:pt x="4871" y="72503"/>
                  </a:cubicBezTo>
                  <a:cubicBezTo>
                    <a:pt x="5071" y="73237"/>
                    <a:pt x="5371" y="74004"/>
                    <a:pt x="5638" y="74738"/>
                  </a:cubicBezTo>
                  <a:lnTo>
                    <a:pt x="6239" y="76506"/>
                  </a:lnTo>
                  <a:cubicBezTo>
                    <a:pt x="6339" y="76706"/>
                    <a:pt x="6305" y="76973"/>
                    <a:pt x="6172" y="77206"/>
                  </a:cubicBezTo>
                  <a:cubicBezTo>
                    <a:pt x="5738" y="78073"/>
                    <a:pt x="5338" y="78974"/>
                    <a:pt x="5071" y="79875"/>
                  </a:cubicBezTo>
                  <a:cubicBezTo>
                    <a:pt x="4904" y="80475"/>
                    <a:pt x="4704" y="81042"/>
                    <a:pt x="4337" y="81576"/>
                  </a:cubicBezTo>
                  <a:cubicBezTo>
                    <a:pt x="3870" y="81242"/>
                    <a:pt x="3470" y="80842"/>
                    <a:pt x="2836" y="80742"/>
                  </a:cubicBezTo>
                  <a:cubicBezTo>
                    <a:pt x="2503" y="80709"/>
                    <a:pt x="2169" y="80575"/>
                    <a:pt x="1836" y="80508"/>
                  </a:cubicBezTo>
                  <a:cubicBezTo>
                    <a:pt x="1694" y="80457"/>
                    <a:pt x="1563" y="80430"/>
                    <a:pt x="1436" y="80430"/>
                  </a:cubicBezTo>
                  <a:cubicBezTo>
                    <a:pt x="1232" y="80430"/>
                    <a:pt x="1040" y="80498"/>
                    <a:pt x="835" y="80642"/>
                  </a:cubicBezTo>
                  <a:cubicBezTo>
                    <a:pt x="234" y="81009"/>
                    <a:pt x="1" y="81709"/>
                    <a:pt x="201" y="82510"/>
                  </a:cubicBezTo>
                  <a:cubicBezTo>
                    <a:pt x="338" y="83083"/>
                    <a:pt x="899" y="83590"/>
                    <a:pt x="1482" y="83590"/>
                  </a:cubicBezTo>
                  <a:cubicBezTo>
                    <a:pt x="1612" y="83590"/>
                    <a:pt x="1742" y="83565"/>
                    <a:pt x="1869" y="83511"/>
                  </a:cubicBezTo>
                  <a:cubicBezTo>
                    <a:pt x="2036" y="83477"/>
                    <a:pt x="2236" y="83344"/>
                    <a:pt x="2403" y="83344"/>
                  </a:cubicBezTo>
                  <a:cubicBezTo>
                    <a:pt x="3036" y="83310"/>
                    <a:pt x="3570" y="83044"/>
                    <a:pt x="4037" y="82677"/>
                  </a:cubicBezTo>
                  <a:cubicBezTo>
                    <a:pt x="4137" y="82577"/>
                    <a:pt x="4204" y="82543"/>
                    <a:pt x="4371" y="82410"/>
                  </a:cubicBezTo>
                  <a:cubicBezTo>
                    <a:pt x="4537" y="82877"/>
                    <a:pt x="4704" y="83310"/>
                    <a:pt x="4871" y="83711"/>
                  </a:cubicBezTo>
                  <a:cubicBezTo>
                    <a:pt x="5205" y="84578"/>
                    <a:pt x="5471" y="85512"/>
                    <a:pt x="5905" y="86379"/>
                  </a:cubicBezTo>
                  <a:cubicBezTo>
                    <a:pt x="6339" y="87147"/>
                    <a:pt x="6305" y="87347"/>
                    <a:pt x="5972" y="88181"/>
                  </a:cubicBezTo>
                  <a:cubicBezTo>
                    <a:pt x="5905" y="88214"/>
                    <a:pt x="5872" y="88247"/>
                    <a:pt x="5872" y="88314"/>
                  </a:cubicBezTo>
                  <a:cubicBezTo>
                    <a:pt x="5638" y="89015"/>
                    <a:pt x="5405" y="89682"/>
                    <a:pt x="5171" y="90382"/>
                  </a:cubicBezTo>
                  <a:cubicBezTo>
                    <a:pt x="5038" y="90849"/>
                    <a:pt x="4871" y="91316"/>
                    <a:pt x="4704" y="91750"/>
                  </a:cubicBezTo>
                  <a:cubicBezTo>
                    <a:pt x="4337" y="92751"/>
                    <a:pt x="3904" y="93718"/>
                    <a:pt x="3637" y="94752"/>
                  </a:cubicBezTo>
                  <a:cubicBezTo>
                    <a:pt x="3303" y="95886"/>
                    <a:pt x="3070" y="97054"/>
                    <a:pt x="2636" y="98154"/>
                  </a:cubicBezTo>
                  <a:cubicBezTo>
                    <a:pt x="2569" y="98221"/>
                    <a:pt x="2569" y="98321"/>
                    <a:pt x="2569" y="98388"/>
                  </a:cubicBezTo>
                  <a:cubicBezTo>
                    <a:pt x="2536" y="98788"/>
                    <a:pt x="2469" y="99155"/>
                    <a:pt x="2403" y="99522"/>
                  </a:cubicBezTo>
                  <a:cubicBezTo>
                    <a:pt x="2336" y="100289"/>
                    <a:pt x="2169" y="100990"/>
                    <a:pt x="2136" y="101724"/>
                  </a:cubicBezTo>
                  <a:cubicBezTo>
                    <a:pt x="2069" y="102658"/>
                    <a:pt x="2069" y="103525"/>
                    <a:pt x="2069" y="104459"/>
                  </a:cubicBezTo>
                  <a:cubicBezTo>
                    <a:pt x="2136" y="105560"/>
                    <a:pt x="2336" y="106661"/>
                    <a:pt x="2636" y="107728"/>
                  </a:cubicBezTo>
                  <a:cubicBezTo>
                    <a:pt x="2703" y="108028"/>
                    <a:pt x="2669" y="108262"/>
                    <a:pt x="2569" y="108529"/>
                  </a:cubicBezTo>
                  <a:cubicBezTo>
                    <a:pt x="2369" y="109162"/>
                    <a:pt x="2169" y="109763"/>
                    <a:pt x="1969" y="110363"/>
                  </a:cubicBezTo>
                  <a:cubicBezTo>
                    <a:pt x="1535" y="111497"/>
                    <a:pt x="1469" y="112665"/>
                    <a:pt x="1402" y="113832"/>
                  </a:cubicBezTo>
                  <a:cubicBezTo>
                    <a:pt x="1402" y="114099"/>
                    <a:pt x="1369" y="114433"/>
                    <a:pt x="1502" y="114666"/>
                  </a:cubicBezTo>
                  <a:cubicBezTo>
                    <a:pt x="1702" y="115067"/>
                    <a:pt x="1669" y="115500"/>
                    <a:pt x="1669" y="115900"/>
                  </a:cubicBezTo>
                  <a:cubicBezTo>
                    <a:pt x="1635" y="117035"/>
                    <a:pt x="2036" y="118069"/>
                    <a:pt x="2303" y="119103"/>
                  </a:cubicBezTo>
                  <a:cubicBezTo>
                    <a:pt x="2503" y="119937"/>
                    <a:pt x="2870" y="120737"/>
                    <a:pt x="3170" y="121538"/>
                  </a:cubicBezTo>
                  <a:cubicBezTo>
                    <a:pt x="3337" y="122038"/>
                    <a:pt x="3503" y="122572"/>
                    <a:pt x="3637" y="123139"/>
                  </a:cubicBezTo>
                  <a:cubicBezTo>
                    <a:pt x="3704" y="123373"/>
                    <a:pt x="3670" y="123673"/>
                    <a:pt x="3670" y="123906"/>
                  </a:cubicBezTo>
                  <a:cubicBezTo>
                    <a:pt x="3637" y="124240"/>
                    <a:pt x="3570" y="124540"/>
                    <a:pt x="3537" y="124874"/>
                  </a:cubicBezTo>
                  <a:cubicBezTo>
                    <a:pt x="3503" y="125074"/>
                    <a:pt x="3537" y="125274"/>
                    <a:pt x="3503" y="125441"/>
                  </a:cubicBezTo>
                  <a:cubicBezTo>
                    <a:pt x="3303" y="126074"/>
                    <a:pt x="3337" y="126708"/>
                    <a:pt x="3303" y="127342"/>
                  </a:cubicBezTo>
                  <a:cubicBezTo>
                    <a:pt x="3237" y="127942"/>
                    <a:pt x="3237" y="128543"/>
                    <a:pt x="3303" y="129177"/>
                  </a:cubicBezTo>
                  <a:cubicBezTo>
                    <a:pt x="3303" y="129544"/>
                    <a:pt x="3370" y="129877"/>
                    <a:pt x="3403" y="130244"/>
                  </a:cubicBezTo>
                  <a:lnTo>
                    <a:pt x="3537" y="130878"/>
                  </a:lnTo>
                  <a:cubicBezTo>
                    <a:pt x="3670" y="131445"/>
                    <a:pt x="3737" y="132045"/>
                    <a:pt x="3870" y="132612"/>
                  </a:cubicBezTo>
                  <a:cubicBezTo>
                    <a:pt x="4004" y="133280"/>
                    <a:pt x="4204" y="133947"/>
                    <a:pt x="4404" y="134681"/>
                  </a:cubicBezTo>
                  <a:cubicBezTo>
                    <a:pt x="4237" y="134914"/>
                    <a:pt x="4037" y="135214"/>
                    <a:pt x="3870" y="135515"/>
                  </a:cubicBezTo>
                  <a:cubicBezTo>
                    <a:pt x="3704" y="135848"/>
                    <a:pt x="3570" y="136115"/>
                    <a:pt x="3470" y="136449"/>
                  </a:cubicBezTo>
                  <a:cubicBezTo>
                    <a:pt x="3237" y="137049"/>
                    <a:pt x="2970" y="137616"/>
                    <a:pt x="2803" y="138250"/>
                  </a:cubicBezTo>
                  <a:cubicBezTo>
                    <a:pt x="2636" y="138884"/>
                    <a:pt x="2369" y="139517"/>
                    <a:pt x="2503" y="140218"/>
                  </a:cubicBezTo>
                  <a:cubicBezTo>
                    <a:pt x="2569" y="140685"/>
                    <a:pt x="2569" y="141119"/>
                    <a:pt x="2636" y="141586"/>
                  </a:cubicBezTo>
                  <a:cubicBezTo>
                    <a:pt x="2669" y="142253"/>
                    <a:pt x="2903" y="142920"/>
                    <a:pt x="3237" y="143454"/>
                  </a:cubicBezTo>
                  <a:cubicBezTo>
                    <a:pt x="3503" y="143854"/>
                    <a:pt x="3637" y="144254"/>
                    <a:pt x="3837" y="144621"/>
                  </a:cubicBezTo>
                  <a:cubicBezTo>
                    <a:pt x="3036" y="145622"/>
                    <a:pt x="2303" y="147290"/>
                    <a:pt x="2002" y="148591"/>
                  </a:cubicBezTo>
                  <a:cubicBezTo>
                    <a:pt x="1902" y="148924"/>
                    <a:pt x="1735" y="149258"/>
                    <a:pt x="1969" y="149625"/>
                  </a:cubicBezTo>
                  <a:cubicBezTo>
                    <a:pt x="1702" y="150125"/>
                    <a:pt x="1902" y="150625"/>
                    <a:pt x="2036" y="151092"/>
                  </a:cubicBezTo>
                  <a:cubicBezTo>
                    <a:pt x="2303" y="152093"/>
                    <a:pt x="2569" y="153027"/>
                    <a:pt x="3070" y="153928"/>
                  </a:cubicBezTo>
                  <a:cubicBezTo>
                    <a:pt x="3537" y="154762"/>
                    <a:pt x="4070" y="155529"/>
                    <a:pt x="4904" y="156029"/>
                  </a:cubicBezTo>
                  <a:cubicBezTo>
                    <a:pt x="4738" y="156263"/>
                    <a:pt x="4638" y="156496"/>
                    <a:pt x="4471" y="156696"/>
                  </a:cubicBezTo>
                  <a:cubicBezTo>
                    <a:pt x="3970" y="157397"/>
                    <a:pt x="3804" y="158231"/>
                    <a:pt x="3870" y="159098"/>
                  </a:cubicBezTo>
                  <a:cubicBezTo>
                    <a:pt x="4004" y="160032"/>
                    <a:pt x="3837" y="160833"/>
                    <a:pt x="2836" y="161233"/>
                  </a:cubicBezTo>
                  <a:cubicBezTo>
                    <a:pt x="2536" y="161366"/>
                    <a:pt x="2336" y="161600"/>
                    <a:pt x="2069" y="161833"/>
                  </a:cubicBezTo>
                  <a:cubicBezTo>
                    <a:pt x="1635" y="162200"/>
                    <a:pt x="1369" y="162667"/>
                    <a:pt x="1469" y="163268"/>
                  </a:cubicBezTo>
                  <a:cubicBezTo>
                    <a:pt x="1497" y="163640"/>
                    <a:pt x="1771" y="163963"/>
                    <a:pt x="2122" y="163963"/>
                  </a:cubicBezTo>
                  <a:cubicBezTo>
                    <a:pt x="2181" y="163963"/>
                    <a:pt x="2241" y="163954"/>
                    <a:pt x="2303" y="163935"/>
                  </a:cubicBezTo>
                  <a:cubicBezTo>
                    <a:pt x="2703" y="163835"/>
                    <a:pt x="3170" y="163635"/>
                    <a:pt x="3370" y="163268"/>
                  </a:cubicBezTo>
                  <a:cubicBezTo>
                    <a:pt x="3670" y="162767"/>
                    <a:pt x="3970" y="162234"/>
                    <a:pt x="4070" y="161667"/>
                  </a:cubicBezTo>
                  <a:cubicBezTo>
                    <a:pt x="4137" y="161433"/>
                    <a:pt x="4237" y="161100"/>
                    <a:pt x="4404" y="161066"/>
                  </a:cubicBezTo>
                  <a:cubicBezTo>
                    <a:pt x="4738" y="160999"/>
                    <a:pt x="4971" y="160766"/>
                    <a:pt x="5238" y="160599"/>
                  </a:cubicBezTo>
                  <a:cubicBezTo>
                    <a:pt x="5872" y="160266"/>
                    <a:pt x="6472" y="159899"/>
                    <a:pt x="7006" y="159432"/>
                  </a:cubicBezTo>
                  <a:cubicBezTo>
                    <a:pt x="7306" y="159198"/>
                    <a:pt x="7540" y="158898"/>
                    <a:pt x="8007" y="158765"/>
                  </a:cubicBezTo>
                  <a:cubicBezTo>
                    <a:pt x="8007" y="159265"/>
                    <a:pt x="8374" y="159465"/>
                    <a:pt x="8640" y="159732"/>
                  </a:cubicBezTo>
                  <a:cubicBezTo>
                    <a:pt x="9241" y="160399"/>
                    <a:pt x="9975" y="160899"/>
                    <a:pt x="10742" y="161333"/>
                  </a:cubicBezTo>
                  <a:cubicBezTo>
                    <a:pt x="11909" y="161900"/>
                    <a:pt x="13144" y="162267"/>
                    <a:pt x="14378" y="162567"/>
                  </a:cubicBezTo>
                  <a:cubicBezTo>
                    <a:pt x="14878" y="162701"/>
                    <a:pt x="15412" y="162701"/>
                    <a:pt x="15912" y="162701"/>
                  </a:cubicBezTo>
                  <a:cubicBezTo>
                    <a:pt x="16179" y="162701"/>
                    <a:pt x="16379" y="162601"/>
                    <a:pt x="16646" y="162601"/>
                  </a:cubicBezTo>
                  <a:cubicBezTo>
                    <a:pt x="17580" y="162601"/>
                    <a:pt x="18481" y="162334"/>
                    <a:pt x="19315" y="161933"/>
                  </a:cubicBezTo>
                  <a:cubicBezTo>
                    <a:pt x="19481" y="161829"/>
                    <a:pt x="19661" y="161777"/>
                    <a:pt x="19846" y="161777"/>
                  </a:cubicBezTo>
                  <a:cubicBezTo>
                    <a:pt x="19957" y="161777"/>
                    <a:pt x="20069" y="161796"/>
                    <a:pt x="20182" y="161833"/>
                  </a:cubicBezTo>
                  <a:cubicBezTo>
                    <a:pt x="20553" y="161917"/>
                    <a:pt x="20921" y="161954"/>
                    <a:pt x="21283" y="161954"/>
                  </a:cubicBezTo>
                  <a:cubicBezTo>
                    <a:pt x="21931" y="161954"/>
                    <a:pt x="22564" y="161838"/>
                    <a:pt x="23184" y="161667"/>
                  </a:cubicBezTo>
                  <a:cubicBezTo>
                    <a:pt x="23751" y="161500"/>
                    <a:pt x="24418" y="161266"/>
                    <a:pt x="24885" y="160833"/>
                  </a:cubicBezTo>
                  <a:cubicBezTo>
                    <a:pt x="25419" y="160266"/>
                    <a:pt x="25986" y="159699"/>
                    <a:pt x="26553" y="159098"/>
                  </a:cubicBezTo>
                  <a:cubicBezTo>
                    <a:pt x="27254" y="159365"/>
                    <a:pt x="28021" y="159565"/>
                    <a:pt x="28821" y="159665"/>
                  </a:cubicBezTo>
                  <a:cubicBezTo>
                    <a:pt x="29389" y="159732"/>
                    <a:pt x="30022" y="159765"/>
                    <a:pt x="30589" y="159765"/>
                  </a:cubicBezTo>
                  <a:cubicBezTo>
                    <a:pt x="31257" y="159765"/>
                    <a:pt x="31890" y="159565"/>
                    <a:pt x="32491" y="159365"/>
                  </a:cubicBezTo>
                  <a:cubicBezTo>
                    <a:pt x="32589" y="159328"/>
                    <a:pt x="32687" y="159314"/>
                    <a:pt x="32783" y="159314"/>
                  </a:cubicBezTo>
                  <a:cubicBezTo>
                    <a:pt x="32949" y="159314"/>
                    <a:pt x="33110" y="159356"/>
                    <a:pt x="33258" y="159398"/>
                  </a:cubicBezTo>
                  <a:cubicBezTo>
                    <a:pt x="33558" y="159498"/>
                    <a:pt x="33858" y="159598"/>
                    <a:pt x="34159" y="159732"/>
                  </a:cubicBezTo>
                  <a:cubicBezTo>
                    <a:pt x="34759" y="159999"/>
                    <a:pt x="35393" y="160266"/>
                    <a:pt x="36060" y="160432"/>
                  </a:cubicBezTo>
                  <a:cubicBezTo>
                    <a:pt x="36657" y="160590"/>
                    <a:pt x="37195" y="160836"/>
                    <a:pt x="37813" y="160836"/>
                  </a:cubicBezTo>
                  <a:cubicBezTo>
                    <a:pt x="37851" y="160836"/>
                    <a:pt x="37889" y="160835"/>
                    <a:pt x="37928" y="160833"/>
                  </a:cubicBezTo>
                  <a:cubicBezTo>
                    <a:pt x="38061" y="160833"/>
                    <a:pt x="38195" y="160866"/>
                    <a:pt x="38328" y="160899"/>
                  </a:cubicBezTo>
                  <a:cubicBezTo>
                    <a:pt x="38388" y="160899"/>
                    <a:pt x="38500" y="161005"/>
                    <a:pt x="38571" y="161005"/>
                  </a:cubicBezTo>
                  <a:cubicBezTo>
                    <a:pt x="38579" y="161005"/>
                    <a:pt x="38588" y="161003"/>
                    <a:pt x="38595" y="160999"/>
                  </a:cubicBezTo>
                  <a:cubicBezTo>
                    <a:pt x="38754" y="160936"/>
                    <a:pt x="38912" y="160913"/>
                    <a:pt x="39070" y="160913"/>
                  </a:cubicBezTo>
                  <a:cubicBezTo>
                    <a:pt x="39409" y="160913"/>
                    <a:pt x="39744" y="161021"/>
                    <a:pt x="40063" y="161066"/>
                  </a:cubicBezTo>
                  <a:cubicBezTo>
                    <a:pt x="40580" y="161150"/>
                    <a:pt x="41105" y="161183"/>
                    <a:pt x="41626" y="161183"/>
                  </a:cubicBezTo>
                  <a:cubicBezTo>
                    <a:pt x="42148" y="161183"/>
                    <a:pt x="42665" y="161150"/>
                    <a:pt x="43165" y="161100"/>
                  </a:cubicBezTo>
                  <a:cubicBezTo>
                    <a:pt x="44066" y="161066"/>
                    <a:pt x="44933" y="160933"/>
                    <a:pt x="45867" y="160866"/>
                  </a:cubicBezTo>
                  <a:cubicBezTo>
                    <a:pt x="46834" y="160733"/>
                    <a:pt x="47735" y="160432"/>
                    <a:pt x="48702" y="160199"/>
                  </a:cubicBezTo>
                  <a:cubicBezTo>
                    <a:pt x="48836" y="160132"/>
                    <a:pt x="48869" y="160065"/>
                    <a:pt x="48902" y="160065"/>
                  </a:cubicBezTo>
                  <a:cubicBezTo>
                    <a:pt x="49403" y="160232"/>
                    <a:pt x="49870" y="160466"/>
                    <a:pt x="50337" y="160599"/>
                  </a:cubicBezTo>
                  <a:cubicBezTo>
                    <a:pt x="50770" y="160733"/>
                    <a:pt x="51237" y="160799"/>
                    <a:pt x="51704" y="160899"/>
                  </a:cubicBezTo>
                  <a:cubicBezTo>
                    <a:pt x="51805" y="160899"/>
                    <a:pt x="51886" y="160956"/>
                    <a:pt x="51977" y="160956"/>
                  </a:cubicBezTo>
                  <a:cubicBezTo>
                    <a:pt x="52007" y="160956"/>
                    <a:pt x="52038" y="160949"/>
                    <a:pt x="52071" y="160933"/>
                  </a:cubicBezTo>
                  <a:cubicBezTo>
                    <a:pt x="52167" y="160913"/>
                    <a:pt x="52262" y="160905"/>
                    <a:pt x="52355" y="160905"/>
                  </a:cubicBezTo>
                  <a:cubicBezTo>
                    <a:pt x="52701" y="160905"/>
                    <a:pt x="53031" y="161014"/>
                    <a:pt x="53362" y="161014"/>
                  </a:cubicBezTo>
                  <a:cubicBezTo>
                    <a:pt x="53531" y="161014"/>
                    <a:pt x="53701" y="160985"/>
                    <a:pt x="53873" y="160899"/>
                  </a:cubicBezTo>
                  <a:cubicBezTo>
                    <a:pt x="53997" y="160905"/>
                    <a:pt x="54120" y="160907"/>
                    <a:pt x="54242" y="160907"/>
                  </a:cubicBezTo>
                  <a:cubicBezTo>
                    <a:pt x="54911" y="160907"/>
                    <a:pt x="55559" y="160825"/>
                    <a:pt x="56208" y="160599"/>
                  </a:cubicBezTo>
                  <a:cubicBezTo>
                    <a:pt x="56675" y="160432"/>
                    <a:pt x="57175" y="160299"/>
                    <a:pt x="57575" y="160065"/>
                  </a:cubicBezTo>
                  <a:cubicBezTo>
                    <a:pt x="57976" y="159865"/>
                    <a:pt x="58276" y="159465"/>
                    <a:pt x="58676" y="159265"/>
                  </a:cubicBezTo>
                  <a:cubicBezTo>
                    <a:pt x="59343" y="158865"/>
                    <a:pt x="59877" y="158298"/>
                    <a:pt x="60344" y="157697"/>
                  </a:cubicBezTo>
                  <a:cubicBezTo>
                    <a:pt x="60377" y="157597"/>
                    <a:pt x="60511" y="157564"/>
                    <a:pt x="60611" y="157464"/>
                  </a:cubicBezTo>
                  <a:cubicBezTo>
                    <a:pt x="60778" y="157630"/>
                    <a:pt x="60878" y="157764"/>
                    <a:pt x="61011" y="157897"/>
                  </a:cubicBezTo>
                  <a:cubicBezTo>
                    <a:pt x="61345" y="158264"/>
                    <a:pt x="61612" y="158731"/>
                    <a:pt x="62045" y="158931"/>
                  </a:cubicBezTo>
                  <a:cubicBezTo>
                    <a:pt x="62846" y="159365"/>
                    <a:pt x="63413" y="160199"/>
                    <a:pt x="64414" y="160266"/>
                  </a:cubicBezTo>
                  <a:lnTo>
                    <a:pt x="64447" y="160299"/>
                  </a:lnTo>
                  <a:cubicBezTo>
                    <a:pt x="64814" y="160666"/>
                    <a:pt x="65281" y="160699"/>
                    <a:pt x="65714" y="160733"/>
                  </a:cubicBezTo>
                  <a:cubicBezTo>
                    <a:pt x="66506" y="160838"/>
                    <a:pt x="67306" y="160925"/>
                    <a:pt x="68107" y="160925"/>
                  </a:cubicBezTo>
                  <a:cubicBezTo>
                    <a:pt x="68824" y="160925"/>
                    <a:pt x="69541" y="160855"/>
                    <a:pt x="70251" y="160666"/>
                  </a:cubicBezTo>
                  <a:cubicBezTo>
                    <a:pt x="70351" y="160599"/>
                    <a:pt x="70418" y="160599"/>
                    <a:pt x="70518" y="160599"/>
                  </a:cubicBezTo>
                  <a:cubicBezTo>
                    <a:pt x="71085" y="160532"/>
                    <a:pt x="71685" y="160399"/>
                    <a:pt x="72186" y="160032"/>
                  </a:cubicBezTo>
                  <a:cubicBezTo>
                    <a:pt x="73020" y="160432"/>
                    <a:pt x="73920" y="160566"/>
                    <a:pt x="74854" y="160733"/>
                  </a:cubicBezTo>
                  <a:cubicBezTo>
                    <a:pt x="75922" y="160933"/>
                    <a:pt x="76956" y="161033"/>
                    <a:pt x="78057" y="161066"/>
                  </a:cubicBezTo>
                  <a:cubicBezTo>
                    <a:pt x="78457" y="161100"/>
                    <a:pt x="78857" y="161133"/>
                    <a:pt x="79224" y="161133"/>
                  </a:cubicBezTo>
                  <a:lnTo>
                    <a:pt x="80725" y="161033"/>
                  </a:lnTo>
                  <a:cubicBezTo>
                    <a:pt x="81693" y="160933"/>
                    <a:pt x="82627" y="160866"/>
                    <a:pt x="83594" y="160733"/>
                  </a:cubicBezTo>
                  <a:cubicBezTo>
                    <a:pt x="84061" y="160699"/>
                    <a:pt x="84561" y="160599"/>
                    <a:pt x="84962" y="160399"/>
                  </a:cubicBezTo>
                  <a:cubicBezTo>
                    <a:pt x="85662" y="160065"/>
                    <a:pt x="86396" y="159899"/>
                    <a:pt x="87063" y="159598"/>
                  </a:cubicBezTo>
                  <a:cubicBezTo>
                    <a:pt x="87330" y="159532"/>
                    <a:pt x="87663" y="159532"/>
                    <a:pt x="87797" y="159398"/>
                  </a:cubicBezTo>
                  <a:cubicBezTo>
                    <a:pt x="87989" y="159276"/>
                    <a:pt x="88153" y="159227"/>
                    <a:pt x="88314" y="159227"/>
                  </a:cubicBezTo>
                  <a:cubicBezTo>
                    <a:pt x="88461" y="159227"/>
                    <a:pt x="88605" y="159268"/>
                    <a:pt x="88764" y="159332"/>
                  </a:cubicBezTo>
                  <a:cubicBezTo>
                    <a:pt x="89481" y="159615"/>
                    <a:pt x="90190" y="159724"/>
                    <a:pt x="90903" y="159724"/>
                  </a:cubicBezTo>
                  <a:cubicBezTo>
                    <a:pt x="91616" y="159724"/>
                    <a:pt x="92333" y="159615"/>
                    <a:pt x="93067" y="159465"/>
                  </a:cubicBezTo>
                  <a:cubicBezTo>
                    <a:pt x="93601" y="159398"/>
                    <a:pt x="94101" y="159232"/>
                    <a:pt x="94602" y="159098"/>
                  </a:cubicBezTo>
                  <a:cubicBezTo>
                    <a:pt x="95169" y="159699"/>
                    <a:pt x="95669" y="160399"/>
                    <a:pt x="96303" y="160699"/>
                  </a:cubicBezTo>
                  <a:cubicBezTo>
                    <a:pt x="97298" y="161363"/>
                    <a:pt x="98457" y="161781"/>
                    <a:pt x="99681" y="161781"/>
                  </a:cubicBezTo>
                  <a:cubicBezTo>
                    <a:pt x="99811" y="161781"/>
                    <a:pt x="99941" y="161776"/>
                    <a:pt x="100072" y="161767"/>
                  </a:cubicBezTo>
                  <a:cubicBezTo>
                    <a:pt x="100497" y="161736"/>
                    <a:pt x="100895" y="161595"/>
                    <a:pt x="101289" y="161595"/>
                  </a:cubicBezTo>
                  <a:cubicBezTo>
                    <a:pt x="101328" y="161595"/>
                    <a:pt x="101368" y="161597"/>
                    <a:pt x="101407" y="161600"/>
                  </a:cubicBezTo>
                  <a:cubicBezTo>
                    <a:pt x="101874" y="161700"/>
                    <a:pt x="102274" y="161900"/>
                    <a:pt x="102741" y="162067"/>
                  </a:cubicBezTo>
                  <a:cubicBezTo>
                    <a:pt x="102808" y="162100"/>
                    <a:pt x="102908" y="162100"/>
                    <a:pt x="102974" y="162167"/>
                  </a:cubicBezTo>
                  <a:cubicBezTo>
                    <a:pt x="103820" y="162388"/>
                    <a:pt x="104666" y="162525"/>
                    <a:pt x="105504" y="162525"/>
                  </a:cubicBezTo>
                  <a:cubicBezTo>
                    <a:pt x="106054" y="162525"/>
                    <a:pt x="106602" y="162466"/>
                    <a:pt x="107144" y="162334"/>
                  </a:cubicBezTo>
                  <a:cubicBezTo>
                    <a:pt x="107878" y="162167"/>
                    <a:pt x="108578" y="161900"/>
                    <a:pt x="109246" y="161667"/>
                  </a:cubicBezTo>
                  <a:cubicBezTo>
                    <a:pt x="110880" y="161066"/>
                    <a:pt x="112248" y="160099"/>
                    <a:pt x="113282" y="158698"/>
                  </a:cubicBezTo>
                  <a:cubicBezTo>
                    <a:pt x="113415" y="158731"/>
                    <a:pt x="113582" y="158831"/>
                    <a:pt x="113649" y="158898"/>
                  </a:cubicBezTo>
                  <a:cubicBezTo>
                    <a:pt x="114216" y="159432"/>
                    <a:pt x="114916" y="159865"/>
                    <a:pt x="115550" y="160299"/>
                  </a:cubicBezTo>
                  <a:cubicBezTo>
                    <a:pt x="115817" y="160532"/>
                    <a:pt x="116150" y="160766"/>
                    <a:pt x="116551" y="160866"/>
                  </a:cubicBezTo>
                  <a:cubicBezTo>
                    <a:pt x="116884" y="160933"/>
                    <a:pt x="116984" y="161100"/>
                    <a:pt x="117051" y="161366"/>
                  </a:cubicBezTo>
                  <a:cubicBezTo>
                    <a:pt x="117118" y="161900"/>
                    <a:pt x="117451" y="162267"/>
                    <a:pt x="117618" y="162767"/>
                  </a:cubicBezTo>
                  <a:cubicBezTo>
                    <a:pt x="117785" y="163368"/>
                    <a:pt x="118285" y="163568"/>
                    <a:pt x="118786" y="163768"/>
                  </a:cubicBezTo>
                  <a:cubicBezTo>
                    <a:pt x="118835" y="163784"/>
                    <a:pt x="118890" y="163792"/>
                    <a:pt x="118948" y="163792"/>
                  </a:cubicBezTo>
                  <a:cubicBezTo>
                    <a:pt x="119247" y="163792"/>
                    <a:pt x="119625" y="163597"/>
                    <a:pt x="119653" y="163401"/>
                  </a:cubicBezTo>
                  <a:cubicBezTo>
                    <a:pt x="119720" y="162968"/>
                    <a:pt x="119820" y="162534"/>
                    <a:pt x="119553" y="162134"/>
                  </a:cubicBezTo>
                  <a:cubicBezTo>
                    <a:pt x="119153" y="161700"/>
                    <a:pt x="118752" y="161266"/>
                    <a:pt x="118219" y="160966"/>
                  </a:cubicBezTo>
                  <a:cubicBezTo>
                    <a:pt x="117585" y="160633"/>
                    <a:pt x="117251" y="160199"/>
                    <a:pt x="117285" y="159465"/>
                  </a:cubicBezTo>
                  <a:cubicBezTo>
                    <a:pt x="117285" y="159232"/>
                    <a:pt x="117318" y="158965"/>
                    <a:pt x="117318" y="158731"/>
                  </a:cubicBezTo>
                  <a:lnTo>
                    <a:pt x="117318" y="158264"/>
                  </a:lnTo>
                  <a:cubicBezTo>
                    <a:pt x="117251" y="157530"/>
                    <a:pt x="116984" y="156796"/>
                    <a:pt x="116484" y="156229"/>
                  </a:cubicBezTo>
                  <a:lnTo>
                    <a:pt x="116251" y="155862"/>
                  </a:lnTo>
                  <a:cubicBezTo>
                    <a:pt x="116918" y="155529"/>
                    <a:pt x="117418" y="154962"/>
                    <a:pt x="117785" y="154361"/>
                  </a:cubicBezTo>
                  <a:cubicBezTo>
                    <a:pt x="118419" y="153294"/>
                    <a:pt x="118886" y="152193"/>
                    <a:pt x="119153" y="150959"/>
                  </a:cubicBezTo>
                  <a:cubicBezTo>
                    <a:pt x="119319" y="150258"/>
                    <a:pt x="119219" y="149558"/>
                    <a:pt x="119319" y="148891"/>
                  </a:cubicBezTo>
                  <a:cubicBezTo>
                    <a:pt x="119086" y="148057"/>
                    <a:pt x="118819" y="147190"/>
                    <a:pt x="118485" y="146356"/>
                  </a:cubicBezTo>
                  <a:cubicBezTo>
                    <a:pt x="118252" y="145722"/>
                    <a:pt x="117918" y="145121"/>
                    <a:pt x="117485" y="144621"/>
                  </a:cubicBezTo>
                  <a:cubicBezTo>
                    <a:pt x="117418" y="144554"/>
                    <a:pt x="117385" y="144421"/>
                    <a:pt x="117418" y="144354"/>
                  </a:cubicBezTo>
                  <a:cubicBezTo>
                    <a:pt x="117551" y="144087"/>
                    <a:pt x="117618" y="143787"/>
                    <a:pt x="117785" y="143554"/>
                  </a:cubicBezTo>
                  <a:cubicBezTo>
                    <a:pt x="118319" y="142753"/>
                    <a:pt x="118485" y="141886"/>
                    <a:pt x="118586" y="140952"/>
                  </a:cubicBezTo>
                  <a:cubicBezTo>
                    <a:pt x="118619" y="140451"/>
                    <a:pt x="118752" y="139951"/>
                    <a:pt x="118652" y="139517"/>
                  </a:cubicBezTo>
                  <a:cubicBezTo>
                    <a:pt x="118452" y="138517"/>
                    <a:pt x="118119" y="137516"/>
                    <a:pt x="117785" y="136515"/>
                  </a:cubicBezTo>
                  <a:cubicBezTo>
                    <a:pt x="117551" y="135915"/>
                    <a:pt x="117218" y="135348"/>
                    <a:pt x="116884" y="134747"/>
                  </a:cubicBezTo>
                  <a:cubicBezTo>
                    <a:pt x="116784" y="134581"/>
                    <a:pt x="116784" y="134514"/>
                    <a:pt x="116818" y="134347"/>
                  </a:cubicBezTo>
                  <a:cubicBezTo>
                    <a:pt x="117084" y="133446"/>
                    <a:pt x="117285" y="132546"/>
                    <a:pt x="117485" y="131678"/>
                  </a:cubicBezTo>
                  <a:cubicBezTo>
                    <a:pt x="117652" y="130945"/>
                    <a:pt x="117885" y="130244"/>
                    <a:pt x="117918" y="129544"/>
                  </a:cubicBezTo>
                  <a:cubicBezTo>
                    <a:pt x="117952" y="128243"/>
                    <a:pt x="117952" y="126942"/>
                    <a:pt x="117785" y="125674"/>
                  </a:cubicBezTo>
                  <a:cubicBezTo>
                    <a:pt x="117752" y="125207"/>
                    <a:pt x="117718" y="124774"/>
                    <a:pt x="117652" y="124373"/>
                  </a:cubicBezTo>
                  <a:cubicBezTo>
                    <a:pt x="117618" y="124206"/>
                    <a:pt x="117585" y="124040"/>
                    <a:pt x="117585" y="123873"/>
                  </a:cubicBezTo>
                  <a:cubicBezTo>
                    <a:pt x="117551" y="123606"/>
                    <a:pt x="117485" y="123373"/>
                    <a:pt x="117551" y="123106"/>
                  </a:cubicBezTo>
                  <a:cubicBezTo>
                    <a:pt x="117618" y="122705"/>
                    <a:pt x="117718" y="122238"/>
                    <a:pt x="117885" y="121838"/>
                  </a:cubicBezTo>
                  <a:cubicBezTo>
                    <a:pt x="118319" y="120604"/>
                    <a:pt x="118786" y="119403"/>
                    <a:pt x="119119" y="118169"/>
                  </a:cubicBezTo>
                  <a:cubicBezTo>
                    <a:pt x="119286" y="117502"/>
                    <a:pt x="119453" y="116868"/>
                    <a:pt x="119486" y="116201"/>
                  </a:cubicBezTo>
                  <a:cubicBezTo>
                    <a:pt x="119553" y="115600"/>
                    <a:pt x="119586" y="115033"/>
                    <a:pt x="119720" y="114399"/>
                  </a:cubicBezTo>
                  <a:cubicBezTo>
                    <a:pt x="119920" y="113432"/>
                    <a:pt x="119753" y="112431"/>
                    <a:pt x="119586" y="111497"/>
                  </a:cubicBezTo>
                  <a:cubicBezTo>
                    <a:pt x="119386" y="110330"/>
                    <a:pt x="118919" y="109162"/>
                    <a:pt x="118485" y="108028"/>
                  </a:cubicBezTo>
                  <a:cubicBezTo>
                    <a:pt x="118886" y="107027"/>
                    <a:pt x="119053" y="105993"/>
                    <a:pt x="119119" y="104926"/>
                  </a:cubicBezTo>
                  <a:cubicBezTo>
                    <a:pt x="119153" y="104326"/>
                    <a:pt x="119153" y="103658"/>
                    <a:pt x="119153" y="103025"/>
                  </a:cubicBezTo>
                  <a:cubicBezTo>
                    <a:pt x="119153" y="101690"/>
                    <a:pt x="118952" y="100356"/>
                    <a:pt x="118752" y="99022"/>
                  </a:cubicBezTo>
                  <a:cubicBezTo>
                    <a:pt x="118719" y="98722"/>
                    <a:pt x="118752" y="98355"/>
                    <a:pt x="118586" y="98088"/>
                  </a:cubicBezTo>
                  <a:cubicBezTo>
                    <a:pt x="118285" y="97587"/>
                    <a:pt x="118285" y="97054"/>
                    <a:pt x="118119" y="96553"/>
                  </a:cubicBezTo>
                  <a:cubicBezTo>
                    <a:pt x="117752" y="95386"/>
                    <a:pt x="117451" y="94218"/>
                    <a:pt x="117051" y="93051"/>
                  </a:cubicBezTo>
                  <a:cubicBezTo>
                    <a:pt x="116784" y="92384"/>
                    <a:pt x="116551" y="91683"/>
                    <a:pt x="116284" y="91016"/>
                  </a:cubicBezTo>
                  <a:lnTo>
                    <a:pt x="115550" y="89015"/>
                  </a:lnTo>
                  <a:cubicBezTo>
                    <a:pt x="115383" y="88514"/>
                    <a:pt x="115216" y="87981"/>
                    <a:pt x="115050" y="87480"/>
                  </a:cubicBezTo>
                  <a:cubicBezTo>
                    <a:pt x="114950" y="87180"/>
                    <a:pt x="114983" y="86980"/>
                    <a:pt x="115116" y="86680"/>
                  </a:cubicBezTo>
                  <a:cubicBezTo>
                    <a:pt x="115483" y="85846"/>
                    <a:pt x="115917" y="85012"/>
                    <a:pt x="116150" y="84078"/>
                  </a:cubicBezTo>
                  <a:cubicBezTo>
                    <a:pt x="116317" y="83511"/>
                    <a:pt x="116551" y="82910"/>
                    <a:pt x="116918" y="82376"/>
                  </a:cubicBezTo>
                  <a:cubicBezTo>
                    <a:pt x="117051" y="82510"/>
                    <a:pt x="117151" y="82543"/>
                    <a:pt x="117251" y="82643"/>
                  </a:cubicBezTo>
                  <a:cubicBezTo>
                    <a:pt x="117618" y="82910"/>
                    <a:pt x="117985" y="83177"/>
                    <a:pt x="118485" y="83244"/>
                  </a:cubicBezTo>
                  <a:cubicBezTo>
                    <a:pt x="118786" y="83310"/>
                    <a:pt x="119119" y="83411"/>
                    <a:pt x="119419" y="83511"/>
                  </a:cubicBezTo>
                  <a:cubicBezTo>
                    <a:pt x="119554" y="83541"/>
                    <a:pt x="119683" y="83557"/>
                    <a:pt x="119810" y="83557"/>
                  </a:cubicBezTo>
                  <a:cubicBezTo>
                    <a:pt x="119966" y="83557"/>
                    <a:pt x="120122" y="83532"/>
                    <a:pt x="120287" y="83477"/>
                  </a:cubicBezTo>
                  <a:cubicBezTo>
                    <a:pt x="120887" y="83177"/>
                    <a:pt x="121221" y="82477"/>
                    <a:pt x="121121" y="81809"/>
                  </a:cubicBezTo>
                  <a:cubicBezTo>
                    <a:pt x="121068" y="81065"/>
                    <a:pt x="120484" y="80447"/>
                    <a:pt x="119743" y="80447"/>
                  </a:cubicBezTo>
                  <a:cubicBezTo>
                    <a:pt x="119554" y="80447"/>
                    <a:pt x="119356" y="80487"/>
                    <a:pt x="119153" y="80575"/>
                  </a:cubicBezTo>
                  <a:cubicBezTo>
                    <a:pt x="119086" y="80675"/>
                    <a:pt x="118952" y="80709"/>
                    <a:pt x="118886" y="80709"/>
                  </a:cubicBezTo>
                  <a:cubicBezTo>
                    <a:pt x="118252" y="80742"/>
                    <a:pt x="117718" y="81009"/>
                    <a:pt x="117251" y="81376"/>
                  </a:cubicBezTo>
                  <a:cubicBezTo>
                    <a:pt x="117151" y="81476"/>
                    <a:pt x="117084" y="81509"/>
                    <a:pt x="116918" y="81643"/>
                  </a:cubicBezTo>
                  <a:cubicBezTo>
                    <a:pt x="116751" y="81242"/>
                    <a:pt x="116551" y="80909"/>
                    <a:pt x="116417" y="80542"/>
                  </a:cubicBezTo>
                  <a:cubicBezTo>
                    <a:pt x="116117" y="79541"/>
                    <a:pt x="115784" y="78574"/>
                    <a:pt x="115317" y="77673"/>
                  </a:cubicBezTo>
                  <a:cubicBezTo>
                    <a:pt x="114916" y="76839"/>
                    <a:pt x="114916" y="76806"/>
                    <a:pt x="115250" y="75905"/>
                  </a:cubicBezTo>
                  <a:cubicBezTo>
                    <a:pt x="115250" y="75872"/>
                    <a:pt x="115283" y="75838"/>
                    <a:pt x="115283" y="75805"/>
                  </a:cubicBezTo>
                  <a:cubicBezTo>
                    <a:pt x="115550" y="75071"/>
                    <a:pt x="115784" y="74337"/>
                    <a:pt x="116050" y="73637"/>
                  </a:cubicBezTo>
                  <a:cubicBezTo>
                    <a:pt x="116217" y="73137"/>
                    <a:pt x="116417" y="72636"/>
                    <a:pt x="116584" y="72136"/>
                  </a:cubicBezTo>
                  <a:cubicBezTo>
                    <a:pt x="116884" y="71235"/>
                    <a:pt x="117285" y="70401"/>
                    <a:pt x="117551" y="69534"/>
                  </a:cubicBezTo>
                  <a:cubicBezTo>
                    <a:pt x="117918" y="68333"/>
                    <a:pt x="118152" y="67066"/>
                    <a:pt x="118619" y="65898"/>
                  </a:cubicBezTo>
                  <a:cubicBezTo>
                    <a:pt x="118652" y="65831"/>
                    <a:pt x="118652" y="65731"/>
                    <a:pt x="118652" y="65665"/>
                  </a:cubicBezTo>
                  <a:cubicBezTo>
                    <a:pt x="118752" y="65231"/>
                    <a:pt x="118819" y="64864"/>
                    <a:pt x="118886" y="64464"/>
                  </a:cubicBezTo>
                  <a:cubicBezTo>
                    <a:pt x="118986" y="63730"/>
                    <a:pt x="119119" y="62996"/>
                    <a:pt x="119153" y="62295"/>
                  </a:cubicBezTo>
                  <a:cubicBezTo>
                    <a:pt x="119219" y="61195"/>
                    <a:pt x="119219" y="60061"/>
                    <a:pt x="119153" y="58993"/>
                  </a:cubicBezTo>
                  <a:cubicBezTo>
                    <a:pt x="119153" y="58826"/>
                    <a:pt x="119219" y="58660"/>
                    <a:pt x="119153" y="58493"/>
                  </a:cubicBezTo>
                  <a:cubicBezTo>
                    <a:pt x="118952" y="57625"/>
                    <a:pt x="118786" y="56725"/>
                    <a:pt x="118586" y="55824"/>
                  </a:cubicBezTo>
                  <a:cubicBezTo>
                    <a:pt x="118786" y="55190"/>
                    <a:pt x="119086" y="54523"/>
                    <a:pt x="119286" y="53856"/>
                  </a:cubicBezTo>
                  <a:cubicBezTo>
                    <a:pt x="119720" y="52655"/>
                    <a:pt x="119820" y="51388"/>
                    <a:pt x="119886" y="50153"/>
                  </a:cubicBezTo>
                  <a:cubicBezTo>
                    <a:pt x="119886" y="49887"/>
                    <a:pt x="119920" y="49620"/>
                    <a:pt x="119786" y="49386"/>
                  </a:cubicBezTo>
                  <a:cubicBezTo>
                    <a:pt x="119486" y="48986"/>
                    <a:pt x="119586" y="48552"/>
                    <a:pt x="119586" y="48152"/>
                  </a:cubicBezTo>
                  <a:cubicBezTo>
                    <a:pt x="119620" y="46984"/>
                    <a:pt x="119219" y="45950"/>
                    <a:pt x="118952" y="44850"/>
                  </a:cubicBezTo>
                  <a:cubicBezTo>
                    <a:pt x="118752" y="44049"/>
                    <a:pt x="118385" y="43315"/>
                    <a:pt x="118119" y="42548"/>
                  </a:cubicBezTo>
                  <a:cubicBezTo>
                    <a:pt x="117918" y="42014"/>
                    <a:pt x="117752" y="41447"/>
                    <a:pt x="117618" y="40880"/>
                  </a:cubicBezTo>
                  <a:cubicBezTo>
                    <a:pt x="117551" y="40647"/>
                    <a:pt x="117585" y="40346"/>
                    <a:pt x="117585" y="40046"/>
                  </a:cubicBezTo>
                  <a:cubicBezTo>
                    <a:pt x="117585" y="39779"/>
                    <a:pt x="117618" y="39479"/>
                    <a:pt x="117652" y="39179"/>
                  </a:cubicBezTo>
                  <a:cubicBezTo>
                    <a:pt x="117718" y="38979"/>
                    <a:pt x="117618" y="38779"/>
                    <a:pt x="117718" y="38612"/>
                  </a:cubicBezTo>
                  <a:cubicBezTo>
                    <a:pt x="117918" y="38045"/>
                    <a:pt x="117885" y="37444"/>
                    <a:pt x="117918" y="36844"/>
                  </a:cubicBezTo>
                  <a:cubicBezTo>
                    <a:pt x="117952" y="36043"/>
                    <a:pt x="117918" y="35309"/>
                    <a:pt x="117918" y="34542"/>
                  </a:cubicBezTo>
                  <a:cubicBezTo>
                    <a:pt x="117918" y="34375"/>
                    <a:pt x="117918" y="34209"/>
                    <a:pt x="117885" y="34109"/>
                  </a:cubicBezTo>
                  <a:cubicBezTo>
                    <a:pt x="117752" y="33508"/>
                    <a:pt x="117585" y="32941"/>
                    <a:pt x="117485" y="32341"/>
                  </a:cubicBezTo>
                  <a:cubicBezTo>
                    <a:pt x="117318" y="31307"/>
                    <a:pt x="117084" y="30306"/>
                    <a:pt x="116784" y="29372"/>
                  </a:cubicBezTo>
                  <a:cubicBezTo>
                    <a:pt x="117118" y="28705"/>
                    <a:pt x="117418" y="28138"/>
                    <a:pt x="117718" y="27504"/>
                  </a:cubicBezTo>
                  <a:cubicBezTo>
                    <a:pt x="117952" y="26937"/>
                    <a:pt x="118219" y="26336"/>
                    <a:pt x="118385" y="25769"/>
                  </a:cubicBezTo>
                  <a:cubicBezTo>
                    <a:pt x="118552" y="25102"/>
                    <a:pt x="118786" y="24435"/>
                    <a:pt x="118652" y="23701"/>
                  </a:cubicBezTo>
                  <a:cubicBezTo>
                    <a:pt x="118619" y="23301"/>
                    <a:pt x="118619" y="22834"/>
                    <a:pt x="118586" y="22434"/>
                  </a:cubicBezTo>
                  <a:cubicBezTo>
                    <a:pt x="118552" y="21766"/>
                    <a:pt x="118319" y="21099"/>
                    <a:pt x="117985" y="20532"/>
                  </a:cubicBezTo>
                  <a:cubicBezTo>
                    <a:pt x="117752" y="20132"/>
                    <a:pt x="117618" y="19698"/>
                    <a:pt x="117418" y="19365"/>
                  </a:cubicBezTo>
                  <a:cubicBezTo>
                    <a:pt x="117718" y="18864"/>
                    <a:pt x="118085" y="18431"/>
                    <a:pt x="118285" y="17930"/>
                  </a:cubicBezTo>
                  <a:cubicBezTo>
                    <a:pt x="118586" y="17197"/>
                    <a:pt x="118886" y="16496"/>
                    <a:pt x="119086" y="15762"/>
                  </a:cubicBezTo>
                  <a:cubicBezTo>
                    <a:pt x="119219" y="15329"/>
                    <a:pt x="119553" y="14928"/>
                    <a:pt x="119253" y="14428"/>
                  </a:cubicBezTo>
                  <a:cubicBezTo>
                    <a:pt x="119219" y="14361"/>
                    <a:pt x="119286" y="14261"/>
                    <a:pt x="119286" y="14128"/>
                  </a:cubicBezTo>
                  <a:cubicBezTo>
                    <a:pt x="119319" y="13994"/>
                    <a:pt x="119386" y="13861"/>
                    <a:pt x="119319" y="13761"/>
                  </a:cubicBezTo>
                  <a:cubicBezTo>
                    <a:pt x="119053" y="12493"/>
                    <a:pt x="118752" y="11292"/>
                    <a:pt x="118119" y="10125"/>
                  </a:cubicBezTo>
                  <a:cubicBezTo>
                    <a:pt x="117618" y="9257"/>
                    <a:pt x="117084" y="8457"/>
                    <a:pt x="116251" y="7957"/>
                  </a:cubicBezTo>
                  <a:cubicBezTo>
                    <a:pt x="116451" y="7656"/>
                    <a:pt x="116617" y="7423"/>
                    <a:pt x="116784" y="7123"/>
                  </a:cubicBezTo>
                  <a:cubicBezTo>
                    <a:pt x="117251" y="6455"/>
                    <a:pt x="117418" y="5688"/>
                    <a:pt x="117285" y="4921"/>
                  </a:cubicBezTo>
                  <a:cubicBezTo>
                    <a:pt x="117151" y="3854"/>
                    <a:pt x="117418" y="3353"/>
                    <a:pt x="118319" y="2786"/>
                  </a:cubicBezTo>
                  <a:cubicBezTo>
                    <a:pt x="118619" y="2619"/>
                    <a:pt x="118919" y="2353"/>
                    <a:pt x="119153" y="2152"/>
                  </a:cubicBezTo>
                  <a:cubicBezTo>
                    <a:pt x="119653" y="1785"/>
                    <a:pt x="119886" y="1318"/>
                    <a:pt x="119786" y="685"/>
                  </a:cubicBezTo>
                  <a:cubicBezTo>
                    <a:pt x="119757" y="330"/>
                    <a:pt x="119412" y="1"/>
                    <a:pt x="11907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4754400" y="4304400"/>
              <a:ext cx="309400" cy="270175"/>
            </a:xfrm>
            <a:custGeom>
              <a:avLst/>
              <a:gdLst/>
              <a:ahLst/>
              <a:cxnLst/>
              <a:rect l="l" t="t" r="r" b="b"/>
              <a:pathLst>
                <a:path w="12376" h="10807" extrusionOk="0">
                  <a:moveTo>
                    <a:pt x="4923" y="1427"/>
                  </a:moveTo>
                  <a:cubicBezTo>
                    <a:pt x="5213" y="1427"/>
                    <a:pt x="5498" y="1502"/>
                    <a:pt x="5705" y="1667"/>
                  </a:cubicBezTo>
                  <a:cubicBezTo>
                    <a:pt x="6305" y="2134"/>
                    <a:pt x="6839" y="2601"/>
                    <a:pt x="7072" y="3401"/>
                  </a:cubicBezTo>
                  <a:cubicBezTo>
                    <a:pt x="7339" y="4168"/>
                    <a:pt x="7806" y="4836"/>
                    <a:pt x="8140" y="5603"/>
                  </a:cubicBezTo>
                  <a:cubicBezTo>
                    <a:pt x="8240" y="5836"/>
                    <a:pt x="8340" y="6136"/>
                    <a:pt x="8406" y="6437"/>
                  </a:cubicBezTo>
                  <a:cubicBezTo>
                    <a:pt x="8573" y="6904"/>
                    <a:pt x="8707" y="7337"/>
                    <a:pt x="8907" y="7938"/>
                  </a:cubicBezTo>
                  <a:cubicBezTo>
                    <a:pt x="8373" y="7504"/>
                    <a:pt x="8006" y="7137"/>
                    <a:pt x="7539" y="6837"/>
                  </a:cubicBezTo>
                  <a:cubicBezTo>
                    <a:pt x="7039" y="6437"/>
                    <a:pt x="6505" y="6070"/>
                    <a:pt x="5905" y="5703"/>
                  </a:cubicBezTo>
                  <a:cubicBezTo>
                    <a:pt x="5238" y="5336"/>
                    <a:pt x="4637" y="4869"/>
                    <a:pt x="4037" y="4402"/>
                  </a:cubicBezTo>
                  <a:cubicBezTo>
                    <a:pt x="3403" y="3835"/>
                    <a:pt x="3303" y="2601"/>
                    <a:pt x="3870" y="1833"/>
                  </a:cubicBezTo>
                  <a:cubicBezTo>
                    <a:pt x="4086" y="1579"/>
                    <a:pt x="4509" y="1427"/>
                    <a:pt x="4923" y="1427"/>
                  </a:cubicBezTo>
                  <a:close/>
                  <a:moveTo>
                    <a:pt x="10746" y="799"/>
                  </a:moveTo>
                  <a:cubicBezTo>
                    <a:pt x="11075" y="799"/>
                    <a:pt x="11409" y="999"/>
                    <a:pt x="11809" y="1400"/>
                  </a:cubicBezTo>
                  <a:cubicBezTo>
                    <a:pt x="11742" y="1900"/>
                    <a:pt x="11542" y="2300"/>
                    <a:pt x="11175" y="2667"/>
                  </a:cubicBezTo>
                  <a:cubicBezTo>
                    <a:pt x="11008" y="2834"/>
                    <a:pt x="10875" y="3101"/>
                    <a:pt x="10741" y="3301"/>
                  </a:cubicBezTo>
                  <a:cubicBezTo>
                    <a:pt x="10241" y="4235"/>
                    <a:pt x="10041" y="5236"/>
                    <a:pt x="9841" y="6237"/>
                  </a:cubicBezTo>
                  <a:cubicBezTo>
                    <a:pt x="9807" y="6437"/>
                    <a:pt x="9707" y="6637"/>
                    <a:pt x="9841" y="6837"/>
                  </a:cubicBezTo>
                  <a:cubicBezTo>
                    <a:pt x="9908" y="6970"/>
                    <a:pt x="9841" y="7137"/>
                    <a:pt x="9841" y="7304"/>
                  </a:cubicBezTo>
                  <a:cubicBezTo>
                    <a:pt x="9807" y="7604"/>
                    <a:pt x="9807" y="7938"/>
                    <a:pt x="9741" y="8338"/>
                  </a:cubicBezTo>
                  <a:cubicBezTo>
                    <a:pt x="9674" y="8105"/>
                    <a:pt x="9574" y="7904"/>
                    <a:pt x="9407" y="7671"/>
                  </a:cubicBezTo>
                  <a:cubicBezTo>
                    <a:pt x="8974" y="6270"/>
                    <a:pt x="8673" y="4769"/>
                    <a:pt x="8807" y="3268"/>
                  </a:cubicBezTo>
                  <a:cubicBezTo>
                    <a:pt x="8840" y="2667"/>
                    <a:pt x="9007" y="2100"/>
                    <a:pt x="9407" y="1667"/>
                  </a:cubicBezTo>
                  <a:lnTo>
                    <a:pt x="9707" y="1400"/>
                  </a:lnTo>
                  <a:cubicBezTo>
                    <a:pt x="10091" y="999"/>
                    <a:pt x="10416" y="799"/>
                    <a:pt x="10746" y="799"/>
                  </a:cubicBezTo>
                  <a:close/>
                  <a:moveTo>
                    <a:pt x="3379" y="6414"/>
                  </a:moveTo>
                  <a:cubicBezTo>
                    <a:pt x="3585" y="6414"/>
                    <a:pt x="3793" y="6430"/>
                    <a:pt x="4003" y="6470"/>
                  </a:cubicBezTo>
                  <a:cubicBezTo>
                    <a:pt x="5238" y="6670"/>
                    <a:pt x="6372" y="7171"/>
                    <a:pt x="7406" y="7838"/>
                  </a:cubicBezTo>
                  <a:cubicBezTo>
                    <a:pt x="7739" y="8071"/>
                    <a:pt x="8040" y="8405"/>
                    <a:pt x="8340" y="8638"/>
                  </a:cubicBezTo>
                  <a:cubicBezTo>
                    <a:pt x="8340" y="8672"/>
                    <a:pt x="8306" y="8672"/>
                    <a:pt x="8306" y="8738"/>
                  </a:cubicBezTo>
                  <a:cubicBezTo>
                    <a:pt x="7873" y="8572"/>
                    <a:pt x="7406" y="8472"/>
                    <a:pt x="7039" y="8338"/>
                  </a:cubicBezTo>
                  <a:cubicBezTo>
                    <a:pt x="6676" y="8217"/>
                    <a:pt x="6331" y="8131"/>
                    <a:pt x="5978" y="8131"/>
                  </a:cubicBezTo>
                  <a:cubicBezTo>
                    <a:pt x="5844" y="8131"/>
                    <a:pt x="5709" y="8144"/>
                    <a:pt x="5571" y="8171"/>
                  </a:cubicBezTo>
                  <a:cubicBezTo>
                    <a:pt x="5459" y="8197"/>
                    <a:pt x="5342" y="8205"/>
                    <a:pt x="5223" y="8205"/>
                  </a:cubicBezTo>
                  <a:cubicBezTo>
                    <a:pt x="5026" y="8205"/>
                    <a:pt x="4820" y="8184"/>
                    <a:pt x="4611" y="8184"/>
                  </a:cubicBezTo>
                  <a:cubicBezTo>
                    <a:pt x="4454" y="8184"/>
                    <a:pt x="4296" y="8196"/>
                    <a:pt x="4137" y="8238"/>
                  </a:cubicBezTo>
                  <a:cubicBezTo>
                    <a:pt x="3570" y="8405"/>
                    <a:pt x="2969" y="8405"/>
                    <a:pt x="2402" y="8638"/>
                  </a:cubicBezTo>
                  <a:cubicBezTo>
                    <a:pt x="2280" y="8691"/>
                    <a:pt x="2155" y="8715"/>
                    <a:pt x="2031" y="8715"/>
                  </a:cubicBezTo>
                  <a:cubicBezTo>
                    <a:pt x="1445" y="8715"/>
                    <a:pt x="890" y="8177"/>
                    <a:pt x="834" y="7571"/>
                  </a:cubicBezTo>
                  <a:cubicBezTo>
                    <a:pt x="801" y="7471"/>
                    <a:pt x="868" y="7337"/>
                    <a:pt x="901" y="7271"/>
                  </a:cubicBezTo>
                  <a:cubicBezTo>
                    <a:pt x="1168" y="6937"/>
                    <a:pt x="1502" y="6603"/>
                    <a:pt x="1969" y="6570"/>
                  </a:cubicBezTo>
                  <a:cubicBezTo>
                    <a:pt x="2435" y="6500"/>
                    <a:pt x="2901" y="6414"/>
                    <a:pt x="3379" y="6414"/>
                  </a:cubicBezTo>
                  <a:close/>
                  <a:moveTo>
                    <a:pt x="10910" y="1"/>
                  </a:moveTo>
                  <a:cubicBezTo>
                    <a:pt x="10297" y="1"/>
                    <a:pt x="9591" y="282"/>
                    <a:pt x="9240" y="733"/>
                  </a:cubicBezTo>
                  <a:cubicBezTo>
                    <a:pt x="8707" y="1466"/>
                    <a:pt x="8173" y="2234"/>
                    <a:pt x="8173" y="3234"/>
                  </a:cubicBezTo>
                  <a:cubicBezTo>
                    <a:pt x="8173" y="3401"/>
                    <a:pt x="8073" y="3568"/>
                    <a:pt x="8040" y="3768"/>
                  </a:cubicBezTo>
                  <a:cubicBezTo>
                    <a:pt x="7906" y="3568"/>
                    <a:pt x="7839" y="3334"/>
                    <a:pt x="7806" y="3168"/>
                  </a:cubicBezTo>
                  <a:cubicBezTo>
                    <a:pt x="7239" y="2167"/>
                    <a:pt x="6538" y="1400"/>
                    <a:pt x="5504" y="933"/>
                  </a:cubicBezTo>
                  <a:cubicBezTo>
                    <a:pt x="5264" y="812"/>
                    <a:pt x="5016" y="760"/>
                    <a:pt x="4765" y="760"/>
                  </a:cubicBezTo>
                  <a:cubicBezTo>
                    <a:pt x="4459" y="760"/>
                    <a:pt x="4148" y="838"/>
                    <a:pt x="3837" y="966"/>
                  </a:cubicBezTo>
                  <a:cubicBezTo>
                    <a:pt x="3203" y="1233"/>
                    <a:pt x="3003" y="1833"/>
                    <a:pt x="2869" y="2400"/>
                  </a:cubicBezTo>
                  <a:cubicBezTo>
                    <a:pt x="2569" y="3801"/>
                    <a:pt x="3003" y="5102"/>
                    <a:pt x="4504" y="5736"/>
                  </a:cubicBezTo>
                  <a:cubicBezTo>
                    <a:pt x="4637" y="5770"/>
                    <a:pt x="4704" y="5836"/>
                    <a:pt x="4904" y="5970"/>
                  </a:cubicBezTo>
                  <a:lnTo>
                    <a:pt x="4504" y="5970"/>
                  </a:lnTo>
                  <a:cubicBezTo>
                    <a:pt x="3906" y="5874"/>
                    <a:pt x="3292" y="5796"/>
                    <a:pt x="2684" y="5796"/>
                  </a:cubicBezTo>
                  <a:cubicBezTo>
                    <a:pt x="2444" y="5796"/>
                    <a:pt x="2205" y="5808"/>
                    <a:pt x="1969" y="5836"/>
                  </a:cubicBezTo>
                  <a:cubicBezTo>
                    <a:pt x="734" y="6070"/>
                    <a:pt x="0" y="7171"/>
                    <a:pt x="334" y="8271"/>
                  </a:cubicBezTo>
                  <a:cubicBezTo>
                    <a:pt x="514" y="8842"/>
                    <a:pt x="1235" y="9358"/>
                    <a:pt x="1840" y="9358"/>
                  </a:cubicBezTo>
                  <a:cubicBezTo>
                    <a:pt x="1907" y="9358"/>
                    <a:pt x="1972" y="9352"/>
                    <a:pt x="2035" y="9339"/>
                  </a:cubicBezTo>
                  <a:cubicBezTo>
                    <a:pt x="2869" y="9172"/>
                    <a:pt x="3703" y="8905"/>
                    <a:pt x="4570" y="8838"/>
                  </a:cubicBezTo>
                  <a:cubicBezTo>
                    <a:pt x="4889" y="8827"/>
                    <a:pt x="5207" y="8815"/>
                    <a:pt x="5523" y="8815"/>
                  </a:cubicBezTo>
                  <a:cubicBezTo>
                    <a:pt x="6100" y="8815"/>
                    <a:pt x="6667" y="8854"/>
                    <a:pt x="7206" y="9005"/>
                  </a:cubicBezTo>
                  <a:cubicBezTo>
                    <a:pt x="8240" y="9305"/>
                    <a:pt x="9207" y="9806"/>
                    <a:pt x="10074" y="10440"/>
                  </a:cubicBezTo>
                  <a:lnTo>
                    <a:pt x="10575" y="10807"/>
                  </a:lnTo>
                  <a:cubicBezTo>
                    <a:pt x="10908" y="10440"/>
                    <a:pt x="10875" y="10440"/>
                    <a:pt x="10842" y="10173"/>
                  </a:cubicBezTo>
                  <a:cubicBezTo>
                    <a:pt x="10708" y="9506"/>
                    <a:pt x="10575" y="8905"/>
                    <a:pt x="10508" y="8271"/>
                  </a:cubicBezTo>
                  <a:cubicBezTo>
                    <a:pt x="10341" y="7271"/>
                    <a:pt x="10575" y="6270"/>
                    <a:pt x="10808" y="5269"/>
                  </a:cubicBezTo>
                  <a:cubicBezTo>
                    <a:pt x="10842" y="4969"/>
                    <a:pt x="10875" y="4635"/>
                    <a:pt x="11008" y="4402"/>
                  </a:cubicBezTo>
                  <a:cubicBezTo>
                    <a:pt x="11309" y="3768"/>
                    <a:pt x="11642" y="3101"/>
                    <a:pt x="12009" y="2467"/>
                  </a:cubicBezTo>
                  <a:cubicBezTo>
                    <a:pt x="12376" y="1767"/>
                    <a:pt x="12309" y="833"/>
                    <a:pt x="11742" y="266"/>
                  </a:cubicBezTo>
                  <a:cubicBezTo>
                    <a:pt x="11675" y="166"/>
                    <a:pt x="11542" y="132"/>
                    <a:pt x="11475" y="99"/>
                  </a:cubicBezTo>
                  <a:cubicBezTo>
                    <a:pt x="11309" y="32"/>
                    <a:pt x="11115" y="1"/>
                    <a:pt x="1091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2528650" y="946950"/>
              <a:ext cx="308575" cy="269850"/>
            </a:xfrm>
            <a:custGeom>
              <a:avLst/>
              <a:gdLst/>
              <a:ahLst/>
              <a:cxnLst/>
              <a:rect l="l" t="t" r="r" b="b"/>
              <a:pathLst>
                <a:path w="12343" h="10794" extrusionOk="0">
                  <a:moveTo>
                    <a:pt x="10345" y="2071"/>
                  </a:moveTo>
                  <a:cubicBezTo>
                    <a:pt x="10918" y="2071"/>
                    <a:pt x="11481" y="2590"/>
                    <a:pt x="11508" y="3203"/>
                  </a:cubicBezTo>
                  <a:cubicBezTo>
                    <a:pt x="11542" y="3303"/>
                    <a:pt x="11475" y="3436"/>
                    <a:pt x="11442" y="3503"/>
                  </a:cubicBezTo>
                  <a:cubicBezTo>
                    <a:pt x="11208" y="3837"/>
                    <a:pt x="10941" y="4170"/>
                    <a:pt x="10541" y="4204"/>
                  </a:cubicBezTo>
                  <a:cubicBezTo>
                    <a:pt x="10051" y="4277"/>
                    <a:pt x="9561" y="4387"/>
                    <a:pt x="9044" y="4387"/>
                  </a:cubicBezTo>
                  <a:cubicBezTo>
                    <a:pt x="8858" y="4387"/>
                    <a:pt x="8668" y="4372"/>
                    <a:pt x="8473" y="4337"/>
                  </a:cubicBezTo>
                  <a:cubicBezTo>
                    <a:pt x="7205" y="4137"/>
                    <a:pt x="6138" y="3670"/>
                    <a:pt x="5104" y="3003"/>
                  </a:cubicBezTo>
                  <a:cubicBezTo>
                    <a:pt x="4704" y="2769"/>
                    <a:pt x="4370" y="2469"/>
                    <a:pt x="4036" y="2169"/>
                  </a:cubicBezTo>
                  <a:lnTo>
                    <a:pt x="4137" y="2102"/>
                  </a:lnTo>
                  <a:cubicBezTo>
                    <a:pt x="4604" y="2269"/>
                    <a:pt x="5104" y="2436"/>
                    <a:pt x="5538" y="2502"/>
                  </a:cubicBezTo>
                  <a:cubicBezTo>
                    <a:pt x="5831" y="2600"/>
                    <a:pt x="6088" y="2662"/>
                    <a:pt x="6362" y="2662"/>
                  </a:cubicBezTo>
                  <a:cubicBezTo>
                    <a:pt x="6462" y="2662"/>
                    <a:pt x="6564" y="2654"/>
                    <a:pt x="6672" y="2636"/>
                  </a:cubicBezTo>
                  <a:cubicBezTo>
                    <a:pt x="6761" y="2625"/>
                    <a:pt x="6857" y="2621"/>
                    <a:pt x="6956" y="2621"/>
                  </a:cubicBezTo>
                  <a:cubicBezTo>
                    <a:pt x="7153" y="2621"/>
                    <a:pt x="7361" y="2636"/>
                    <a:pt x="7539" y="2636"/>
                  </a:cubicBezTo>
                  <a:cubicBezTo>
                    <a:pt x="7672" y="2636"/>
                    <a:pt x="7839" y="2636"/>
                    <a:pt x="7973" y="2602"/>
                  </a:cubicBezTo>
                  <a:cubicBezTo>
                    <a:pt x="8640" y="2469"/>
                    <a:pt x="9340" y="2369"/>
                    <a:pt x="10007" y="2135"/>
                  </a:cubicBezTo>
                  <a:cubicBezTo>
                    <a:pt x="10118" y="2091"/>
                    <a:pt x="10232" y="2071"/>
                    <a:pt x="10345" y="2071"/>
                  </a:cubicBezTo>
                  <a:close/>
                  <a:moveTo>
                    <a:pt x="3469" y="2869"/>
                  </a:moveTo>
                  <a:cubicBezTo>
                    <a:pt x="4003" y="3303"/>
                    <a:pt x="4370" y="3670"/>
                    <a:pt x="4837" y="4037"/>
                  </a:cubicBezTo>
                  <a:cubicBezTo>
                    <a:pt x="5337" y="4470"/>
                    <a:pt x="5871" y="4837"/>
                    <a:pt x="6472" y="5171"/>
                  </a:cubicBezTo>
                  <a:cubicBezTo>
                    <a:pt x="7139" y="5538"/>
                    <a:pt x="7739" y="6005"/>
                    <a:pt x="8340" y="6505"/>
                  </a:cubicBezTo>
                  <a:cubicBezTo>
                    <a:pt x="8973" y="7039"/>
                    <a:pt x="9073" y="8307"/>
                    <a:pt x="8506" y="9040"/>
                  </a:cubicBezTo>
                  <a:cubicBezTo>
                    <a:pt x="8309" y="9296"/>
                    <a:pt x="7892" y="9483"/>
                    <a:pt x="7466" y="9483"/>
                  </a:cubicBezTo>
                  <a:cubicBezTo>
                    <a:pt x="7170" y="9483"/>
                    <a:pt x="6871" y="9393"/>
                    <a:pt x="6638" y="9174"/>
                  </a:cubicBezTo>
                  <a:cubicBezTo>
                    <a:pt x="6105" y="8674"/>
                    <a:pt x="5504" y="8273"/>
                    <a:pt x="5304" y="7473"/>
                  </a:cubicBezTo>
                  <a:cubicBezTo>
                    <a:pt x="5104" y="6672"/>
                    <a:pt x="4604" y="6005"/>
                    <a:pt x="4270" y="5271"/>
                  </a:cubicBezTo>
                  <a:cubicBezTo>
                    <a:pt x="4137" y="5004"/>
                    <a:pt x="4070" y="4704"/>
                    <a:pt x="4003" y="4470"/>
                  </a:cubicBezTo>
                  <a:cubicBezTo>
                    <a:pt x="3836" y="3970"/>
                    <a:pt x="3670" y="3470"/>
                    <a:pt x="3469" y="2869"/>
                  </a:cubicBezTo>
                  <a:close/>
                  <a:moveTo>
                    <a:pt x="2602" y="2502"/>
                  </a:moveTo>
                  <a:cubicBezTo>
                    <a:pt x="2969" y="3436"/>
                    <a:pt x="3303" y="4337"/>
                    <a:pt x="3369" y="5371"/>
                  </a:cubicBezTo>
                  <a:cubicBezTo>
                    <a:pt x="3436" y="5972"/>
                    <a:pt x="3469" y="6605"/>
                    <a:pt x="3503" y="7172"/>
                  </a:cubicBezTo>
                  <a:cubicBezTo>
                    <a:pt x="3603" y="8273"/>
                    <a:pt x="3102" y="9040"/>
                    <a:pt x="2335" y="9774"/>
                  </a:cubicBezTo>
                  <a:cubicBezTo>
                    <a:pt x="2152" y="9941"/>
                    <a:pt x="1952" y="9999"/>
                    <a:pt x="1747" y="9999"/>
                  </a:cubicBezTo>
                  <a:cubicBezTo>
                    <a:pt x="1543" y="9999"/>
                    <a:pt x="1335" y="9941"/>
                    <a:pt x="1134" y="9874"/>
                  </a:cubicBezTo>
                  <a:cubicBezTo>
                    <a:pt x="868" y="9808"/>
                    <a:pt x="667" y="9641"/>
                    <a:pt x="501" y="9507"/>
                  </a:cubicBezTo>
                  <a:cubicBezTo>
                    <a:pt x="534" y="8940"/>
                    <a:pt x="801" y="8507"/>
                    <a:pt x="1168" y="8173"/>
                  </a:cubicBezTo>
                  <a:cubicBezTo>
                    <a:pt x="1301" y="8040"/>
                    <a:pt x="1368" y="7940"/>
                    <a:pt x="1468" y="7806"/>
                  </a:cubicBezTo>
                  <a:cubicBezTo>
                    <a:pt x="1835" y="7106"/>
                    <a:pt x="2202" y="6372"/>
                    <a:pt x="2302" y="5605"/>
                  </a:cubicBezTo>
                  <a:cubicBezTo>
                    <a:pt x="2302" y="5438"/>
                    <a:pt x="2369" y="5271"/>
                    <a:pt x="2435" y="5104"/>
                  </a:cubicBezTo>
                  <a:cubicBezTo>
                    <a:pt x="2469" y="4704"/>
                    <a:pt x="2669" y="4337"/>
                    <a:pt x="2502" y="3970"/>
                  </a:cubicBezTo>
                  <a:cubicBezTo>
                    <a:pt x="2469" y="3837"/>
                    <a:pt x="2469" y="3703"/>
                    <a:pt x="2502" y="3637"/>
                  </a:cubicBezTo>
                  <a:cubicBezTo>
                    <a:pt x="2635" y="3270"/>
                    <a:pt x="2635" y="2869"/>
                    <a:pt x="2602" y="2502"/>
                  </a:cubicBezTo>
                  <a:close/>
                  <a:moveTo>
                    <a:pt x="1868" y="1"/>
                  </a:moveTo>
                  <a:cubicBezTo>
                    <a:pt x="1635" y="368"/>
                    <a:pt x="1635" y="368"/>
                    <a:pt x="1668" y="634"/>
                  </a:cubicBezTo>
                  <a:cubicBezTo>
                    <a:pt x="1768" y="1268"/>
                    <a:pt x="1868" y="1935"/>
                    <a:pt x="1968" y="2536"/>
                  </a:cubicBezTo>
                  <a:cubicBezTo>
                    <a:pt x="2102" y="3536"/>
                    <a:pt x="1868" y="4537"/>
                    <a:pt x="1668" y="5505"/>
                  </a:cubicBezTo>
                  <a:cubicBezTo>
                    <a:pt x="1601" y="5805"/>
                    <a:pt x="1535" y="6138"/>
                    <a:pt x="1435" y="6439"/>
                  </a:cubicBezTo>
                  <a:cubicBezTo>
                    <a:pt x="1134" y="7039"/>
                    <a:pt x="767" y="7706"/>
                    <a:pt x="434" y="8340"/>
                  </a:cubicBezTo>
                  <a:cubicBezTo>
                    <a:pt x="0" y="9107"/>
                    <a:pt x="100" y="9974"/>
                    <a:pt x="667" y="10542"/>
                  </a:cubicBezTo>
                  <a:cubicBezTo>
                    <a:pt x="701" y="10608"/>
                    <a:pt x="801" y="10642"/>
                    <a:pt x="868" y="10675"/>
                  </a:cubicBezTo>
                  <a:cubicBezTo>
                    <a:pt x="1092" y="10750"/>
                    <a:pt x="1296" y="10793"/>
                    <a:pt x="1502" y="10793"/>
                  </a:cubicBezTo>
                  <a:cubicBezTo>
                    <a:pt x="1663" y="10793"/>
                    <a:pt x="1826" y="10767"/>
                    <a:pt x="2002" y="10708"/>
                  </a:cubicBezTo>
                  <a:cubicBezTo>
                    <a:pt x="3136" y="10375"/>
                    <a:pt x="3670" y="9507"/>
                    <a:pt x="4036" y="8507"/>
                  </a:cubicBezTo>
                  <a:cubicBezTo>
                    <a:pt x="4203" y="8106"/>
                    <a:pt x="4203" y="7606"/>
                    <a:pt x="4337" y="7039"/>
                  </a:cubicBezTo>
                  <a:cubicBezTo>
                    <a:pt x="4437" y="7172"/>
                    <a:pt x="4470" y="7273"/>
                    <a:pt x="4470" y="7306"/>
                  </a:cubicBezTo>
                  <a:lnTo>
                    <a:pt x="4604" y="7539"/>
                  </a:lnTo>
                  <a:cubicBezTo>
                    <a:pt x="5137" y="8607"/>
                    <a:pt x="5838" y="9441"/>
                    <a:pt x="6939" y="9874"/>
                  </a:cubicBezTo>
                  <a:cubicBezTo>
                    <a:pt x="7197" y="10003"/>
                    <a:pt x="7455" y="10062"/>
                    <a:pt x="7712" y="10062"/>
                  </a:cubicBezTo>
                  <a:cubicBezTo>
                    <a:pt x="7988" y="10062"/>
                    <a:pt x="8264" y="9995"/>
                    <a:pt x="8540" y="9874"/>
                  </a:cubicBezTo>
                  <a:cubicBezTo>
                    <a:pt x="9207" y="9641"/>
                    <a:pt x="9474" y="9007"/>
                    <a:pt x="9607" y="8440"/>
                  </a:cubicBezTo>
                  <a:cubicBezTo>
                    <a:pt x="9841" y="7039"/>
                    <a:pt x="9474" y="5671"/>
                    <a:pt x="7873" y="5104"/>
                  </a:cubicBezTo>
                  <a:cubicBezTo>
                    <a:pt x="7806" y="5038"/>
                    <a:pt x="7772" y="4971"/>
                    <a:pt x="7639" y="4871"/>
                  </a:cubicBezTo>
                  <a:cubicBezTo>
                    <a:pt x="7772" y="4837"/>
                    <a:pt x="7839" y="4837"/>
                    <a:pt x="7873" y="4837"/>
                  </a:cubicBezTo>
                  <a:cubicBezTo>
                    <a:pt x="8488" y="4951"/>
                    <a:pt x="9088" y="5003"/>
                    <a:pt x="9683" y="5003"/>
                  </a:cubicBezTo>
                  <a:cubicBezTo>
                    <a:pt x="9959" y="5003"/>
                    <a:pt x="10233" y="4992"/>
                    <a:pt x="10508" y="4971"/>
                  </a:cubicBezTo>
                  <a:cubicBezTo>
                    <a:pt x="11175" y="4937"/>
                    <a:pt x="11675" y="4470"/>
                    <a:pt x="12042" y="3937"/>
                  </a:cubicBezTo>
                  <a:cubicBezTo>
                    <a:pt x="12342" y="3536"/>
                    <a:pt x="12276" y="3103"/>
                    <a:pt x="12142" y="2636"/>
                  </a:cubicBezTo>
                  <a:cubicBezTo>
                    <a:pt x="11979" y="2115"/>
                    <a:pt x="11245" y="1467"/>
                    <a:pt x="10745" y="1467"/>
                  </a:cubicBezTo>
                  <a:cubicBezTo>
                    <a:pt x="10732" y="1467"/>
                    <a:pt x="10720" y="1468"/>
                    <a:pt x="10708" y="1468"/>
                  </a:cubicBezTo>
                  <a:cubicBezTo>
                    <a:pt x="10274" y="1502"/>
                    <a:pt x="9807" y="1602"/>
                    <a:pt x="9340" y="1702"/>
                  </a:cubicBezTo>
                  <a:cubicBezTo>
                    <a:pt x="8565" y="1927"/>
                    <a:pt x="7789" y="1983"/>
                    <a:pt x="6985" y="1983"/>
                  </a:cubicBezTo>
                  <a:cubicBezTo>
                    <a:pt x="6718" y="1983"/>
                    <a:pt x="6447" y="1977"/>
                    <a:pt x="6171" y="1969"/>
                  </a:cubicBezTo>
                  <a:cubicBezTo>
                    <a:pt x="5838" y="1969"/>
                    <a:pt x="5504" y="1869"/>
                    <a:pt x="5204" y="1802"/>
                  </a:cubicBezTo>
                  <a:cubicBezTo>
                    <a:pt x="4203" y="1468"/>
                    <a:pt x="3203" y="1001"/>
                    <a:pt x="2335" y="368"/>
                  </a:cubicBezTo>
                  <a:cubicBezTo>
                    <a:pt x="2168" y="267"/>
                    <a:pt x="2035" y="134"/>
                    <a:pt x="18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2526150" y="4302725"/>
              <a:ext cx="311075" cy="271850"/>
            </a:xfrm>
            <a:custGeom>
              <a:avLst/>
              <a:gdLst/>
              <a:ahLst/>
              <a:cxnLst/>
              <a:rect l="l" t="t" r="r" b="b"/>
              <a:pathLst>
                <a:path w="12443" h="10874" extrusionOk="0">
                  <a:moveTo>
                    <a:pt x="7606" y="1476"/>
                  </a:moveTo>
                  <a:cubicBezTo>
                    <a:pt x="8029" y="1476"/>
                    <a:pt x="8477" y="1699"/>
                    <a:pt x="8673" y="2067"/>
                  </a:cubicBezTo>
                  <a:cubicBezTo>
                    <a:pt x="9140" y="2734"/>
                    <a:pt x="9007" y="3468"/>
                    <a:pt x="8740" y="4169"/>
                  </a:cubicBezTo>
                  <a:cubicBezTo>
                    <a:pt x="8673" y="4302"/>
                    <a:pt x="8573" y="4402"/>
                    <a:pt x="8440" y="4502"/>
                  </a:cubicBezTo>
                  <a:cubicBezTo>
                    <a:pt x="7906" y="4869"/>
                    <a:pt x="7339" y="5303"/>
                    <a:pt x="6772" y="5670"/>
                  </a:cubicBezTo>
                  <a:cubicBezTo>
                    <a:pt x="6405" y="5903"/>
                    <a:pt x="6038" y="6137"/>
                    <a:pt x="5638" y="6370"/>
                  </a:cubicBezTo>
                  <a:cubicBezTo>
                    <a:pt x="5004" y="6737"/>
                    <a:pt x="4470" y="7204"/>
                    <a:pt x="3970" y="7705"/>
                  </a:cubicBezTo>
                  <a:cubicBezTo>
                    <a:pt x="3936" y="7738"/>
                    <a:pt x="3803" y="7838"/>
                    <a:pt x="3736" y="7871"/>
                  </a:cubicBezTo>
                  <a:cubicBezTo>
                    <a:pt x="3713" y="7824"/>
                    <a:pt x="3672" y="7777"/>
                    <a:pt x="3686" y="7777"/>
                  </a:cubicBezTo>
                  <a:cubicBezTo>
                    <a:pt x="3692" y="7777"/>
                    <a:pt x="3707" y="7785"/>
                    <a:pt x="3736" y="7805"/>
                  </a:cubicBezTo>
                  <a:cubicBezTo>
                    <a:pt x="3970" y="7037"/>
                    <a:pt x="4070" y="6304"/>
                    <a:pt x="4470" y="5636"/>
                  </a:cubicBezTo>
                  <a:cubicBezTo>
                    <a:pt x="4637" y="5336"/>
                    <a:pt x="4737" y="4969"/>
                    <a:pt x="4904" y="4636"/>
                  </a:cubicBezTo>
                  <a:cubicBezTo>
                    <a:pt x="5204" y="3969"/>
                    <a:pt x="5437" y="3235"/>
                    <a:pt x="5838" y="2634"/>
                  </a:cubicBezTo>
                  <a:cubicBezTo>
                    <a:pt x="6138" y="2167"/>
                    <a:pt x="6638" y="1834"/>
                    <a:pt x="7172" y="1567"/>
                  </a:cubicBezTo>
                  <a:cubicBezTo>
                    <a:pt x="7305" y="1505"/>
                    <a:pt x="7454" y="1476"/>
                    <a:pt x="7606" y="1476"/>
                  </a:cubicBezTo>
                  <a:close/>
                  <a:moveTo>
                    <a:pt x="1801" y="766"/>
                  </a:moveTo>
                  <a:cubicBezTo>
                    <a:pt x="1935" y="766"/>
                    <a:pt x="2135" y="833"/>
                    <a:pt x="2235" y="900"/>
                  </a:cubicBezTo>
                  <a:cubicBezTo>
                    <a:pt x="2869" y="1467"/>
                    <a:pt x="3369" y="2034"/>
                    <a:pt x="3569" y="2834"/>
                  </a:cubicBezTo>
                  <a:cubicBezTo>
                    <a:pt x="3603" y="2901"/>
                    <a:pt x="3636" y="3001"/>
                    <a:pt x="3636" y="3068"/>
                  </a:cubicBezTo>
                  <a:cubicBezTo>
                    <a:pt x="3703" y="3702"/>
                    <a:pt x="3770" y="4369"/>
                    <a:pt x="3636" y="5003"/>
                  </a:cubicBezTo>
                  <a:cubicBezTo>
                    <a:pt x="3469" y="5970"/>
                    <a:pt x="3303" y="6871"/>
                    <a:pt x="2969" y="7805"/>
                  </a:cubicBezTo>
                  <a:cubicBezTo>
                    <a:pt x="2902" y="7905"/>
                    <a:pt x="2869" y="8038"/>
                    <a:pt x="2769" y="8205"/>
                  </a:cubicBezTo>
                  <a:cubicBezTo>
                    <a:pt x="2735" y="7504"/>
                    <a:pt x="2635" y="6837"/>
                    <a:pt x="2569" y="6070"/>
                  </a:cubicBezTo>
                  <a:cubicBezTo>
                    <a:pt x="2469" y="5370"/>
                    <a:pt x="2235" y="4736"/>
                    <a:pt x="2035" y="4069"/>
                  </a:cubicBezTo>
                  <a:cubicBezTo>
                    <a:pt x="1935" y="3735"/>
                    <a:pt x="1768" y="3401"/>
                    <a:pt x="1601" y="3068"/>
                  </a:cubicBezTo>
                  <a:cubicBezTo>
                    <a:pt x="1468" y="2868"/>
                    <a:pt x="1301" y="2601"/>
                    <a:pt x="1101" y="2434"/>
                  </a:cubicBezTo>
                  <a:cubicBezTo>
                    <a:pt x="767" y="2201"/>
                    <a:pt x="767" y="1834"/>
                    <a:pt x="634" y="1500"/>
                  </a:cubicBezTo>
                  <a:cubicBezTo>
                    <a:pt x="601" y="1333"/>
                    <a:pt x="901" y="1000"/>
                    <a:pt x="1201" y="900"/>
                  </a:cubicBezTo>
                  <a:cubicBezTo>
                    <a:pt x="1401" y="866"/>
                    <a:pt x="1601" y="766"/>
                    <a:pt x="1801" y="766"/>
                  </a:cubicBezTo>
                  <a:close/>
                  <a:moveTo>
                    <a:pt x="8606" y="6370"/>
                  </a:moveTo>
                  <a:cubicBezTo>
                    <a:pt x="9307" y="6370"/>
                    <a:pt x="10007" y="6370"/>
                    <a:pt x="10674" y="6537"/>
                  </a:cubicBezTo>
                  <a:cubicBezTo>
                    <a:pt x="11275" y="6670"/>
                    <a:pt x="11742" y="7304"/>
                    <a:pt x="11575" y="7838"/>
                  </a:cubicBezTo>
                  <a:cubicBezTo>
                    <a:pt x="11429" y="8306"/>
                    <a:pt x="10976" y="8696"/>
                    <a:pt x="10507" y="8696"/>
                  </a:cubicBezTo>
                  <a:cubicBezTo>
                    <a:pt x="10440" y="8696"/>
                    <a:pt x="10374" y="8688"/>
                    <a:pt x="10308" y="8672"/>
                  </a:cubicBezTo>
                  <a:cubicBezTo>
                    <a:pt x="9540" y="8472"/>
                    <a:pt x="8740" y="8305"/>
                    <a:pt x="7939" y="8071"/>
                  </a:cubicBezTo>
                  <a:cubicBezTo>
                    <a:pt x="7783" y="8129"/>
                    <a:pt x="7624" y="8148"/>
                    <a:pt x="7465" y="8148"/>
                  </a:cubicBezTo>
                  <a:cubicBezTo>
                    <a:pt x="7153" y="8148"/>
                    <a:pt x="6835" y="8076"/>
                    <a:pt x="6515" y="8076"/>
                  </a:cubicBezTo>
                  <a:cubicBezTo>
                    <a:pt x="6334" y="8076"/>
                    <a:pt x="6153" y="8099"/>
                    <a:pt x="5971" y="8172"/>
                  </a:cubicBezTo>
                  <a:cubicBezTo>
                    <a:pt x="5304" y="8405"/>
                    <a:pt x="4704" y="8639"/>
                    <a:pt x="4036" y="8839"/>
                  </a:cubicBezTo>
                  <a:cubicBezTo>
                    <a:pt x="4014" y="8850"/>
                    <a:pt x="3996" y="8854"/>
                    <a:pt x="3978" y="8854"/>
                  </a:cubicBezTo>
                  <a:cubicBezTo>
                    <a:pt x="3944" y="8854"/>
                    <a:pt x="3914" y="8839"/>
                    <a:pt x="3870" y="8839"/>
                  </a:cubicBezTo>
                  <a:cubicBezTo>
                    <a:pt x="4704" y="8138"/>
                    <a:pt x="5537" y="7471"/>
                    <a:pt x="6505" y="7004"/>
                  </a:cubicBezTo>
                  <a:lnTo>
                    <a:pt x="8540" y="6370"/>
                  </a:lnTo>
                  <a:close/>
                  <a:moveTo>
                    <a:pt x="1592" y="0"/>
                  </a:moveTo>
                  <a:cubicBezTo>
                    <a:pt x="1472" y="0"/>
                    <a:pt x="1352" y="11"/>
                    <a:pt x="1234" y="32"/>
                  </a:cubicBezTo>
                  <a:cubicBezTo>
                    <a:pt x="1034" y="66"/>
                    <a:pt x="767" y="199"/>
                    <a:pt x="634" y="366"/>
                  </a:cubicBezTo>
                  <a:cubicBezTo>
                    <a:pt x="0" y="1200"/>
                    <a:pt x="67" y="1900"/>
                    <a:pt x="567" y="2701"/>
                  </a:cubicBezTo>
                  <a:cubicBezTo>
                    <a:pt x="968" y="3368"/>
                    <a:pt x="1301" y="4135"/>
                    <a:pt x="1601" y="4836"/>
                  </a:cubicBezTo>
                  <a:cubicBezTo>
                    <a:pt x="1735" y="5136"/>
                    <a:pt x="1735" y="5503"/>
                    <a:pt x="1801" y="5837"/>
                  </a:cubicBezTo>
                  <a:cubicBezTo>
                    <a:pt x="1968" y="6570"/>
                    <a:pt x="2102" y="7338"/>
                    <a:pt x="2035" y="8138"/>
                  </a:cubicBezTo>
                  <a:cubicBezTo>
                    <a:pt x="1968" y="8539"/>
                    <a:pt x="1935" y="8905"/>
                    <a:pt x="1902" y="9306"/>
                  </a:cubicBezTo>
                  <a:cubicBezTo>
                    <a:pt x="1868" y="9573"/>
                    <a:pt x="1801" y="9873"/>
                    <a:pt x="1735" y="10140"/>
                  </a:cubicBezTo>
                  <a:cubicBezTo>
                    <a:pt x="1601" y="10473"/>
                    <a:pt x="1668" y="10640"/>
                    <a:pt x="1935" y="10874"/>
                  </a:cubicBezTo>
                  <a:cubicBezTo>
                    <a:pt x="2235" y="10673"/>
                    <a:pt x="2502" y="10373"/>
                    <a:pt x="2802" y="10206"/>
                  </a:cubicBezTo>
                  <a:cubicBezTo>
                    <a:pt x="4039" y="9523"/>
                    <a:pt x="5276" y="8871"/>
                    <a:pt x="6730" y="8871"/>
                  </a:cubicBezTo>
                  <a:cubicBezTo>
                    <a:pt x="6766" y="8871"/>
                    <a:pt x="6802" y="8871"/>
                    <a:pt x="6838" y="8872"/>
                  </a:cubicBezTo>
                  <a:cubicBezTo>
                    <a:pt x="7606" y="8872"/>
                    <a:pt x="8339" y="8872"/>
                    <a:pt x="9107" y="9039"/>
                  </a:cubicBezTo>
                  <a:cubicBezTo>
                    <a:pt x="9574" y="9106"/>
                    <a:pt x="10007" y="9306"/>
                    <a:pt x="10508" y="9372"/>
                  </a:cubicBezTo>
                  <a:cubicBezTo>
                    <a:pt x="10604" y="9386"/>
                    <a:pt x="10701" y="9394"/>
                    <a:pt x="10793" y="9394"/>
                  </a:cubicBezTo>
                  <a:cubicBezTo>
                    <a:pt x="10923" y="9394"/>
                    <a:pt x="11044" y="9378"/>
                    <a:pt x="11141" y="9339"/>
                  </a:cubicBezTo>
                  <a:cubicBezTo>
                    <a:pt x="11608" y="9106"/>
                    <a:pt x="11942" y="8739"/>
                    <a:pt x="12142" y="8338"/>
                  </a:cubicBezTo>
                  <a:cubicBezTo>
                    <a:pt x="12442" y="7738"/>
                    <a:pt x="12276" y="6737"/>
                    <a:pt x="11742" y="6404"/>
                  </a:cubicBezTo>
                  <a:cubicBezTo>
                    <a:pt x="11132" y="6059"/>
                    <a:pt x="10479" y="5777"/>
                    <a:pt x="9784" y="5777"/>
                  </a:cubicBezTo>
                  <a:cubicBezTo>
                    <a:pt x="9606" y="5777"/>
                    <a:pt x="9424" y="5796"/>
                    <a:pt x="9240" y="5837"/>
                  </a:cubicBezTo>
                  <a:cubicBezTo>
                    <a:pt x="8740" y="5970"/>
                    <a:pt x="8239" y="5970"/>
                    <a:pt x="7739" y="6037"/>
                  </a:cubicBezTo>
                  <a:cubicBezTo>
                    <a:pt x="7739" y="6003"/>
                    <a:pt x="7739" y="5970"/>
                    <a:pt x="7706" y="5903"/>
                  </a:cubicBezTo>
                  <a:cubicBezTo>
                    <a:pt x="7839" y="5837"/>
                    <a:pt x="8006" y="5770"/>
                    <a:pt x="8173" y="5670"/>
                  </a:cubicBezTo>
                  <a:cubicBezTo>
                    <a:pt x="8540" y="5403"/>
                    <a:pt x="8907" y="5203"/>
                    <a:pt x="9140" y="4903"/>
                  </a:cubicBezTo>
                  <a:cubicBezTo>
                    <a:pt x="9907" y="4002"/>
                    <a:pt x="9941" y="2434"/>
                    <a:pt x="9307" y="1433"/>
                  </a:cubicBezTo>
                  <a:cubicBezTo>
                    <a:pt x="9207" y="1200"/>
                    <a:pt x="8907" y="933"/>
                    <a:pt x="8640" y="900"/>
                  </a:cubicBezTo>
                  <a:cubicBezTo>
                    <a:pt x="8398" y="862"/>
                    <a:pt x="8135" y="815"/>
                    <a:pt x="7863" y="815"/>
                  </a:cubicBezTo>
                  <a:cubicBezTo>
                    <a:pt x="7647" y="815"/>
                    <a:pt x="7426" y="845"/>
                    <a:pt x="7205" y="933"/>
                  </a:cubicBezTo>
                  <a:cubicBezTo>
                    <a:pt x="6205" y="1333"/>
                    <a:pt x="5404" y="1967"/>
                    <a:pt x="4937" y="2934"/>
                  </a:cubicBezTo>
                  <a:cubicBezTo>
                    <a:pt x="4804" y="3201"/>
                    <a:pt x="4637" y="3435"/>
                    <a:pt x="4437" y="3768"/>
                  </a:cubicBezTo>
                  <a:cubicBezTo>
                    <a:pt x="4370" y="3435"/>
                    <a:pt x="4303" y="3235"/>
                    <a:pt x="4270" y="3035"/>
                  </a:cubicBezTo>
                  <a:cubicBezTo>
                    <a:pt x="4203" y="2734"/>
                    <a:pt x="4136" y="2401"/>
                    <a:pt x="4036" y="2101"/>
                  </a:cubicBezTo>
                  <a:cubicBezTo>
                    <a:pt x="3870" y="1734"/>
                    <a:pt x="3636" y="1400"/>
                    <a:pt x="3469" y="1066"/>
                  </a:cubicBezTo>
                  <a:cubicBezTo>
                    <a:pt x="3179" y="458"/>
                    <a:pt x="2386" y="0"/>
                    <a:pt x="159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4756075" y="946950"/>
              <a:ext cx="308575" cy="271200"/>
            </a:xfrm>
            <a:custGeom>
              <a:avLst/>
              <a:gdLst/>
              <a:ahLst/>
              <a:cxnLst/>
              <a:rect l="l" t="t" r="r" b="b"/>
              <a:pathLst>
                <a:path w="12343" h="10848" extrusionOk="0">
                  <a:moveTo>
                    <a:pt x="8406" y="2002"/>
                  </a:moveTo>
                  <a:cubicBezTo>
                    <a:pt x="8440" y="2002"/>
                    <a:pt x="8473" y="2035"/>
                    <a:pt x="8573" y="2035"/>
                  </a:cubicBezTo>
                  <a:cubicBezTo>
                    <a:pt x="7739" y="2736"/>
                    <a:pt x="6905" y="3436"/>
                    <a:pt x="5938" y="3803"/>
                  </a:cubicBezTo>
                  <a:cubicBezTo>
                    <a:pt x="5108" y="4091"/>
                    <a:pt x="4308" y="4439"/>
                    <a:pt x="3392" y="4439"/>
                  </a:cubicBezTo>
                  <a:cubicBezTo>
                    <a:pt x="3352" y="4439"/>
                    <a:pt x="3311" y="4439"/>
                    <a:pt x="3269" y="4437"/>
                  </a:cubicBezTo>
                  <a:cubicBezTo>
                    <a:pt x="2769" y="4370"/>
                    <a:pt x="2268" y="4337"/>
                    <a:pt x="1801" y="4270"/>
                  </a:cubicBezTo>
                  <a:cubicBezTo>
                    <a:pt x="1134" y="4137"/>
                    <a:pt x="767" y="3536"/>
                    <a:pt x="901" y="2936"/>
                  </a:cubicBezTo>
                  <a:cubicBezTo>
                    <a:pt x="958" y="2448"/>
                    <a:pt x="1436" y="2108"/>
                    <a:pt x="1908" y="2108"/>
                  </a:cubicBezTo>
                  <a:cubicBezTo>
                    <a:pt x="1985" y="2108"/>
                    <a:pt x="2061" y="2117"/>
                    <a:pt x="2135" y="2135"/>
                  </a:cubicBezTo>
                  <a:cubicBezTo>
                    <a:pt x="2635" y="2302"/>
                    <a:pt x="3136" y="2469"/>
                    <a:pt x="3669" y="2536"/>
                  </a:cubicBezTo>
                  <a:cubicBezTo>
                    <a:pt x="4004" y="2608"/>
                    <a:pt x="4339" y="2748"/>
                    <a:pt x="4674" y="2748"/>
                  </a:cubicBezTo>
                  <a:cubicBezTo>
                    <a:pt x="4806" y="2748"/>
                    <a:pt x="4938" y="2726"/>
                    <a:pt x="5070" y="2669"/>
                  </a:cubicBezTo>
                  <a:lnTo>
                    <a:pt x="5171" y="2669"/>
                  </a:lnTo>
                  <a:cubicBezTo>
                    <a:pt x="5398" y="2721"/>
                    <a:pt x="5618" y="2744"/>
                    <a:pt x="5834" y="2744"/>
                  </a:cubicBezTo>
                  <a:cubicBezTo>
                    <a:pt x="6730" y="2744"/>
                    <a:pt x="7546" y="2351"/>
                    <a:pt x="8406" y="2002"/>
                  </a:cubicBezTo>
                  <a:close/>
                  <a:moveTo>
                    <a:pt x="8673" y="3003"/>
                  </a:moveTo>
                  <a:lnTo>
                    <a:pt x="8673" y="3003"/>
                  </a:lnTo>
                  <a:cubicBezTo>
                    <a:pt x="8506" y="3837"/>
                    <a:pt x="8406" y="4671"/>
                    <a:pt x="7939" y="5304"/>
                  </a:cubicBezTo>
                  <a:cubicBezTo>
                    <a:pt x="7772" y="5605"/>
                    <a:pt x="7672" y="5972"/>
                    <a:pt x="7572" y="6272"/>
                  </a:cubicBezTo>
                  <a:cubicBezTo>
                    <a:pt x="7272" y="6939"/>
                    <a:pt x="7005" y="7639"/>
                    <a:pt x="6605" y="8273"/>
                  </a:cubicBezTo>
                  <a:cubicBezTo>
                    <a:pt x="6271" y="8774"/>
                    <a:pt x="5771" y="9141"/>
                    <a:pt x="5171" y="9341"/>
                  </a:cubicBezTo>
                  <a:cubicBezTo>
                    <a:pt x="5043" y="9391"/>
                    <a:pt x="4913" y="9414"/>
                    <a:pt x="4785" y="9414"/>
                  </a:cubicBezTo>
                  <a:cubicBezTo>
                    <a:pt x="4146" y="9414"/>
                    <a:pt x="3553" y="8835"/>
                    <a:pt x="3469" y="8140"/>
                  </a:cubicBezTo>
                  <a:cubicBezTo>
                    <a:pt x="3436" y="7773"/>
                    <a:pt x="3503" y="7373"/>
                    <a:pt x="3603" y="7006"/>
                  </a:cubicBezTo>
                  <a:cubicBezTo>
                    <a:pt x="3636" y="6806"/>
                    <a:pt x="3803" y="6539"/>
                    <a:pt x="3970" y="6439"/>
                  </a:cubicBezTo>
                  <a:cubicBezTo>
                    <a:pt x="4503" y="6005"/>
                    <a:pt x="5070" y="5605"/>
                    <a:pt x="5638" y="5204"/>
                  </a:cubicBezTo>
                  <a:cubicBezTo>
                    <a:pt x="6004" y="4971"/>
                    <a:pt x="6405" y="4771"/>
                    <a:pt x="6772" y="4504"/>
                  </a:cubicBezTo>
                  <a:cubicBezTo>
                    <a:pt x="7372" y="4137"/>
                    <a:pt x="7939" y="3670"/>
                    <a:pt x="8440" y="3170"/>
                  </a:cubicBezTo>
                  <a:cubicBezTo>
                    <a:pt x="8506" y="3136"/>
                    <a:pt x="8606" y="3036"/>
                    <a:pt x="8673" y="3003"/>
                  </a:cubicBezTo>
                  <a:close/>
                  <a:moveTo>
                    <a:pt x="9674" y="2703"/>
                  </a:moveTo>
                  <a:cubicBezTo>
                    <a:pt x="9674" y="2969"/>
                    <a:pt x="9674" y="3270"/>
                    <a:pt x="9740" y="3570"/>
                  </a:cubicBezTo>
                  <a:cubicBezTo>
                    <a:pt x="9774" y="4137"/>
                    <a:pt x="9740" y="4671"/>
                    <a:pt x="9907" y="5138"/>
                  </a:cubicBezTo>
                  <a:cubicBezTo>
                    <a:pt x="10141" y="6005"/>
                    <a:pt x="10274" y="6939"/>
                    <a:pt x="10775" y="7706"/>
                  </a:cubicBezTo>
                  <a:cubicBezTo>
                    <a:pt x="10941" y="7973"/>
                    <a:pt x="11108" y="8273"/>
                    <a:pt x="11308" y="8440"/>
                  </a:cubicBezTo>
                  <a:cubicBezTo>
                    <a:pt x="11642" y="8674"/>
                    <a:pt x="11642" y="9040"/>
                    <a:pt x="11775" y="9374"/>
                  </a:cubicBezTo>
                  <a:cubicBezTo>
                    <a:pt x="11809" y="9541"/>
                    <a:pt x="11575" y="9874"/>
                    <a:pt x="11275" y="9974"/>
                  </a:cubicBezTo>
                  <a:cubicBezTo>
                    <a:pt x="11008" y="10008"/>
                    <a:pt x="10808" y="10041"/>
                    <a:pt x="10574" y="10108"/>
                  </a:cubicBezTo>
                  <a:cubicBezTo>
                    <a:pt x="10549" y="10116"/>
                    <a:pt x="10520" y="10120"/>
                    <a:pt x="10489" y="10120"/>
                  </a:cubicBezTo>
                  <a:cubicBezTo>
                    <a:pt x="10397" y="10120"/>
                    <a:pt x="10291" y="10083"/>
                    <a:pt x="10241" y="10008"/>
                  </a:cubicBezTo>
                  <a:cubicBezTo>
                    <a:pt x="9607" y="9441"/>
                    <a:pt x="9007" y="8807"/>
                    <a:pt x="8840" y="7973"/>
                  </a:cubicBezTo>
                  <a:cubicBezTo>
                    <a:pt x="8740" y="7306"/>
                    <a:pt x="8673" y="6572"/>
                    <a:pt x="8806" y="5905"/>
                  </a:cubicBezTo>
                  <a:cubicBezTo>
                    <a:pt x="8973" y="4971"/>
                    <a:pt x="9073" y="4037"/>
                    <a:pt x="9440" y="3170"/>
                  </a:cubicBezTo>
                  <a:cubicBezTo>
                    <a:pt x="9474" y="3003"/>
                    <a:pt x="9574" y="2869"/>
                    <a:pt x="9607" y="2703"/>
                  </a:cubicBezTo>
                  <a:close/>
                  <a:moveTo>
                    <a:pt x="10474" y="1"/>
                  </a:moveTo>
                  <a:cubicBezTo>
                    <a:pt x="10141" y="234"/>
                    <a:pt x="9841" y="501"/>
                    <a:pt x="9607" y="634"/>
                  </a:cubicBezTo>
                  <a:cubicBezTo>
                    <a:pt x="8373" y="1381"/>
                    <a:pt x="7139" y="1970"/>
                    <a:pt x="5690" y="1970"/>
                  </a:cubicBezTo>
                  <a:cubicBezTo>
                    <a:pt x="5650" y="1970"/>
                    <a:pt x="5611" y="1970"/>
                    <a:pt x="5571" y="1969"/>
                  </a:cubicBezTo>
                  <a:cubicBezTo>
                    <a:pt x="4837" y="1969"/>
                    <a:pt x="4103" y="1969"/>
                    <a:pt x="3403" y="1802"/>
                  </a:cubicBezTo>
                  <a:cubicBezTo>
                    <a:pt x="2936" y="1702"/>
                    <a:pt x="2435" y="1568"/>
                    <a:pt x="1968" y="1468"/>
                  </a:cubicBezTo>
                  <a:cubicBezTo>
                    <a:pt x="1891" y="1451"/>
                    <a:pt x="1818" y="1443"/>
                    <a:pt x="1747" y="1443"/>
                  </a:cubicBezTo>
                  <a:cubicBezTo>
                    <a:pt x="1545" y="1443"/>
                    <a:pt x="1366" y="1511"/>
                    <a:pt x="1168" y="1635"/>
                  </a:cubicBezTo>
                  <a:cubicBezTo>
                    <a:pt x="834" y="1835"/>
                    <a:pt x="601" y="2135"/>
                    <a:pt x="400" y="2469"/>
                  </a:cubicBezTo>
                  <a:cubicBezTo>
                    <a:pt x="0" y="3069"/>
                    <a:pt x="134" y="4037"/>
                    <a:pt x="734" y="4404"/>
                  </a:cubicBezTo>
                  <a:cubicBezTo>
                    <a:pt x="1310" y="4788"/>
                    <a:pt x="1953" y="5081"/>
                    <a:pt x="2663" y="5081"/>
                  </a:cubicBezTo>
                  <a:cubicBezTo>
                    <a:pt x="2818" y="5081"/>
                    <a:pt x="2975" y="5067"/>
                    <a:pt x="3136" y="5038"/>
                  </a:cubicBezTo>
                  <a:lnTo>
                    <a:pt x="4637" y="4804"/>
                  </a:lnTo>
                  <a:lnTo>
                    <a:pt x="4737" y="4871"/>
                  </a:lnTo>
                  <a:cubicBezTo>
                    <a:pt x="4737" y="4904"/>
                    <a:pt x="4737" y="4971"/>
                    <a:pt x="4670" y="5004"/>
                  </a:cubicBezTo>
                  <a:cubicBezTo>
                    <a:pt x="4570" y="5071"/>
                    <a:pt x="4470" y="5138"/>
                    <a:pt x="4403" y="5171"/>
                  </a:cubicBezTo>
                  <a:cubicBezTo>
                    <a:pt x="3503" y="5505"/>
                    <a:pt x="3069" y="6138"/>
                    <a:pt x="2802" y="7006"/>
                  </a:cubicBezTo>
                  <a:cubicBezTo>
                    <a:pt x="2569" y="7873"/>
                    <a:pt x="2669" y="8707"/>
                    <a:pt x="3136" y="9474"/>
                  </a:cubicBezTo>
                  <a:cubicBezTo>
                    <a:pt x="3303" y="9708"/>
                    <a:pt x="3603" y="9974"/>
                    <a:pt x="3836" y="10008"/>
                  </a:cubicBezTo>
                  <a:cubicBezTo>
                    <a:pt x="4038" y="10054"/>
                    <a:pt x="4253" y="10079"/>
                    <a:pt x="4466" y="10079"/>
                  </a:cubicBezTo>
                  <a:cubicBezTo>
                    <a:pt x="4713" y="10079"/>
                    <a:pt x="4956" y="10046"/>
                    <a:pt x="5171" y="9974"/>
                  </a:cubicBezTo>
                  <a:cubicBezTo>
                    <a:pt x="6171" y="9641"/>
                    <a:pt x="6972" y="8974"/>
                    <a:pt x="7472" y="8006"/>
                  </a:cubicBezTo>
                  <a:cubicBezTo>
                    <a:pt x="7639" y="7706"/>
                    <a:pt x="7772" y="7439"/>
                    <a:pt x="7973" y="7006"/>
                  </a:cubicBezTo>
                  <a:cubicBezTo>
                    <a:pt x="8073" y="7373"/>
                    <a:pt x="8106" y="7673"/>
                    <a:pt x="8139" y="7940"/>
                  </a:cubicBezTo>
                  <a:cubicBezTo>
                    <a:pt x="8173" y="8173"/>
                    <a:pt x="8273" y="8440"/>
                    <a:pt x="8339" y="8674"/>
                  </a:cubicBezTo>
                  <a:cubicBezTo>
                    <a:pt x="8506" y="9040"/>
                    <a:pt x="8773" y="9374"/>
                    <a:pt x="8940" y="9774"/>
                  </a:cubicBezTo>
                  <a:cubicBezTo>
                    <a:pt x="9229" y="10323"/>
                    <a:pt x="10019" y="10848"/>
                    <a:pt x="10810" y="10848"/>
                  </a:cubicBezTo>
                  <a:cubicBezTo>
                    <a:pt x="10933" y="10848"/>
                    <a:pt x="11055" y="10835"/>
                    <a:pt x="11175" y="10808"/>
                  </a:cubicBezTo>
                  <a:cubicBezTo>
                    <a:pt x="11408" y="10775"/>
                    <a:pt x="11642" y="10642"/>
                    <a:pt x="11775" y="10475"/>
                  </a:cubicBezTo>
                  <a:cubicBezTo>
                    <a:pt x="12342" y="9674"/>
                    <a:pt x="12342" y="8974"/>
                    <a:pt x="11842" y="8207"/>
                  </a:cubicBezTo>
                  <a:cubicBezTo>
                    <a:pt x="11408" y="7539"/>
                    <a:pt x="11108" y="6839"/>
                    <a:pt x="10808" y="6105"/>
                  </a:cubicBezTo>
                  <a:cubicBezTo>
                    <a:pt x="10674" y="5771"/>
                    <a:pt x="10641" y="5371"/>
                    <a:pt x="10574" y="5038"/>
                  </a:cubicBezTo>
                  <a:cubicBezTo>
                    <a:pt x="10408" y="4304"/>
                    <a:pt x="10274" y="3536"/>
                    <a:pt x="10341" y="2736"/>
                  </a:cubicBezTo>
                  <a:cubicBezTo>
                    <a:pt x="10341" y="2336"/>
                    <a:pt x="10441" y="1969"/>
                    <a:pt x="10474" y="1602"/>
                  </a:cubicBezTo>
                  <a:cubicBezTo>
                    <a:pt x="10508" y="1302"/>
                    <a:pt x="10508" y="1001"/>
                    <a:pt x="10641" y="768"/>
                  </a:cubicBezTo>
                  <a:cubicBezTo>
                    <a:pt x="10775" y="468"/>
                    <a:pt x="10674" y="234"/>
                    <a:pt x="1047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4871975" y="2768250"/>
              <a:ext cx="165975" cy="262950"/>
            </a:xfrm>
            <a:custGeom>
              <a:avLst/>
              <a:gdLst/>
              <a:ahLst/>
              <a:cxnLst/>
              <a:rect l="l" t="t" r="r" b="b"/>
              <a:pathLst>
                <a:path w="6639" h="10518" extrusionOk="0">
                  <a:moveTo>
                    <a:pt x="5772" y="968"/>
                  </a:moveTo>
                  <a:lnTo>
                    <a:pt x="5772" y="968"/>
                  </a:lnTo>
                  <a:cubicBezTo>
                    <a:pt x="5538" y="1235"/>
                    <a:pt x="5305" y="1535"/>
                    <a:pt x="5104" y="1802"/>
                  </a:cubicBezTo>
                  <a:cubicBezTo>
                    <a:pt x="4671" y="2336"/>
                    <a:pt x="4137" y="2669"/>
                    <a:pt x="3503" y="2970"/>
                  </a:cubicBezTo>
                  <a:cubicBezTo>
                    <a:pt x="3103" y="3170"/>
                    <a:pt x="2669" y="3203"/>
                    <a:pt x="2202" y="3203"/>
                  </a:cubicBezTo>
                  <a:cubicBezTo>
                    <a:pt x="1835" y="3203"/>
                    <a:pt x="1469" y="2903"/>
                    <a:pt x="1435" y="2669"/>
                  </a:cubicBezTo>
                  <a:cubicBezTo>
                    <a:pt x="1368" y="2369"/>
                    <a:pt x="1535" y="2002"/>
                    <a:pt x="1835" y="1802"/>
                  </a:cubicBezTo>
                  <a:cubicBezTo>
                    <a:pt x="2269" y="1502"/>
                    <a:pt x="2769" y="1402"/>
                    <a:pt x="3270" y="1302"/>
                  </a:cubicBezTo>
                  <a:cubicBezTo>
                    <a:pt x="3537" y="1202"/>
                    <a:pt x="3837" y="1202"/>
                    <a:pt x="4137" y="1168"/>
                  </a:cubicBezTo>
                  <a:cubicBezTo>
                    <a:pt x="4671" y="1068"/>
                    <a:pt x="5171" y="1035"/>
                    <a:pt x="5772" y="968"/>
                  </a:cubicBezTo>
                  <a:close/>
                  <a:moveTo>
                    <a:pt x="4204" y="3337"/>
                  </a:moveTo>
                  <a:cubicBezTo>
                    <a:pt x="4371" y="3570"/>
                    <a:pt x="4204" y="3737"/>
                    <a:pt x="4170" y="3870"/>
                  </a:cubicBezTo>
                  <a:cubicBezTo>
                    <a:pt x="3870" y="4738"/>
                    <a:pt x="3370" y="5505"/>
                    <a:pt x="2536" y="5905"/>
                  </a:cubicBezTo>
                  <a:cubicBezTo>
                    <a:pt x="2302" y="6038"/>
                    <a:pt x="2102" y="6205"/>
                    <a:pt x="1869" y="6339"/>
                  </a:cubicBezTo>
                  <a:cubicBezTo>
                    <a:pt x="1835" y="6372"/>
                    <a:pt x="1769" y="6472"/>
                    <a:pt x="1669" y="6472"/>
                  </a:cubicBezTo>
                  <a:cubicBezTo>
                    <a:pt x="1524" y="6501"/>
                    <a:pt x="1391" y="6517"/>
                    <a:pt x="1273" y="6517"/>
                  </a:cubicBezTo>
                  <a:cubicBezTo>
                    <a:pt x="850" y="6517"/>
                    <a:pt x="616" y="6305"/>
                    <a:pt x="668" y="5705"/>
                  </a:cubicBezTo>
                  <a:cubicBezTo>
                    <a:pt x="668" y="5405"/>
                    <a:pt x="768" y="5138"/>
                    <a:pt x="1002" y="4904"/>
                  </a:cubicBezTo>
                  <a:cubicBezTo>
                    <a:pt x="1135" y="4804"/>
                    <a:pt x="1268" y="4671"/>
                    <a:pt x="1368" y="4504"/>
                  </a:cubicBezTo>
                  <a:cubicBezTo>
                    <a:pt x="1669" y="4070"/>
                    <a:pt x="2102" y="3904"/>
                    <a:pt x="2536" y="3870"/>
                  </a:cubicBezTo>
                  <a:cubicBezTo>
                    <a:pt x="3136" y="3804"/>
                    <a:pt x="3703" y="3703"/>
                    <a:pt x="4204" y="3337"/>
                  </a:cubicBezTo>
                  <a:close/>
                  <a:moveTo>
                    <a:pt x="4337" y="5171"/>
                  </a:moveTo>
                  <a:cubicBezTo>
                    <a:pt x="4371" y="5205"/>
                    <a:pt x="4404" y="5205"/>
                    <a:pt x="4471" y="5205"/>
                  </a:cubicBezTo>
                  <a:cubicBezTo>
                    <a:pt x="4471" y="5338"/>
                    <a:pt x="4504" y="5471"/>
                    <a:pt x="4504" y="5538"/>
                  </a:cubicBezTo>
                  <a:cubicBezTo>
                    <a:pt x="4304" y="6339"/>
                    <a:pt x="4037" y="7073"/>
                    <a:pt x="3804" y="7873"/>
                  </a:cubicBezTo>
                  <a:cubicBezTo>
                    <a:pt x="3570" y="8540"/>
                    <a:pt x="3303" y="9074"/>
                    <a:pt x="2703" y="9508"/>
                  </a:cubicBezTo>
                  <a:cubicBezTo>
                    <a:pt x="2569" y="9541"/>
                    <a:pt x="2503" y="9641"/>
                    <a:pt x="2369" y="9674"/>
                  </a:cubicBezTo>
                  <a:cubicBezTo>
                    <a:pt x="2307" y="9687"/>
                    <a:pt x="2248" y="9693"/>
                    <a:pt x="2194" y="9693"/>
                  </a:cubicBezTo>
                  <a:cubicBezTo>
                    <a:pt x="1957" y="9693"/>
                    <a:pt x="1802" y="9567"/>
                    <a:pt x="1802" y="9241"/>
                  </a:cubicBezTo>
                  <a:cubicBezTo>
                    <a:pt x="1769" y="8574"/>
                    <a:pt x="2002" y="8007"/>
                    <a:pt x="2469" y="7573"/>
                  </a:cubicBezTo>
                  <a:cubicBezTo>
                    <a:pt x="2970" y="7139"/>
                    <a:pt x="3303" y="6505"/>
                    <a:pt x="3770" y="6005"/>
                  </a:cubicBezTo>
                  <a:cubicBezTo>
                    <a:pt x="3970" y="5738"/>
                    <a:pt x="4137" y="5471"/>
                    <a:pt x="4337" y="5171"/>
                  </a:cubicBezTo>
                  <a:close/>
                  <a:moveTo>
                    <a:pt x="6305" y="1"/>
                  </a:moveTo>
                  <a:cubicBezTo>
                    <a:pt x="6038" y="67"/>
                    <a:pt x="5805" y="134"/>
                    <a:pt x="5638" y="201"/>
                  </a:cubicBezTo>
                  <a:cubicBezTo>
                    <a:pt x="5004" y="534"/>
                    <a:pt x="4337" y="635"/>
                    <a:pt x="3637" y="635"/>
                  </a:cubicBezTo>
                  <a:cubicBezTo>
                    <a:pt x="2803" y="635"/>
                    <a:pt x="2036" y="868"/>
                    <a:pt x="1368" y="1368"/>
                  </a:cubicBezTo>
                  <a:cubicBezTo>
                    <a:pt x="968" y="1702"/>
                    <a:pt x="801" y="2136"/>
                    <a:pt x="835" y="2669"/>
                  </a:cubicBezTo>
                  <a:cubicBezTo>
                    <a:pt x="868" y="3070"/>
                    <a:pt x="1135" y="3370"/>
                    <a:pt x="1435" y="3670"/>
                  </a:cubicBezTo>
                  <a:cubicBezTo>
                    <a:pt x="1302" y="3737"/>
                    <a:pt x="1268" y="3804"/>
                    <a:pt x="1202" y="3837"/>
                  </a:cubicBezTo>
                  <a:cubicBezTo>
                    <a:pt x="535" y="4304"/>
                    <a:pt x="168" y="4971"/>
                    <a:pt x="101" y="5738"/>
                  </a:cubicBezTo>
                  <a:cubicBezTo>
                    <a:pt x="1" y="6706"/>
                    <a:pt x="268" y="7039"/>
                    <a:pt x="968" y="7139"/>
                  </a:cubicBezTo>
                  <a:cubicBezTo>
                    <a:pt x="1268" y="7173"/>
                    <a:pt x="1602" y="7206"/>
                    <a:pt x="1936" y="7239"/>
                  </a:cubicBezTo>
                  <a:cubicBezTo>
                    <a:pt x="1602" y="7973"/>
                    <a:pt x="1202" y="8607"/>
                    <a:pt x="1202" y="9508"/>
                  </a:cubicBezTo>
                  <a:cubicBezTo>
                    <a:pt x="1279" y="10103"/>
                    <a:pt x="1739" y="10518"/>
                    <a:pt x="2283" y="10518"/>
                  </a:cubicBezTo>
                  <a:cubicBezTo>
                    <a:pt x="2441" y="10518"/>
                    <a:pt x="2605" y="10483"/>
                    <a:pt x="2769" y="10408"/>
                  </a:cubicBezTo>
                  <a:cubicBezTo>
                    <a:pt x="3036" y="10241"/>
                    <a:pt x="3337" y="10075"/>
                    <a:pt x="3537" y="9841"/>
                  </a:cubicBezTo>
                  <a:cubicBezTo>
                    <a:pt x="4304" y="9041"/>
                    <a:pt x="4537" y="8040"/>
                    <a:pt x="4771" y="7039"/>
                  </a:cubicBezTo>
                  <a:cubicBezTo>
                    <a:pt x="4871" y="6405"/>
                    <a:pt x="4971" y="5838"/>
                    <a:pt x="5104" y="5205"/>
                  </a:cubicBezTo>
                  <a:cubicBezTo>
                    <a:pt x="5138" y="4871"/>
                    <a:pt x="5271" y="4571"/>
                    <a:pt x="5271" y="4237"/>
                  </a:cubicBezTo>
                  <a:cubicBezTo>
                    <a:pt x="5305" y="3203"/>
                    <a:pt x="5638" y="2269"/>
                    <a:pt x="6105" y="1368"/>
                  </a:cubicBezTo>
                  <a:cubicBezTo>
                    <a:pt x="6305" y="1035"/>
                    <a:pt x="6472" y="668"/>
                    <a:pt x="6639" y="268"/>
                  </a:cubicBezTo>
                  <a:cubicBezTo>
                    <a:pt x="6505" y="168"/>
                    <a:pt x="6372" y="67"/>
                    <a:pt x="630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2553650" y="2768250"/>
              <a:ext cx="166000" cy="263300"/>
            </a:xfrm>
            <a:custGeom>
              <a:avLst/>
              <a:gdLst/>
              <a:ahLst/>
              <a:cxnLst/>
              <a:rect l="l" t="t" r="r" b="b"/>
              <a:pathLst>
                <a:path w="6640" h="10532" extrusionOk="0">
                  <a:moveTo>
                    <a:pt x="868" y="901"/>
                  </a:moveTo>
                  <a:lnTo>
                    <a:pt x="868" y="901"/>
                  </a:lnTo>
                  <a:cubicBezTo>
                    <a:pt x="1502" y="1035"/>
                    <a:pt x="2102" y="1135"/>
                    <a:pt x="2636" y="1168"/>
                  </a:cubicBezTo>
                  <a:cubicBezTo>
                    <a:pt x="3103" y="1202"/>
                    <a:pt x="3537" y="1235"/>
                    <a:pt x="3970" y="1368"/>
                  </a:cubicBezTo>
                  <a:cubicBezTo>
                    <a:pt x="4271" y="1468"/>
                    <a:pt x="4538" y="1569"/>
                    <a:pt x="4838" y="1735"/>
                  </a:cubicBezTo>
                  <a:cubicBezTo>
                    <a:pt x="5138" y="1902"/>
                    <a:pt x="5338" y="2369"/>
                    <a:pt x="5205" y="2636"/>
                  </a:cubicBezTo>
                  <a:cubicBezTo>
                    <a:pt x="5105" y="2903"/>
                    <a:pt x="4804" y="3136"/>
                    <a:pt x="4471" y="3170"/>
                  </a:cubicBezTo>
                  <a:cubicBezTo>
                    <a:pt x="4397" y="3177"/>
                    <a:pt x="4325" y="3180"/>
                    <a:pt x="4253" y="3180"/>
                  </a:cubicBezTo>
                  <a:cubicBezTo>
                    <a:pt x="3645" y="3180"/>
                    <a:pt x="3110" y="2938"/>
                    <a:pt x="2603" y="2669"/>
                  </a:cubicBezTo>
                  <a:cubicBezTo>
                    <a:pt x="2036" y="2403"/>
                    <a:pt x="1669" y="1969"/>
                    <a:pt x="1335" y="1502"/>
                  </a:cubicBezTo>
                  <a:cubicBezTo>
                    <a:pt x="1202" y="1335"/>
                    <a:pt x="1035" y="1135"/>
                    <a:pt x="868" y="901"/>
                  </a:cubicBezTo>
                  <a:close/>
                  <a:moveTo>
                    <a:pt x="2469" y="3337"/>
                  </a:moveTo>
                  <a:cubicBezTo>
                    <a:pt x="2970" y="3703"/>
                    <a:pt x="3604" y="3804"/>
                    <a:pt x="4204" y="3904"/>
                  </a:cubicBezTo>
                  <a:cubicBezTo>
                    <a:pt x="4638" y="3937"/>
                    <a:pt x="5005" y="4104"/>
                    <a:pt x="5305" y="4504"/>
                  </a:cubicBezTo>
                  <a:cubicBezTo>
                    <a:pt x="5438" y="4671"/>
                    <a:pt x="5538" y="4771"/>
                    <a:pt x="5705" y="4938"/>
                  </a:cubicBezTo>
                  <a:cubicBezTo>
                    <a:pt x="6039" y="5338"/>
                    <a:pt x="6039" y="5738"/>
                    <a:pt x="5972" y="6205"/>
                  </a:cubicBezTo>
                  <a:cubicBezTo>
                    <a:pt x="5939" y="6339"/>
                    <a:pt x="5805" y="6405"/>
                    <a:pt x="5672" y="6472"/>
                  </a:cubicBezTo>
                  <a:cubicBezTo>
                    <a:pt x="5542" y="6537"/>
                    <a:pt x="5417" y="6567"/>
                    <a:pt x="5297" y="6567"/>
                  </a:cubicBezTo>
                  <a:cubicBezTo>
                    <a:pt x="5109" y="6567"/>
                    <a:pt x="4934" y="6494"/>
                    <a:pt x="4771" y="6372"/>
                  </a:cubicBezTo>
                  <a:cubicBezTo>
                    <a:pt x="4504" y="6205"/>
                    <a:pt x="4271" y="6072"/>
                    <a:pt x="4004" y="5905"/>
                  </a:cubicBezTo>
                  <a:cubicBezTo>
                    <a:pt x="3070" y="5371"/>
                    <a:pt x="2603" y="4504"/>
                    <a:pt x="2369" y="3503"/>
                  </a:cubicBezTo>
                  <a:cubicBezTo>
                    <a:pt x="2369" y="3470"/>
                    <a:pt x="2436" y="3403"/>
                    <a:pt x="2469" y="3337"/>
                  </a:cubicBezTo>
                  <a:close/>
                  <a:moveTo>
                    <a:pt x="2203" y="5138"/>
                  </a:moveTo>
                  <a:cubicBezTo>
                    <a:pt x="2436" y="5338"/>
                    <a:pt x="2603" y="5538"/>
                    <a:pt x="2703" y="5705"/>
                  </a:cubicBezTo>
                  <a:cubicBezTo>
                    <a:pt x="3203" y="6372"/>
                    <a:pt x="3670" y="7073"/>
                    <a:pt x="4271" y="7673"/>
                  </a:cubicBezTo>
                  <a:cubicBezTo>
                    <a:pt x="4638" y="8040"/>
                    <a:pt x="4938" y="8574"/>
                    <a:pt x="4871" y="9174"/>
                  </a:cubicBezTo>
                  <a:cubicBezTo>
                    <a:pt x="4871" y="9374"/>
                    <a:pt x="4871" y="9574"/>
                    <a:pt x="4671" y="9674"/>
                  </a:cubicBezTo>
                  <a:cubicBezTo>
                    <a:pt x="4597" y="9695"/>
                    <a:pt x="4523" y="9707"/>
                    <a:pt x="4450" y="9707"/>
                  </a:cubicBezTo>
                  <a:cubicBezTo>
                    <a:pt x="4293" y="9707"/>
                    <a:pt x="4141" y="9655"/>
                    <a:pt x="4004" y="9541"/>
                  </a:cubicBezTo>
                  <a:cubicBezTo>
                    <a:pt x="3470" y="9174"/>
                    <a:pt x="3137" y="8607"/>
                    <a:pt x="2936" y="8007"/>
                  </a:cubicBezTo>
                  <a:cubicBezTo>
                    <a:pt x="2636" y="7206"/>
                    <a:pt x="2536" y="6305"/>
                    <a:pt x="2169" y="5505"/>
                  </a:cubicBezTo>
                  <a:cubicBezTo>
                    <a:pt x="2136" y="5405"/>
                    <a:pt x="2169" y="5305"/>
                    <a:pt x="2203" y="5138"/>
                  </a:cubicBezTo>
                  <a:close/>
                  <a:moveTo>
                    <a:pt x="368" y="1"/>
                  </a:moveTo>
                  <a:cubicBezTo>
                    <a:pt x="201" y="134"/>
                    <a:pt x="134" y="201"/>
                    <a:pt x="1" y="301"/>
                  </a:cubicBezTo>
                  <a:cubicBezTo>
                    <a:pt x="201" y="701"/>
                    <a:pt x="368" y="1135"/>
                    <a:pt x="601" y="1502"/>
                  </a:cubicBezTo>
                  <a:cubicBezTo>
                    <a:pt x="1002" y="2169"/>
                    <a:pt x="1202" y="2903"/>
                    <a:pt x="1302" y="3670"/>
                  </a:cubicBezTo>
                  <a:cubicBezTo>
                    <a:pt x="1369" y="4537"/>
                    <a:pt x="1602" y="5338"/>
                    <a:pt x="1669" y="6205"/>
                  </a:cubicBezTo>
                  <a:cubicBezTo>
                    <a:pt x="1769" y="7073"/>
                    <a:pt x="2002" y="7940"/>
                    <a:pt x="2369" y="8774"/>
                  </a:cubicBezTo>
                  <a:cubicBezTo>
                    <a:pt x="2670" y="9508"/>
                    <a:pt x="3103" y="10075"/>
                    <a:pt x="3804" y="10408"/>
                  </a:cubicBezTo>
                  <a:cubicBezTo>
                    <a:pt x="3972" y="10493"/>
                    <a:pt x="4145" y="10531"/>
                    <a:pt x="4310" y="10531"/>
                  </a:cubicBezTo>
                  <a:cubicBezTo>
                    <a:pt x="4865" y="10531"/>
                    <a:pt x="5346" y="10098"/>
                    <a:pt x="5371" y="9508"/>
                  </a:cubicBezTo>
                  <a:cubicBezTo>
                    <a:pt x="5371" y="9074"/>
                    <a:pt x="5438" y="8674"/>
                    <a:pt x="5171" y="8240"/>
                  </a:cubicBezTo>
                  <a:cubicBezTo>
                    <a:pt x="4971" y="7906"/>
                    <a:pt x="4838" y="7540"/>
                    <a:pt x="4671" y="7106"/>
                  </a:cubicBezTo>
                  <a:lnTo>
                    <a:pt x="4671" y="7106"/>
                  </a:lnTo>
                  <a:cubicBezTo>
                    <a:pt x="4864" y="7230"/>
                    <a:pt x="5045" y="7274"/>
                    <a:pt x="5222" y="7274"/>
                  </a:cubicBezTo>
                  <a:cubicBezTo>
                    <a:pt x="5474" y="7274"/>
                    <a:pt x="5717" y="7184"/>
                    <a:pt x="5972" y="7106"/>
                  </a:cubicBezTo>
                  <a:cubicBezTo>
                    <a:pt x="6272" y="7006"/>
                    <a:pt x="6506" y="6872"/>
                    <a:pt x="6539" y="6539"/>
                  </a:cubicBezTo>
                  <a:cubicBezTo>
                    <a:pt x="6639" y="5905"/>
                    <a:pt x="6606" y="5338"/>
                    <a:pt x="6205" y="4804"/>
                  </a:cubicBezTo>
                  <a:cubicBezTo>
                    <a:pt x="5939" y="4404"/>
                    <a:pt x="5605" y="4037"/>
                    <a:pt x="5305" y="3670"/>
                  </a:cubicBezTo>
                  <a:cubicBezTo>
                    <a:pt x="5305" y="3670"/>
                    <a:pt x="5305" y="3637"/>
                    <a:pt x="5338" y="3570"/>
                  </a:cubicBezTo>
                  <a:cubicBezTo>
                    <a:pt x="6039" y="3036"/>
                    <a:pt x="5939" y="1802"/>
                    <a:pt x="5138" y="1335"/>
                  </a:cubicBezTo>
                  <a:cubicBezTo>
                    <a:pt x="4371" y="868"/>
                    <a:pt x="3604" y="668"/>
                    <a:pt x="2703" y="635"/>
                  </a:cubicBezTo>
                  <a:cubicBezTo>
                    <a:pt x="2269" y="568"/>
                    <a:pt x="1802" y="501"/>
                    <a:pt x="1335" y="368"/>
                  </a:cubicBezTo>
                  <a:cubicBezTo>
                    <a:pt x="1002" y="301"/>
                    <a:pt x="668" y="134"/>
                    <a:pt x="3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4872825" y="2490725"/>
              <a:ext cx="165975" cy="264225"/>
            </a:xfrm>
            <a:custGeom>
              <a:avLst/>
              <a:gdLst/>
              <a:ahLst/>
              <a:cxnLst/>
              <a:rect l="l" t="t" r="r" b="b"/>
              <a:pathLst>
                <a:path w="6639" h="10569" extrusionOk="0">
                  <a:moveTo>
                    <a:pt x="2183" y="823"/>
                  </a:moveTo>
                  <a:cubicBezTo>
                    <a:pt x="2324" y="823"/>
                    <a:pt x="2466" y="889"/>
                    <a:pt x="2635" y="995"/>
                  </a:cubicBezTo>
                  <a:cubicBezTo>
                    <a:pt x="3102" y="1361"/>
                    <a:pt x="3436" y="1795"/>
                    <a:pt x="3603" y="2329"/>
                  </a:cubicBezTo>
                  <a:lnTo>
                    <a:pt x="4470" y="5097"/>
                  </a:lnTo>
                  <a:cubicBezTo>
                    <a:pt x="4503" y="5164"/>
                    <a:pt x="4470" y="5264"/>
                    <a:pt x="4437" y="5464"/>
                  </a:cubicBezTo>
                  <a:cubicBezTo>
                    <a:pt x="3903" y="4731"/>
                    <a:pt x="3436" y="4097"/>
                    <a:pt x="2902" y="3496"/>
                  </a:cubicBezTo>
                  <a:cubicBezTo>
                    <a:pt x="2769" y="3330"/>
                    <a:pt x="2602" y="3163"/>
                    <a:pt x="2435" y="2996"/>
                  </a:cubicBezTo>
                  <a:cubicBezTo>
                    <a:pt x="2068" y="2562"/>
                    <a:pt x="1735" y="2095"/>
                    <a:pt x="1735" y="1462"/>
                  </a:cubicBezTo>
                  <a:cubicBezTo>
                    <a:pt x="1735" y="1261"/>
                    <a:pt x="1668" y="995"/>
                    <a:pt x="1935" y="894"/>
                  </a:cubicBezTo>
                  <a:cubicBezTo>
                    <a:pt x="2021" y="846"/>
                    <a:pt x="2102" y="823"/>
                    <a:pt x="2183" y="823"/>
                  </a:cubicBezTo>
                  <a:close/>
                  <a:moveTo>
                    <a:pt x="1250" y="3964"/>
                  </a:moveTo>
                  <a:cubicBezTo>
                    <a:pt x="1384" y="3964"/>
                    <a:pt x="1527" y="4006"/>
                    <a:pt x="1668" y="4097"/>
                  </a:cubicBezTo>
                  <a:cubicBezTo>
                    <a:pt x="2268" y="4430"/>
                    <a:pt x="2936" y="4664"/>
                    <a:pt x="3403" y="5264"/>
                  </a:cubicBezTo>
                  <a:cubicBezTo>
                    <a:pt x="3803" y="5765"/>
                    <a:pt x="4103" y="6332"/>
                    <a:pt x="4237" y="6965"/>
                  </a:cubicBezTo>
                  <a:cubicBezTo>
                    <a:pt x="4270" y="6999"/>
                    <a:pt x="4237" y="7099"/>
                    <a:pt x="4170" y="7166"/>
                  </a:cubicBezTo>
                  <a:cubicBezTo>
                    <a:pt x="3669" y="6799"/>
                    <a:pt x="3102" y="6732"/>
                    <a:pt x="2502" y="6632"/>
                  </a:cubicBezTo>
                  <a:cubicBezTo>
                    <a:pt x="2002" y="6565"/>
                    <a:pt x="1568" y="6398"/>
                    <a:pt x="1301" y="5965"/>
                  </a:cubicBezTo>
                  <a:cubicBezTo>
                    <a:pt x="1101" y="5665"/>
                    <a:pt x="734" y="5564"/>
                    <a:pt x="667" y="5164"/>
                  </a:cubicBezTo>
                  <a:cubicBezTo>
                    <a:pt x="667" y="5097"/>
                    <a:pt x="601" y="4964"/>
                    <a:pt x="601" y="4897"/>
                  </a:cubicBezTo>
                  <a:cubicBezTo>
                    <a:pt x="525" y="4346"/>
                    <a:pt x="846" y="3964"/>
                    <a:pt x="1250" y="3964"/>
                  </a:cubicBezTo>
                  <a:close/>
                  <a:moveTo>
                    <a:pt x="2334" y="7323"/>
                  </a:moveTo>
                  <a:cubicBezTo>
                    <a:pt x="2950" y="7323"/>
                    <a:pt x="3490" y="7592"/>
                    <a:pt x="4003" y="7833"/>
                  </a:cubicBezTo>
                  <a:cubicBezTo>
                    <a:pt x="4570" y="8100"/>
                    <a:pt x="4937" y="8567"/>
                    <a:pt x="5271" y="9000"/>
                  </a:cubicBezTo>
                  <a:cubicBezTo>
                    <a:pt x="5404" y="9167"/>
                    <a:pt x="5571" y="9401"/>
                    <a:pt x="5738" y="9601"/>
                  </a:cubicBezTo>
                  <a:cubicBezTo>
                    <a:pt x="5137" y="9467"/>
                    <a:pt x="4570" y="9401"/>
                    <a:pt x="3970" y="9334"/>
                  </a:cubicBezTo>
                  <a:cubicBezTo>
                    <a:pt x="3503" y="9300"/>
                    <a:pt x="3069" y="9267"/>
                    <a:pt x="2635" y="9134"/>
                  </a:cubicBezTo>
                  <a:cubicBezTo>
                    <a:pt x="2335" y="9067"/>
                    <a:pt x="2035" y="8934"/>
                    <a:pt x="1768" y="8767"/>
                  </a:cubicBezTo>
                  <a:cubicBezTo>
                    <a:pt x="1468" y="8600"/>
                    <a:pt x="1268" y="8133"/>
                    <a:pt x="1401" y="7899"/>
                  </a:cubicBezTo>
                  <a:cubicBezTo>
                    <a:pt x="1501" y="7599"/>
                    <a:pt x="1801" y="7399"/>
                    <a:pt x="2135" y="7332"/>
                  </a:cubicBezTo>
                  <a:cubicBezTo>
                    <a:pt x="2202" y="7326"/>
                    <a:pt x="2269" y="7323"/>
                    <a:pt x="2334" y="7323"/>
                  </a:cubicBezTo>
                  <a:close/>
                  <a:moveTo>
                    <a:pt x="2360" y="1"/>
                  </a:moveTo>
                  <a:cubicBezTo>
                    <a:pt x="1787" y="1"/>
                    <a:pt x="1293" y="424"/>
                    <a:pt x="1268" y="1061"/>
                  </a:cubicBezTo>
                  <a:cubicBezTo>
                    <a:pt x="1234" y="1462"/>
                    <a:pt x="1234" y="1895"/>
                    <a:pt x="1468" y="2295"/>
                  </a:cubicBezTo>
                  <a:cubicBezTo>
                    <a:pt x="1668" y="2596"/>
                    <a:pt x="1768" y="2963"/>
                    <a:pt x="1902" y="3263"/>
                  </a:cubicBezTo>
                  <a:cubicBezTo>
                    <a:pt x="1468" y="3296"/>
                    <a:pt x="1101" y="3330"/>
                    <a:pt x="734" y="3463"/>
                  </a:cubicBezTo>
                  <a:cubicBezTo>
                    <a:pt x="434" y="3563"/>
                    <a:pt x="134" y="3730"/>
                    <a:pt x="100" y="4063"/>
                  </a:cubicBezTo>
                  <a:cubicBezTo>
                    <a:pt x="0" y="4664"/>
                    <a:pt x="0" y="5264"/>
                    <a:pt x="434" y="5798"/>
                  </a:cubicBezTo>
                  <a:cubicBezTo>
                    <a:pt x="734" y="6165"/>
                    <a:pt x="1068" y="6565"/>
                    <a:pt x="1334" y="6932"/>
                  </a:cubicBezTo>
                  <a:cubicBezTo>
                    <a:pt x="1301" y="6932"/>
                    <a:pt x="1301" y="6965"/>
                    <a:pt x="1268" y="6999"/>
                  </a:cubicBezTo>
                  <a:cubicBezTo>
                    <a:pt x="567" y="7499"/>
                    <a:pt x="734" y="8800"/>
                    <a:pt x="1435" y="9234"/>
                  </a:cubicBezTo>
                  <a:cubicBezTo>
                    <a:pt x="2168" y="9667"/>
                    <a:pt x="2969" y="9901"/>
                    <a:pt x="3836" y="9934"/>
                  </a:cubicBezTo>
                  <a:cubicBezTo>
                    <a:pt x="4337" y="9934"/>
                    <a:pt x="4837" y="10068"/>
                    <a:pt x="5304" y="10168"/>
                  </a:cubicBezTo>
                  <a:cubicBezTo>
                    <a:pt x="5638" y="10268"/>
                    <a:pt x="5971" y="10435"/>
                    <a:pt x="6305" y="10568"/>
                  </a:cubicBezTo>
                  <a:cubicBezTo>
                    <a:pt x="6471" y="10401"/>
                    <a:pt x="6572" y="10268"/>
                    <a:pt x="6638" y="10168"/>
                  </a:cubicBezTo>
                  <a:cubicBezTo>
                    <a:pt x="6105" y="9167"/>
                    <a:pt x="5571" y="8266"/>
                    <a:pt x="5404" y="7166"/>
                  </a:cubicBezTo>
                  <a:cubicBezTo>
                    <a:pt x="5237" y="6298"/>
                    <a:pt x="5104" y="5398"/>
                    <a:pt x="4970" y="4497"/>
                  </a:cubicBezTo>
                  <a:cubicBezTo>
                    <a:pt x="4804" y="3463"/>
                    <a:pt x="4603" y="2462"/>
                    <a:pt x="4136" y="1495"/>
                  </a:cubicBezTo>
                  <a:cubicBezTo>
                    <a:pt x="3903" y="928"/>
                    <a:pt x="3469" y="427"/>
                    <a:pt x="2902" y="127"/>
                  </a:cubicBezTo>
                  <a:cubicBezTo>
                    <a:pt x="2722" y="41"/>
                    <a:pt x="2537" y="1"/>
                    <a:pt x="236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2553650" y="2490875"/>
              <a:ext cx="169325" cy="262400"/>
            </a:xfrm>
            <a:custGeom>
              <a:avLst/>
              <a:gdLst/>
              <a:ahLst/>
              <a:cxnLst/>
              <a:rect l="l" t="t" r="r" b="b"/>
              <a:pathLst>
                <a:path w="6773" h="10496" extrusionOk="0">
                  <a:moveTo>
                    <a:pt x="4505" y="783"/>
                  </a:moveTo>
                  <a:cubicBezTo>
                    <a:pt x="4697" y="783"/>
                    <a:pt x="4808" y="915"/>
                    <a:pt x="4838" y="1155"/>
                  </a:cubicBezTo>
                  <a:cubicBezTo>
                    <a:pt x="4938" y="1889"/>
                    <a:pt x="4671" y="2456"/>
                    <a:pt x="4204" y="2890"/>
                  </a:cubicBezTo>
                  <a:cubicBezTo>
                    <a:pt x="3670" y="3424"/>
                    <a:pt x="3303" y="4057"/>
                    <a:pt x="2803" y="4624"/>
                  </a:cubicBezTo>
                  <a:cubicBezTo>
                    <a:pt x="2636" y="4825"/>
                    <a:pt x="2469" y="5091"/>
                    <a:pt x="2303" y="5325"/>
                  </a:cubicBezTo>
                  <a:cubicBezTo>
                    <a:pt x="2236" y="5325"/>
                    <a:pt x="2203" y="5292"/>
                    <a:pt x="2169" y="5292"/>
                  </a:cubicBezTo>
                  <a:lnTo>
                    <a:pt x="2169" y="4991"/>
                  </a:lnTo>
                  <a:cubicBezTo>
                    <a:pt x="2369" y="4157"/>
                    <a:pt x="2636" y="3390"/>
                    <a:pt x="2870" y="2590"/>
                  </a:cubicBezTo>
                  <a:cubicBezTo>
                    <a:pt x="3103" y="1923"/>
                    <a:pt x="3370" y="1322"/>
                    <a:pt x="3970" y="955"/>
                  </a:cubicBezTo>
                  <a:cubicBezTo>
                    <a:pt x="4104" y="888"/>
                    <a:pt x="4271" y="788"/>
                    <a:pt x="4437" y="788"/>
                  </a:cubicBezTo>
                  <a:cubicBezTo>
                    <a:pt x="4461" y="785"/>
                    <a:pt x="4484" y="783"/>
                    <a:pt x="4505" y="783"/>
                  </a:cubicBezTo>
                  <a:close/>
                  <a:moveTo>
                    <a:pt x="5422" y="3978"/>
                  </a:moveTo>
                  <a:cubicBezTo>
                    <a:pt x="5826" y="3978"/>
                    <a:pt x="6005" y="4190"/>
                    <a:pt x="6005" y="4658"/>
                  </a:cubicBezTo>
                  <a:cubicBezTo>
                    <a:pt x="6039" y="5058"/>
                    <a:pt x="5972" y="5392"/>
                    <a:pt x="5638" y="5625"/>
                  </a:cubicBezTo>
                  <a:cubicBezTo>
                    <a:pt x="5505" y="5725"/>
                    <a:pt x="5405" y="5825"/>
                    <a:pt x="5338" y="5959"/>
                  </a:cubicBezTo>
                  <a:cubicBezTo>
                    <a:pt x="5038" y="6392"/>
                    <a:pt x="4571" y="6559"/>
                    <a:pt x="4104" y="6626"/>
                  </a:cubicBezTo>
                  <a:cubicBezTo>
                    <a:pt x="3537" y="6726"/>
                    <a:pt x="2970" y="6759"/>
                    <a:pt x="2369" y="7260"/>
                  </a:cubicBezTo>
                  <a:cubicBezTo>
                    <a:pt x="2503" y="6326"/>
                    <a:pt x="2836" y="5725"/>
                    <a:pt x="3337" y="5192"/>
                  </a:cubicBezTo>
                  <a:cubicBezTo>
                    <a:pt x="3804" y="4658"/>
                    <a:pt x="4471" y="4491"/>
                    <a:pt x="4971" y="4091"/>
                  </a:cubicBezTo>
                  <a:cubicBezTo>
                    <a:pt x="5005" y="4057"/>
                    <a:pt x="5138" y="3991"/>
                    <a:pt x="5238" y="3991"/>
                  </a:cubicBezTo>
                  <a:cubicBezTo>
                    <a:pt x="5304" y="3982"/>
                    <a:pt x="5365" y="3978"/>
                    <a:pt x="5422" y="3978"/>
                  </a:cubicBezTo>
                  <a:close/>
                  <a:moveTo>
                    <a:pt x="4109" y="7273"/>
                  </a:moveTo>
                  <a:cubicBezTo>
                    <a:pt x="4194" y="7273"/>
                    <a:pt x="4281" y="7280"/>
                    <a:pt x="4371" y="7293"/>
                  </a:cubicBezTo>
                  <a:lnTo>
                    <a:pt x="4604" y="7293"/>
                  </a:lnTo>
                  <a:cubicBezTo>
                    <a:pt x="4938" y="7393"/>
                    <a:pt x="5171" y="7560"/>
                    <a:pt x="5271" y="7827"/>
                  </a:cubicBezTo>
                  <a:cubicBezTo>
                    <a:pt x="5338" y="8160"/>
                    <a:pt x="5205" y="8461"/>
                    <a:pt x="4938" y="8661"/>
                  </a:cubicBezTo>
                  <a:cubicBezTo>
                    <a:pt x="4471" y="8994"/>
                    <a:pt x="3937" y="9161"/>
                    <a:pt x="3370" y="9228"/>
                  </a:cubicBezTo>
                  <a:cubicBezTo>
                    <a:pt x="2536" y="9328"/>
                    <a:pt x="1769" y="9328"/>
                    <a:pt x="935" y="9561"/>
                  </a:cubicBezTo>
                  <a:cubicBezTo>
                    <a:pt x="1202" y="9161"/>
                    <a:pt x="1535" y="8727"/>
                    <a:pt x="1869" y="8360"/>
                  </a:cubicBezTo>
                  <a:cubicBezTo>
                    <a:pt x="2102" y="8127"/>
                    <a:pt x="2336" y="7927"/>
                    <a:pt x="2636" y="7793"/>
                  </a:cubicBezTo>
                  <a:cubicBezTo>
                    <a:pt x="3098" y="7533"/>
                    <a:pt x="3561" y="7273"/>
                    <a:pt x="4109" y="7273"/>
                  </a:cubicBezTo>
                  <a:close/>
                  <a:moveTo>
                    <a:pt x="4303" y="1"/>
                  </a:moveTo>
                  <a:cubicBezTo>
                    <a:pt x="3878" y="1"/>
                    <a:pt x="3540" y="251"/>
                    <a:pt x="3203" y="588"/>
                  </a:cubicBezTo>
                  <a:cubicBezTo>
                    <a:pt x="2403" y="1355"/>
                    <a:pt x="2136" y="2390"/>
                    <a:pt x="1902" y="3424"/>
                  </a:cubicBezTo>
                  <a:cubicBezTo>
                    <a:pt x="1802" y="3957"/>
                    <a:pt x="1736" y="4458"/>
                    <a:pt x="1669" y="4991"/>
                  </a:cubicBezTo>
                  <a:cubicBezTo>
                    <a:pt x="1602" y="5592"/>
                    <a:pt x="1502" y="6126"/>
                    <a:pt x="1369" y="6726"/>
                  </a:cubicBezTo>
                  <a:cubicBezTo>
                    <a:pt x="1202" y="7426"/>
                    <a:pt x="1035" y="8094"/>
                    <a:pt x="802" y="8761"/>
                  </a:cubicBezTo>
                  <a:cubicBezTo>
                    <a:pt x="568" y="9261"/>
                    <a:pt x="234" y="9661"/>
                    <a:pt x="1" y="10162"/>
                  </a:cubicBezTo>
                  <a:cubicBezTo>
                    <a:pt x="134" y="10295"/>
                    <a:pt x="268" y="10395"/>
                    <a:pt x="335" y="10495"/>
                  </a:cubicBezTo>
                  <a:cubicBezTo>
                    <a:pt x="568" y="10429"/>
                    <a:pt x="802" y="10429"/>
                    <a:pt x="1035" y="10329"/>
                  </a:cubicBezTo>
                  <a:cubicBezTo>
                    <a:pt x="1702" y="9962"/>
                    <a:pt x="2469" y="9895"/>
                    <a:pt x="3203" y="9895"/>
                  </a:cubicBezTo>
                  <a:cubicBezTo>
                    <a:pt x="4104" y="9895"/>
                    <a:pt x="4804" y="9528"/>
                    <a:pt x="5472" y="9061"/>
                  </a:cubicBezTo>
                  <a:cubicBezTo>
                    <a:pt x="5805" y="8794"/>
                    <a:pt x="5972" y="8427"/>
                    <a:pt x="5939" y="7927"/>
                  </a:cubicBezTo>
                  <a:cubicBezTo>
                    <a:pt x="5872" y="7460"/>
                    <a:pt x="5638" y="7126"/>
                    <a:pt x="5338" y="6826"/>
                  </a:cubicBezTo>
                  <a:cubicBezTo>
                    <a:pt x="6139" y="6292"/>
                    <a:pt x="6606" y="5625"/>
                    <a:pt x="6672" y="4758"/>
                  </a:cubicBezTo>
                  <a:cubicBezTo>
                    <a:pt x="6772" y="3791"/>
                    <a:pt x="6472" y="3457"/>
                    <a:pt x="5805" y="3390"/>
                  </a:cubicBezTo>
                  <a:cubicBezTo>
                    <a:pt x="5405" y="3324"/>
                    <a:pt x="5071" y="3324"/>
                    <a:pt x="4804" y="3290"/>
                  </a:cubicBezTo>
                  <a:cubicBezTo>
                    <a:pt x="5005" y="2890"/>
                    <a:pt x="5238" y="2423"/>
                    <a:pt x="5371" y="1923"/>
                  </a:cubicBezTo>
                  <a:cubicBezTo>
                    <a:pt x="5505" y="1556"/>
                    <a:pt x="5505" y="1122"/>
                    <a:pt x="5405" y="755"/>
                  </a:cubicBezTo>
                  <a:cubicBezTo>
                    <a:pt x="5371" y="455"/>
                    <a:pt x="5171" y="255"/>
                    <a:pt x="4838" y="121"/>
                  </a:cubicBezTo>
                  <a:cubicBezTo>
                    <a:pt x="4643" y="38"/>
                    <a:pt x="4466" y="1"/>
                    <a:pt x="430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8"/>
            <p:cNvSpPr/>
            <p:nvPr/>
          </p:nvSpPr>
          <p:spPr>
            <a:xfrm>
              <a:off x="2796325" y="4349100"/>
              <a:ext cx="135975" cy="86325"/>
            </a:xfrm>
            <a:custGeom>
              <a:avLst/>
              <a:gdLst/>
              <a:ahLst/>
              <a:cxnLst/>
              <a:rect l="l" t="t" r="r" b="b"/>
              <a:pathLst>
                <a:path w="5439" h="3453" extrusionOk="0">
                  <a:moveTo>
                    <a:pt x="4137" y="479"/>
                  </a:moveTo>
                  <a:cubicBezTo>
                    <a:pt x="4304" y="479"/>
                    <a:pt x="4471" y="512"/>
                    <a:pt x="4738" y="546"/>
                  </a:cubicBezTo>
                  <a:cubicBezTo>
                    <a:pt x="4171" y="1346"/>
                    <a:pt x="3670" y="2047"/>
                    <a:pt x="3136" y="2881"/>
                  </a:cubicBezTo>
                  <a:cubicBezTo>
                    <a:pt x="2653" y="2780"/>
                    <a:pt x="2157" y="2667"/>
                    <a:pt x="1612" y="2667"/>
                  </a:cubicBezTo>
                  <a:cubicBezTo>
                    <a:pt x="1255" y="2667"/>
                    <a:pt x="877" y="2715"/>
                    <a:pt x="468" y="2847"/>
                  </a:cubicBezTo>
                  <a:cubicBezTo>
                    <a:pt x="835" y="2347"/>
                    <a:pt x="1102" y="1980"/>
                    <a:pt x="1335" y="1613"/>
                  </a:cubicBezTo>
                  <a:lnTo>
                    <a:pt x="1836" y="846"/>
                  </a:lnTo>
                  <a:cubicBezTo>
                    <a:pt x="1977" y="591"/>
                    <a:pt x="2143" y="505"/>
                    <a:pt x="2393" y="505"/>
                  </a:cubicBezTo>
                  <a:cubicBezTo>
                    <a:pt x="2438" y="505"/>
                    <a:pt x="2486" y="507"/>
                    <a:pt x="2536" y="512"/>
                  </a:cubicBezTo>
                  <a:cubicBezTo>
                    <a:pt x="2643" y="519"/>
                    <a:pt x="2750" y="522"/>
                    <a:pt x="2856" y="522"/>
                  </a:cubicBezTo>
                  <a:cubicBezTo>
                    <a:pt x="3283" y="522"/>
                    <a:pt x="3710" y="479"/>
                    <a:pt x="4137" y="479"/>
                  </a:cubicBezTo>
                  <a:close/>
                  <a:moveTo>
                    <a:pt x="2454" y="1"/>
                  </a:moveTo>
                  <a:cubicBezTo>
                    <a:pt x="2085" y="1"/>
                    <a:pt x="1767" y="214"/>
                    <a:pt x="1502" y="479"/>
                  </a:cubicBezTo>
                  <a:cubicBezTo>
                    <a:pt x="1168" y="879"/>
                    <a:pt x="835" y="1346"/>
                    <a:pt x="501" y="1813"/>
                  </a:cubicBezTo>
                  <a:cubicBezTo>
                    <a:pt x="334" y="2047"/>
                    <a:pt x="234" y="2314"/>
                    <a:pt x="101" y="2547"/>
                  </a:cubicBezTo>
                  <a:cubicBezTo>
                    <a:pt x="1" y="2847"/>
                    <a:pt x="134" y="3048"/>
                    <a:pt x="435" y="3148"/>
                  </a:cubicBezTo>
                  <a:cubicBezTo>
                    <a:pt x="1152" y="3327"/>
                    <a:pt x="1844" y="3453"/>
                    <a:pt x="2580" y="3453"/>
                  </a:cubicBezTo>
                  <a:cubicBezTo>
                    <a:pt x="2665" y="3453"/>
                    <a:pt x="2750" y="3451"/>
                    <a:pt x="2836" y="3448"/>
                  </a:cubicBezTo>
                  <a:cubicBezTo>
                    <a:pt x="3136" y="3448"/>
                    <a:pt x="3370" y="3381"/>
                    <a:pt x="3570" y="3181"/>
                  </a:cubicBezTo>
                  <a:cubicBezTo>
                    <a:pt x="4004" y="2681"/>
                    <a:pt x="4571" y="2180"/>
                    <a:pt x="4938" y="1647"/>
                  </a:cubicBezTo>
                  <a:cubicBezTo>
                    <a:pt x="5138" y="1280"/>
                    <a:pt x="5438" y="879"/>
                    <a:pt x="5438" y="379"/>
                  </a:cubicBezTo>
                  <a:cubicBezTo>
                    <a:pt x="4804" y="45"/>
                    <a:pt x="4137" y="145"/>
                    <a:pt x="3470" y="45"/>
                  </a:cubicBezTo>
                  <a:cubicBezTo>
                    <a:pt x="3320" y="29"/>
                    <a:pt x="3170" y="29"/>
                    <a:pt x="3024" y="29"/>
                  </a:cubicBezTo>
                  <a:cubicBezTo>
                    <a:pt x="2878" y="29"/>
                    <a:pt x="2736" y="29"/>
                    <a:pt x="2603" y="12"/>
                  </a:cubicBezTo>
                  <a:cubicBezTo>
                    <a:pt x="2552" y="4"/>
                    <a:pt x="2503" y="1"/>
                    <a:pt x="245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a:off x="4660175" y="1087900"/>
              <a:ext cx="136775" cy="83200"/>
            </a:xfrm>
            <a:custGeom>
              <a:avLst/>
              <a:gdLst/>
              <a:ahLst/>
              <a:cxnLst/>
              <a:rect l="l" t="t" r="r" b="b"/>
              <a:pathLst>
                <a:path w="5471" h="3328" extrusionOk="0">
                  <a:moveTo>
                    <a:pt x="2302" y="500"/>
                  </a:moveTo>
                  <a:cubicBezTo>
                    <a:pt x="2823" y="631"/>
                    <a:pt x="3373" y="733"/>
                    <a:pt x="3951" y="733"/>
                  </a:cubicBezTo>
                  <a:cubicBezTo>
                    <a:pt x="4261" y="733"/>
                    <a:pt x="4578" y="704"/>
                    <a:pt x="4904" y="634"/>
                  </a:cubicBezTo>
                  <a:lnTo>
                    <a:pt x="4904" y="634"/>
                  </a:lnTo>
                  <a:cubicBezTo>
                    <a:pt x="4437" y="1334"/>
                    <a:pt x="3970" y="1968"/>
                    <a:pt x="3603" y="2669"/>
                  </a:cubicBezTo>
                  <a:cubicBezTo>
                    <a:pt x="3476" y="2845"/>
                    <a:pt x="3331" y="2927"/>
                    <a:pt x="3152" y="2927"/>
                  </a:cubicBezTo>
                  <a:cubicBezTo>
                    <a:pt x="3094" y="2927"/>
                    <a:pt x="3034" y="2918"/>
                    <a:pt x="2969" y="2902"/>
                  </a:cubicBezTo>
                  <a:cubicBezTo>
                    <a:pt x="2702" y="2885"/>
                    <a:pt x="2444" y="2860"/>
                    <a:pt x="2189" y="2860"/>
                  </a:cubicBezTo>
                  <a:cubicBezTo>
                    <a:pt x="1935" y="2860"/>
                    <a:pt x="1685" y="2885"/>
                    <a:pt x="1434" y="2969"/>
                  </a:cubicBezTo>
                  <a:cubicBezTo>
                    <a:pt x="1407" y="2973"/>
                    <a:pt x="1377" y="2976"/>
                    <a:pt x="1347" y="2976"/>
                  </a:cubicBezTo>
                  <a:cubicBezTo>
                    <a:pt x="1160" y="2976"/>
                    <a:pt x="935" y="2897"/>
                    <a:pt x="734" y="2869"/>
                  </a:cubicBezTo>
                  <a:cubicBezTo>
                    <a:pt x="1268" y="2068"/>
                    <a:pt x="1768" y="1334"/>
                    <a:pt x="2302" y="500"/>
                  </a:cubicBezTo>
                  <a:close/>
                  <a:moveTo>
                    <a:pt x="2669" y="0"/>
                  </a:moveTo>
                  <a:cubicBezTo>
                    <a:pt x="2302" y="0"/>
                    <a:pt x="2002" y="133"/>
                    <a:pt x="1768" y="367"/>
                  </a:cubicBezTo>
                  <a:cubicBezTo>
                    <a:pt x="1334" y="834"/>
                    <a:pt x="901" y="1234"/>
                    <a:pt x="567" y="1735"/>
                  </a:cubicBezTo>
                  <a:cubicBezTo>
                    <a:pt x="300" y="2135"/>
                    <a:pt x="0" y="2502"/>
                    <a:pt x="0" y="3069"/>
                  </a:cubicBezTo>
                  <a:cubicBezTo>
                    <a:pt x="400" y="3136"/>
                    <a:pt x="734" y="3202"/>
                    <a:pt x="1068" y="3202"/>
                  </a:cubicBezTo>
                  <a:cubicBezTo>
                    <a:pt x="1601" y="3236"/>
                    <a:pt x="2102" y="3202"/>
                    <a:pt x="2602" y="3302"/>
                  </a:cubicBezTo>
                  <a:cubicBezTo>
                    <a:pt x="2708" y="3319"/>
                    <a:pt x="2807" y="3327"/>
                    <a:pt x="2900" y="3327"/>
                  </a:cubicBezTo>
                  <a:cubicBezTo>
                    <a:pt x="3368" y="3327"/>
                    <a:pt x="3697" y="3119"/>
                    <a:pt x="4003" y="2702"/>
                  </a:cubicBezTo>
                  <a:cubicBezTo>
                    <a:pt x="4136" y="2502"/>
                    <a:pt x="4303" y="2268"/>
                    <a:pt x="4470" y="2068"/>
                  </a:cubicBezTo>
                  <a:cubicBezTo>
                    <a:pt x="4770" y="1701"/>
                    <a:pt x="5037" y="1334"/>
                    <a:pt x="5271" y="901"/>
                  </a:cubicBezTo>
                  <a:cubicBezTo>
                    <a:pt x="5471" y="534"/>
                    <a:pt x="5304" y="367"/>
                    <a:pt x="4904" y="234"/>
                  </a:cubicBezTo>
                  <a:cubicBezTo>
                    <a:pt x="4170" y="67"/>
                    <a:pt x="3436" y="0"/>
                    <a:pt x="266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a:off x="4661825" y="4348700"/>
              <a:ext cx="135975" cy="85675"/>
            </a:xfrm>
            <a:custGeom>
              <a:avLst/>
              <a:gdLst/>
              <a:ahLst/>
              <a:cxnLst/>
              <a:rect l="l" t="t" r="r" b="b"/>
              <a:pathLst>
                <a:path w="5439" h="3427" extrusionOk="0">
                  <a:moveTo>
                    <a:pt x="3337" y="562"/>
                  </a:moveTo>
                  <a:cubicBezTo>
                    <a:pt x="3837" y="1296"/>
                    <a:pt x="4271" y="1996"/>
                    <a:pt x="4738" y="2697"/>
                  </a:cubicBezTo>
                  <a:cubicBezTo>
                    <a:pt x="3937" y="2730"/>
                    <a:pt x="3036" y="2797"/>
                    <a:pt x="2202" y="2830"/>
                  </a:cubicBezTo>
                  <a:cubicBezTo>
                    <a:pt x="1669" y="2063"/>
                    <a:pt x="1168" y="1329"/>
                    <a:pt x="601" y="562"/>
                  </a:cubicBezTo>
                  <a:close/>
                  <a:moveTo>
                    <a:pt x="1629" y="1"/>
                  </a:moveTo>
                  <a:cubicBezTo>
                    <a:pt x="1208" y="1"/>
                    <a:pt x="805" y="141"/>
                    <a:pt x="401" y="195"/>
                  </a:cubicBezTo>
                  <a:cubicBezTo>
                    <a:pt x="268" y="228"/>
                    <a:pt x="101" y="362"/>
                    <a:pt x="1" y="462"/>
                  </a:cubicBezTo>
                  <a:cubicBezTo>
                    <a:pt x="334" y="1396"/>
                    <a:pt x="901" y="2163"/>
                    <a:pt x="1569" y="2863"/>
                  </a:cubicBezTo>
                  <a:cubicBezTo>
                    <a:pt x="1834" y="3188"/>
                    <a:pt x="2179" y="3408"/>
                    <a:pt x="2647" y="3408"/>
                  </a:cubicBezTo>
                  <a:cubicBezTo>
                    <a:pt x="2708" y="3408"/>
                    <a:pt x="2771" y="3405"/>
                    <a:pt x="2836" y="3397"/>
                  </a:cubicBezTo>
                  <a:cubicBezTo>
                    <a:pt x="2992" y="3397"/>
                    <a:pt x="3133" y="3427"/>
                    <a:pt x="3288" y="3427"/>
                  </a:cubicBezTo>
                  <a:cubicBezTo>
                    <a:pt x="3366" y="3427"/>
                    <a:pt x="3448" y="3419"/>
                    <a:pt x="3537" y="3397"/>
                  </a:cubicBezTo>
                  <a:cubicBezTo>
                    <a:pt x="4170" y="3330"/>
                    <a:pt x="4771" y="3197"/>
                    <a:pt x="5438" y="2897"/>
                  </a:cubicBezTo>
                  <a:cubicBezTo>
                    <a:pt x="5271" y="2663"/>
                    <a:pt x="5205" y="2463"/>
                    <a:pt x="5171" y="2196"/>
                  </a:cubicBezTo>
                  <a:cubicBezTo>
                    <a:pt x="4771" y="1696"/>
                    <a:pt x="4404" y="1229"/>
                    <a:pt x="4070" y="695"/>
                  </a:cubicBezTo>
                  <a:cubicBezTo>
                    <a:pt x="3770" y="228"/>
                    <a:pt x="3437" y="128"/>
                    <a:pt x="3003" y="128"/>
                  </a:cubicBezTo>
                  <a:cubicBezTo>
                    <a:pt x="2603" y="128"/>
                    <a:pt x="2269" y="128"/>
                    <a:pt x="1936" y="28"/>
                  </a:cubicBezTo>
                  <a:cubicBezTo>
                    <a:pt x="1832" y="9"/>
                    <a:pt x="1730" y="1"/>
                    <a:pt x="162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2795500" y="1087925"/>
              <a:ext cx="136800" cy="84225"/>
            </a:xfrm>
            <a:custGeom>
              <a:avLst/>
              <a:gdLst/>
              <a:ahLst/>
              <a:cxnLst/>
              <a:rect l="l" t="t" r="r" b="b"/>
              <a:pathLst>
                <a:path w="5472" h="3369" extrusionOk="0">
                  <a:moveTo>
                    <a:pt x="3203" y="566"/>
                  </a:moveTo>
                  <a:cubicBezTo>
                    <a:pt x="3770" y="1333"/>
                    <a:pt x="4270" y="2067"/>
                    <a:pt x="4771" y="2834"/>
                  </a:cubicBezTo>
                  <a:cubicBezTo>
                    <a:pt x="4148" y="2834"/>
                    <a:pt x="3540" y="2864"/>
                    <a:pt x="2937" y="2864"/>
                  </a:cubicBezTo>
                  <a:cubicBezTo>
                    <a:pt x="2636" y="2864"/>
                    <a:pt x="2336" y="2857"/>
                    <a:pt x="2035" y="2834"/>
                  </a:cubicBezTo>
                  <a:cubicBezTo>
                    <a:pt x="1602" y="2134"/>
                    <a:pt x="1101" y="1400"/>
                    <a:pt x="634" y="700"/>
                  </a:cubicBezTo>
                  <a:cubicBezTo>
                    <a:pt x="1502" y="666"/>
                    <a:pt x="2369" y="633"/>
                    <a:pt x="3203" y="566"/>
                  </a:cubicBezTo>
                  <a:close/>
                  <a:moveTo>
                    <a:pt x="2361" y="0"/>
                  </a:moveTo>
                  <a:cubicBezTo>
                    <a:pt x="1895" y="0"/>
                    <a:pt x="1424" y="52"/>
                    <a:pt x="968" y="166"/>
                  </a:cubicBezTo>
                  <a:cubicBezTo>
                    <a:pt x="634" y="233"/>
                    <a:pt x="334" y="366"/>
                    <a:pt x="1" y="499"/>
                  </a:cubicBezTo>
                  <a:cubicBezTo>
                    <a:pt x="367" y="1333"/>
                    <a:pt x="868" y="1900"/>
                    <a:pt x="1335" y="2634"/>
                  </a:cubicBezTo>
                  <a:cubicBezTo>
                    <a:pt x="1702" y="3168"/>
                    <a:pt x="2169" y="3301"/>
                    <a:pt x="2769" y="3301"/>
                  </a:cubicBezTo>
                  <a:cubicBezTo>
                    <a:pt x="3103" y="3301"/>
                    <a:pt x="3370" y="3368"/>
                    <a:pt x="3703" y="3368"/>
                  </a:cubicBezTo>
                  <a:cubicBezTo>
                    <a:pt x="4304" y="3368"/>
                    <a:pt x="4937" y="3335"/>
                    <a:pt x="5471" y="3035"/>
                  </a:cubicBezTo>
                  <a:lnTo>
                    <a:pt x="5471" y="2868"/>
                  </a:lnTo>
                  <a:cubicBezTo>
                    <a:pt x="5104" y="2000"/>
                    <a:pt x="4537" y="1200"/>
                    <a:pt x="3870" y="533"/>
                  </a:cubicBezTo>
                  <a:cubicBezTo>
                    <a:pt x="3670" y="299"/>
                    <a:pt x="3303" y="66"/>
                    <a:pt x="3003" y="32"/>
                  </a:cubicBezTo>
                  <a:cubicBezTo>
                    <a:pt x="2791" y="11"/>
                    <a:pt x="2577" y="0"/>
                    <a:pt x="236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4892000" y="4151225"/>
              <a:ext cx="91750" cy="155650"/>
            </a:xfrm>
            <a:custGeom>
              <a:avLst/>
              <a:gdLst/>
              <a:ahLst/>
              <a:cxnLst/>
              <a:rect l="l" t="t" r="r" b="b"/>
              <a:pathLst>
                <a:path w="3670" h="6226" extrusionOk="0">
                  <a:moveTo>
                    <a:pt x="1968" y="588"/>
                  </a:moveTo>
                  <a:cubicBezTo>
                    <a:pt x="2202" y="1289"/>
                    <a:pt x="2369" y="1956"/>
                    <a:pt x="2669" y="2557"/>
                  </a:cubicBezTo>
                  <a:cubicBezTo>
                    <a:pt x="2969" y="3190"/>
                    <a:pt x="2836" y="3624"/>
                    <a:pt x="2469" y="4124"/>
                  </a:cubicBezTo>
                  <a:cubicBezTo>
                    <a:pt x="2169" y="4591"/>
                    <a:pt x="1968" y="5058"/>
                    <a:pt x="1668" y="5592"/>
                  </a:cubicBezTo>
                  <a:cubicBezTo>
                    <a:pt x="1301" y="4725"/>
                    <a:pt x="901" y="3891"/>
                    <a:pt x="501" y="3057"/>
                  </a:cubicBezTo>
                  <a:cubicBezTo>
                    <a:pt x="968" y="2256"/>
                    <a:pt x="1401" y="1456"/>
                    <a:pt x="1968" y="588"/>
                  </a:cubicBezTo>
                  <a:close/>
                  <a:moveTo>
                    <a:pt x="1940" y="0"/>
                  </a:moveTo>
                  <a:cubicBezTo>
                    <a:pt x="1846" y="0"/>
                    <a:pt x="1749" y="75"/>
                    <a:pt x="1635" y="222"/>
                  </a:cubicBezTo>
                  <a:cubicBezTo>
                    <a:pt x="1535" y="288"/>
                    <a:pt x="1501" y="355"/>
                    <a:pt x="1468" y="422"/>
                  </a:cubicBezTo>
                  <a:cubicBezTo>
                    <a:pt x="968" y="1356"/>
                    <a:pt x="501" y="2256"/>
                    <a:pt x="0" y="3190"/>
                  </a:cubicBezTo>
                  <a:lnTo>
                    <a:pt x="0" y="3257"/>
                  </a:lnTo>
                  <a:cubicBezTo>
                    <a:pt x="501" y="4224"/>
                    <a:pt x="901" y="5225"/>
                    <a:pt x="1635" y="6226"/>
                  </a:cubicBezTo>
                  <a:cubicBezTo>
                    <a:pt x="1902" y="5926"/>
                    <a:pt x="2135" y="5692"/>
                    <a:pt x="2335" y="5425"/>
                  </a:cubicBezTo>
                  <a:cubicBezTo>
                    <a:pt x="2636" y="5025"/>
                    <a:pt x="2902" y="4591"/>
                    <a:pt x="3169" y="4191"/>
                  </a:cubicBezTo>
                  <a:cubicBezTo>
                    <a:pt x="3503" y="3691"/>
                    <a:pt x="3670" y="3190"/>
                    <a:pt x="3236" y="2590"/>
                  </a:cubicBezTo>
                  <a:cubicBezTo>
                    <a:pt x="3136" y="2423"/>
                    <a:pt x="3069" y="2123"/>
                    <a:pt x="3003" y="1923"/>
                  </a:cubicBezTo>
                  <a:cubicBezTo>
                    <a:pt x="2836" y="1356"/>
                    <a:pt x="2536" y="789"/>
                    <a:pt x="2235" y="255"/>
                  </a:cubicBezTo>
                  <a:cubicBezTo>
                    <a:pt x="2133" y="84"/>
                    <a:pt x="2039" y="0"/>
                    <a:pt x="194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8"/>
            <p:cNvSpPr/>
            <p:nvPr/>
          </p:nvSpPr>
          <p:spPr>
            <a:xfrm>
              <a:off x="2608700" y="4150550"/>
              <a:ext cx="91750" cy="153000"/>
            </a:xfrm>
            <a:custGeom>
              <a:avLst/>
              <a:gdLst/>
              <a:ahLst/>
              <a:cxnLst/>
              <a:rect l="l" t="t" r="r" b="b"/>
              <a:pathLst>
                <a:path w="3670" h="6120" extrusionOk="0">
                  <a:moveTo>
                    <a:pt x="1668" y="615"/>
                  </a:moveTo>
                  <a:cubicBezTo>
                    <a:pt x="2169" y="1483"/>
                    <a:pt x="2669" y="2283"/>
                    <a:pt x="3136" y="3084"/>
                  </a:cubicBezTo>
                  <a:cubicBezTo>
                    <a:pt x="2769" y="3918"/>
                    <a:pt x="2402" y="4752"/>
                    <a:pt x="2002" y="5552"/>
                  </a:cubicBezTo>
                  <a:cubicBezTo>
                    <a:pt x="1602" y="4885"/>
                    <a:pt x="1235" y="4218"/>
                    <a:pt x="834" y="3551"/>
                  </a:cubicBezTo>
                  <a:cubicBezTo>
                    <a:pt x="768" y="3417"/>
                    <a:pt x="734" y="3251"/>
                    <a:pt x="768" y="3151"/>
                  </a:cubicBezTo>
                  <a:cubicBezTo>
                    <a:pt x="1068" y="2383"/>
                    <a:pt x="1335" y="1549"/>
                    <a:pt x="1668" y="615"/>
                  </a:cubicBezTo>
                  <a:close/>
                  <a:moveTo>
                    <a:pt x="1797" y="1"/>
                  </a:moveTo>
                  <a:cubicBezTo>
                    <a:pt x="1679" y="1"/>
                    <a:pt x="1559" y="85"/>
                    <a:pt x="1468" y="249"/>
                  </a:cubicBezTo>
                  <a:cubicBezTo>
                    <a:pt x="1168" y="816"/>
                    <a:pt x="968" y="1383"/>
                    <a:pt x="701" y="1950"/>
                  </a:cubicBezTo>
                  <a:cubicBezTo>
                    <a:pt x="601" y="2150"/>
                    <a:pt x="601" y="2450"/>
                    <a:pt x="468" y="2617"/>
                  </a:cubicBezTo>
                  <a:cubicBezTo>
                    <a:pt x="1" y="3251"/>
                    <a:pt x="234" y="3784"/>
                    <a:pt x="601" y="4318"/>
                  </a:cubicBezTo>
                  <a:cubicBezTo>
                    <a:pt x="801" y="4618"/>
                    <a:pt x="1001" y="4952"/>
                    <a:pt x="1235" y="5285"/>
                  </a:cubicBezTo>
                  <a:cubicBezTo>
                    <a:pt x="1435" y="5619"/>
                    <a:pt x="1635" y="5953"/>
                    <a:pt x="2102" y="6119"/>
                  </a:cubicBezTo>
                  <a:cubicBezTo>
                    <a:pt x="2769" y="5252"/>
                    <a:pt x="3169" y="4251"/>
                    <a:pt x="3670" y="3251"/>
                  </a:cubicBezTo>
                  <a:cubicBezTo>
                    <a:pt x="3470" y="2884"/>
                    <a:pt x="3236" y="2483"/>
                    <a:pt x="3103" y="2016"/>
                  </a:cubicBezTo>
                  <a:cubicBezTo>
                    <a:pt x="2903" y="1349"/>
                    <a:pt x="2436" y="816"/>
                    <a:pt x="2069" y="182"/>
                  </a:cubicBezTo>
                  <a:cubicBezTo>
                    <a:pt x="1993" y="60"/>
                    <a:pt x="1896" y="1"/>
                    <a:pt x="17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8"/>
            <p:cNvSpPr/>
            <p:nvPr/>
          </p:nvSpPr>
          <p:spPr>
            <a:xfrm>
              <a:off x="2609525" y="1217150"/>
              <a:ext cx="92600" cy="153775"/>
            </a:xfrm>
            <a:custGeom>
              <a:avLst/>
              <a:gdLst/>
              <a:ahLst/>
              <a:cxnLst/>
              <a:rect l="l" t="t" r="r" b="b"/>
              <a:pathLst>
                <a:path w="3704" h="6151" extrusionOk="0">
                  <a:moveTo>
                    <a:pt x="1936" y="567"/>
                  </a:moveTo>
                  <a:cubicBezTo>
                    <a:pt x="2169" y="1068"/>
                    <a:pt x="2403" y="1535"/>
                    <a:pt x="2603" y="2035"/>
                  </a:cubicBezTo>
                  <a:cubicBezTo>
                    <a:pt x="2636" y="2069"/>
                    <a:pt x="2636" y="2135"/>
                    <a:pt x="2636" y="2169"/>
                  </a:cubicBezTo>
                  <a:cubicBezTo>
                    <a:pt x="2770" y="2502"/>
                    <a:pt x="3136" y="2736"/>
                    <a:pt x="3003" y="3136"/>
                  </a:cubicBezTo>
                  <a:cubicBezTo>
                    <a:pt x="2936" y="3470"/>
                    <a:pt x="2703" y="3803"/>
                    <a:pt x="2503" y="4070"/>
                  </a:cubicBezTo>
                  <a:cubicBezTo>
                    <a:pt x="2236" y="4537"/>
                    <a:pt x="1936" y="5004"/>
                    <a:pt x="1602" y="5538"/>
                  </a:cubicBezTo>
                  <a:cubicBezTo>
                    <a:pt x="1369" y="4837"/>
                    <a:pt x="1235" y="4170"/>
                    <a:pt x="902" y="3570"/>
                  </a:cubicBezTo>
                  <a:cubicBezTo>
                    <a:pt x="601" y="2969"/>
                    <a:pt x="735" y="2502"/>
                    <a:pt x="1102" y="2002"/>
                  </a:cubicBezTo>
                  <a:cubicBezTo>
                    <a:pt x="1435" y="1568"/>
                    <a:pt x="1635" y="1068"/>
                    <a:pt x="1936" y="567"/>
                  </a:cubicBezTo>
                  <a:close/>
                  <a:moveTo>
                    <a:pt x="2069" y="0"/>
                  </a:moveTo>
                  <a:cubicBezTo>
                    <a:pt x="1635" y="167"/>
                    <a:pt x="1435" y="501"/>
                    <a:pt x="1168" y="834"/>
                  </a:cubicBezTo>
                  <a:cubicBezTo>
                    <a:pt x="968" y="1201"/>
                    <a:pt x="668" y="1568"/>
                    <a:pt x="468" y="1968"/>
                  </a:cubicBezTo>
                  <a:cubicBezTo>
                    <a:pt x="234" y="2469"/>
                    <a:pt x="1" y="2902"/>
                    <a:pt x="401" y="3470"/>
                  </a:cubicBezTo>
                  <a:cubicBezTo>
                    <a:pt x="568" y="3703"/>
                    <a:pt x="568" y="4003"/>
                    <a:pt x="668" y="4237"/>
                  </a:cubicBezTo>
                  <a:cubicBezTo>
                    <a:pt x="935" y="4804"/>
                    <a:pt x="1135" y="5371"/>
                    <a:pt x="1435" y="5905"/>
                  </a:cubicBezTo>
                  <a:cubicBezTo>
                    <a:pt x="1521" y="6076"/>
                    <a:pt x="1616" y="6151"/>
                    <a:pt x="1719" y="6151"/>
                  </a:cubicBezTo>
                  <a:cubicBezTo>
                    <a:pt x="1817" y="6151"/>
                    <a:pt x="1922" y="6085"/>
                    <a:pt x="2036" y="5971"/>
                  </a:cubicBezTo>
                  <a:cubicBezTo>
                    <a:pt x="2102" y="5871"/>
                    <a:pt x="2136" y="5838"/>
                    <a:pt x="2202" y="5738"/>
                  </a:cubicBezTo>
                  <a:cubicBezTo>
                    <a:pt x="2703" y="4804"/>
                    <a:pt x="3203" y="3870"/>
                    <a:pt x="3704" y="2902"/>
                  </a:cubicBezTo>
                  <a:cubicBezTo>
                    <a:pt x="3136" y="1902"/>
                    <a:pt x="2736" y="868"/>
                    <a:pt x="206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8"/>
            <p:cNvSpPr/>
            <p:nvPr/>
          </p:nvSpPr>
          <p:spPr>
            <a:xfrm>
              <a:off x="4891175" y="1217150"/>
              <a:ext cx="90075" cy="152750"/>
            </a:xfrm>
            <a:custGeom>
              <a:avLst/>
              <a:gdLst/>
              <a:ahLst/>
              <a:cxnLst/>
              <a:rect l="l" t="t" r="r" b="b"/>
              <a:pathLst>
                <a:path w="3603" h="6110" extrusionOk="0">
                  <a:moveTo>
                    <a:pt x="1701" y="567"/>
                  </a:moveTo>
                  <a:cubicBezTo>
                    <a:pt x="2102" y="1301"/>
                    <a:pt x="2502" y="1968"/>
                    <a:pt x="2869" y="2569"/>
                  </a:cubicBezTo>
                  <a:cubicBezTo>
                    <a:pt x="2902" y="2669"/>
                    <a:pt x="3002" y="2802"/>
                    <a:pt x="2935" y="2869"/>
                  </a:cubicBezTo>
                  <a:cubicBezTo>
                    <a:pt x="2669" y="3736"/>
                    <a:pt x="2368" y="4570"/>
                    <a:pt x="2035" y="5538"/>
                  </a:cubicBezTo>
                  <a:cubicBezTo>
                    <a:pt x="1501" y="4670"/>
                    <a:pt x="1034" y="3870"/>
                    <a:pt x="567" y="3069"/>
                  </a:cubicBezTo>
                  <a:lnTo>
                    <a:pt x="1701" y="567"/>
                  </a:lnTo>
                  <a:close/>
                  <a:moveTo>
                    <a:pt x="1568" y="0"/>
                  </a:moveTo>
                  <a:cubicBezTo>
                    <a:pt x="901" y="901"/>
                    <a:pt x="500" y="1902"/>
                    <a:pt x="0" y="2902"/>
                  </a:cubicBezTo>
                  <a:cubicBezTo>
                    <a:pt x="234" y="3303"/>
                    <a:pt x="500" y="3670"/>
                    <a:pt x="567" y="4037"/>
                  </a:cubicBezTo>
                  <a:cubicBezTo>
                    <a:pt x="767" y="4704"/>
                    <a:pt x="1234" y="5304"/>
                    <a:pt x="1601" y="5871"/>
                  </a:cubicBezTo>
                  <a:cubicBezTo>
                    <a:pt x="1715" y="6034"/>
                    <a:pt x="1821" y="6109"/>
                    <a:pt x="1919" y="6109"/>
                  </a:cubicBezTo>
                  <a:cubicBezTo>
                    <a:pt x="2022" y="6109"/>
                    <a:pt x="2116" y="6025"/>
                    <a:pt x="2202" y="5871"/>
                  </a:cubicBezTo>
                  <a:cubicBezTo>
                    <a:pt x="2502" y="5338"/>
                    <a:pt x="2769" y="4737"/>
                    <a:pt x="2935" y="4137"/>
                  </a:cubicBezTo>
                  <a:cubicBezTo>
                    <a:pt x="3036" y="3870"/>
                    <a:pt x="3102" y="3636"/>
                    <a:pt x="3236" y="3403"/>
                  </a:cubicBezTo>
                  <a:cubicBezTo>
                    <a:pt x="3603" y="2836"/>
                    <a:pt x="3402" y="2369"/>
                    <a:pt x="3102" y="1868"/>
                  </a:cubicBezTo>
                  <a:cubicBezTo>
                    <a:pt x="2935" y="1635"/>
                    <a:pt x="2735" y="1335"/>
                    <a:pt x="2569" y="1034"/>
                  </a:cubicBezTo>
                  <a:cubicBezTo>
                    <a:pt x="2335" y="668"/>
                    <a:pt x="2068" y="234"/>
                    <a:pt x="1568"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8"/>
            <p:cNvSpPr/>
            <p:nvPr/>
          </p:nvSpPr>
          <p:spPr>
            <a:xfrm>
              <a:off x="4751075" y="1205475"/>
              <a:ext cx="81750" cy="101200"/>
            </a:xfrm>
            <a:custGeom>
              <a:avLst/>
              <a:gdLst/>
              <a:ahLst/>
              <a:cxnLst/>
              <a:rect l="l" t="t" r="r" b="b"/>
              <a:pathLst>
                <a:path w="3270" h="4048" extrusionOk="0">
                  <a:moveTo>
                    <a:pt x="2702" y="567"/>
                  </a:moveTo>
                  <a:lnTo>
                    <a:pt x="2702" y="567"/>
                  </a:lnTo>
                  <a:cubicBezTo>
                    <a:pt x="2669" y="1301"/>
                    <a:pt x="2335" y="1935"/>
                    <a:pt x="2535" y="2636"/>
                  </a:cubicBezTo>
                  <a:cubicBezTo>
                    <a:pt x="1868" y="2936"/>
                    <a:pt x="1168" y="3203"/>
                    <a:pt x="367" y="3536"/>
                  </a:cubicBezTo>
                  <a:cubicBezTo>
                    <a:pt x="600" y="2636"/>
                    <a:pt x="801" y="1802"/>
                    <a:pt x="967" y="968"/>
                  </a:cubicBezTo>
                  <a:cubicBezTo>
                    <a:pt x="1201" y="868"/>
                    <a:pt x="1501" y="801"/>
                    <a:pt x="1801" y="768"/>
                  </a:cubicBezTo>
                  <a:cubicBezTo>
                    <a:pt x="2102" y="668"/>
                    <a:pt x="2368" y="634"/>
                    <a:pt x="2702" y="567"/>
                  </a:cubicBezTo>
                  <a:close/>
                  <a:moveTo>
                    <a:pt x="3102" y="0"/>
                  </a:moveTo>
                  <a:cubicBezTo>
                    <a:pt x="2669" y="100"/>
                    <a:pt x="2302" y="201"/>
                    <a:pt x="1835" y="334"/>
                  </a:cubicBezTo>
                  <a:cubicBezTo>
                    <a:pt x="1401" y="434"/>
                    <a:pt x="1034" y="501"/>
                    <a:pt x="667" y="534"/>
                  </a:cubicBezTo>
                  <a:cubicBezTo>
                    <a:pt x="234" y="1435"/>
                    <a:pt x="0" y="3436"/>
                    <a:pt x="167" y="4003"/>
                  </a:cubicBezTo>
                  <a:cubicBezTo>
                    <a:pt x="238" y="4035"/>
                    <a:pt x="303" y="4048"/>
                    <a:pt x="365" y="4048"/>
                  </a:cubicBezTo>
                  <a:cubicBezTo>
                    <a:pt x="564" y="4048"/>
                    <a:pt x="722" y="3913"/>
                    <a:pt x="901" y="3836"/>
                  </a:cubicBezTo>
                  <a:cubicBezTo>
                    <a:pt x="1201" y="3703"/>
                    <a:pt x="1501" y="3536"/>
                    <a:pt x="1801" y="3436"/>
                  </a:cubicBezTo>
                  <a:cubicBezTo>
                    <a:pt x="2102" y="3303"/>
                    <a:pt x="2335" y="3169"/>
                    <a:pt x="2635" y="3103"/>
                  </a:cubicBezTo>
                  <a:cubicBezTo>
                    <a:pt x="3002" y="2969"/>
                    <a:pt x="3136" y="2702"/>
                    <a:pt x="3136" y="2335"/>
                  </a:cubicBezTo>
                  <a:cubicBezTo>
                    <a:pt x="3136" y="2135"/>
                    <a:pt x="3169" y="1935"/>
                    <a:pt x="3169" y="1702"/>
                  </a:cubicBezTo>
                  <a:cubicBezTo>
                    <a:pt x="3202" y="1268"/>
                    <a:pt x="3269" y="834"/>
                    <a:pt x="3269" y="367"/>
                  </a:cubicBezTo>
                  <a:cubicBezTo>
                    <a:pt x="3269" y="267"/>
                    <a:pt x="3136" y="100"/>
                    <a:pt x="310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8"/>
            <p:cNvSpPr/>
            <p:nvPr/>
          </p:nvSpPr>
          <p:spPr>
            <a:xfrm>
              <a:off x="2760475" y="4215575"/>
              <a:ext cx="79250" cy="101325"/>
            </a:xfrm>
            <a:custGeom>
              <a:avLst/>
              <a:gdLst/>
              <a:ahLst/>
              <a:cxnLst/>
              <a:rect l="l" t="t" r="r" b="b"/>
              <a:pathLst>
                <a:path w="3170" h="4053" extrusionOk="0">
                  <a:moveTo>
                    <a:pt x="2869" y="483"/>
                  </a:moveTo>
                  <a:cubicBezTo>
                    <a:pt x="2736" y="1350"/>
                    <a:pt x="2436" y="2217"/>
                    <a:pt x="2302" y="3118"/>
                  </a:cubicBezTo>
                  <a:cubicBezTo>
                    <a:pt x="1797" y="3178"/>
                    <a:pt x="1319" y="3396"/>
                    <a:pt x="773" y="3396"/>
                  </a:cubicBezTo>
                  <a:cubicBezTo>
                    <a:pt x="705" y="3396"/>
                    <a:pt x="637" y="3392"/>
                    <a:pt x="568" y="3385"/>
                  </a:cubicBezTo>
                  <a:cubicBezTo>
                    <a:pt x="568" y="2718"/>
                    <a:pt x="901" y="2117"/>
                    <a:pt x="701" y="1384"/>
                  </a:cubicBezTo>
                  <a:cubicBezTo>
                    <a:pt x="1402" y="1117"/>
                    <a:pt x="2069" y="816"/>
                    <a:pt x="2869" y="483"/>
                  </a:cubicBezTo>
                  <a:close/>
                  <a:moveTo>
                    <a:pt x="2851" y="1"/>
                  </a:moveTo>
                  <a:cubicBezTo>
                    <a:pt x="2595" y="1"/>
                    <a:pt x="2398" y="132"/>
                    <a:pt x="2202" y="216"/>
                  </a:cubicBezTo>
                  <a:cubicBezTo>
                    <a:pt x="1869" y="383"/>
                    <a:pt x="1502" y="516"/>
                    <a:pt x="1168" y="683"/>
                  </a:cubicBezTo>
                  <a:cubicBezTo>
                    <a:pt x="901" y="783"/>
                    <a:pt x="701" y="850"/>
                    <a:pt x="434" y="983"/>
                  </a:cubicBezTo>
                  <a:cubicBezTo>
                    <a:pt x="234" y="1050"/>
                    <a:pt x="101" y="1217"/>
                    <a:pt x="101" y="1484"/>
                  </a:cubicBezTo>
                  <a:lnTo>
                    <a:pt x="1" y="3485"/>
                  </a:lnTo>
                  <a:cubicBezTo>
                    <a:pt x="1" y="3685"/>
                    <a:pt x="34" y="3852"/>
                    <a:pt x="67" y="4052"/>
                  </a:cubicBezTo>
                  <a:cubicBezTo>
                    <a:pt x="568" y="3952"/>
                    <a:pt x="935" y="3819"/>
                    <a:pt x="1368" y="3719"/>
                  </a:cubicBezTo>
                  <a:cubicBezTo>
                    <a:pt x="1735" y="3618"/>
                    <a:pt x="2169" y="3552"/>
                    <a:pt x="2536" y="3485"/>
                  </a:cubicBezTo>
                  <a:cubicBezTo>
                    <a:pt x="2903" y="2618"/>
                    <a:pt x="3169" y="616"/>
                    <a:pt x="3003" y="16"/>
                  </a:cubicBezTo>
                  <a:cubicBezTo>
                    <a:pt x="2950" y="5"/>
                    <a:pt x="2899" y="1"/>
                    <a:pt x="285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8"/>
            <p:cNvSpPr/>
            <p:nvPr/>
          </p:nvSpPr>
          <p:spPr>
            <a:xfrm>
              <a:off x="2758800" y="1205475"/>
              <a:ext cx="79250" cy="99625"/>
            </a:xfrm>
            <a:custGeom>
              <a:avLst/>
              <a:gdLst/>
              <a:ahLst/>
              <a:cxnLst/>
              <a:rect l="l" t="t" r="r" b="b"/>
              <a:pathLst>
                <a:path w="3170" h="3985" extrusionOk="0">
                  <a:moveTo>
                    <a:pt x="823" y="615"/>
                  </a:moveTo>
                  <a:cubicBezTo>
                    <a:pt x="1317" y="615"/>
                    <a:pt x="1814" y="868"/>
                    <a:pt x="2336" y="868"/>
                  </a:cubicBezTo>
                  <a:cubicBezTo>
                    <a:pt x="2569" y="1802"/>
                    <a:pt x="2736" y="2669"/>
                    <a:pt x="2903" y="3536"/>
                  </a:cubicBezTo>
                  <a:cubicBezTo>
                    <a:pt x="2169" y="3203"/>
                    <a:pt x="1502" y="2969"/>
                    <a:pt x="835" y="2669"/>
                  </a:cubicBezTo>
                  <a:cubicBezTo>
                    <a:pt x="768" y="1968"/>
                    <a:pt x="668" y="1335"/>
                    <a:pt x="601" y="634"/>
                  </a:cubicBezTo>
                  <a:cubicBezTo>
                    <a:pt x="675" y="621"/>
                    <a:pt x="749" y="615"/>
                    <a:pt x="823" y="615"/>
                  </a:cubicBezTo>
                  <a:close/>
                  <a:moveTo>
                    <a:pt x="68" y="0"/>
                  </a:moveTo>
                  <a:cubicBezTo>
                    <a:pt x="68" y="134"/>
                    <a:pt x="68" y="201"/>
                    <a:pt x="1" y="334"/>
                  </a:cubicBezTo>
                  <a:cubicBezTo>
                    <a:pt x="68" y="1001"/>
                    <a:pt x="134" y="1702"/>
                    <a:pt x="134" y="2369"/>
                  </a:cubicBezTo>
                  <a:cubicBezTo>
                    <a:pt x="134" y="2669"/>
                    <a:pt x="268" y="2869"/>
                    <a:pt x="568" y="3003"/>
                  </a:cubicBezTo>
                  <a:cubicBezTo>
                    <a:pt x="1268" y="3336"/>
                    <a:pt x="1969" y="3670"/>
                    <a:pt x="2736" y="3970"/>
                  </a:cubicBezTo>
                  <a:cubicBezTo>
                    <a:pt x="2769" y="3981"/>
                    <a:pt x="2807" y="3985"/>
                    <a:pt x="2847" y="3985"/>
                  </a:cubicBezTo>
                  <a:cubicBezTo>
                    <a:pt x="2929" y="3985"/>
                    <a:pt x="3025" y="3970"/>
                    <a:pt x="3136" y="3970"/>
                  </a:cubicBezTo>
                  <a:cubicBezTo>
                    <a:pt x="3170" y="2769"/>
                    <a:pt x="2836" y="1668"/>
                    <a:pt x="2569" y="501"/>
                  </a:cubicBezTo>
                  <a:cubicBezTo>
                    <a:pt x="1769" y="334"/>
                    <a:pt x="935" y="167"/>
                    <a:pt x="68"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8"/>
            <p:cNvSpPr/>
            <p:nvPr/>
          </p:nvSpPr>
          <p:spPr>
            <a:xfrm>
              <a:off x="4753575" y="4216650"/>
              <a:ext cx="80075" cy="99400"/>
            </a:xfrm>
            <a:custGeom>
              <a:avLst/>
              <a:gdLst/>
              <a:ahLst/>
              <a:cxnLst/>
              <a:rect l="l" t="t" r="r" b="b"/>
              <a:pathLst>
                <a:path w="3203" h="3976" extrusionOk="0">
                  <a:moveTo>
                    <a:pt x="267" y="407"/>
                  </a:moveTo>
                  <a:cubicBezTo>
                    <a:pt x="1034" y="740"/>
                    <a:pt x="1701" y="1007"/>
                    <a:pt x="2368" y="1274"/>
                  </a:cubicBezTo>
                  <a:cubicBezTo>
                    <a:pt x="2435" y="1974"/>
                    <a:pt x="2535" y="2641"/>
                    <a:pt x="2602" y="3409"/>
                  </a:cubicBezTo>
                  <a:cubicBezTo>
                    <a:pt x="2002" y="3309"/>
                    <a:pt x="1434" y="3175"/>
                    <a:pt x="867" y="3008"/>
                  </a:cubicBezTo>
                  <a:cubicBezTo>
                    <a:pt x="667" y="2174"/>
                    <a:pt x="500" y="1341"/>
                    <a:pt x="267" y="407"/>
                  </a:cubicBezTo>
                  <a:close/>
                  <a:moveTo>
                    <a:pt x="272" y="1"/>
                  </a:moveTo>
                  <a:cubicBezTo>
                    <a:pt x="212" y="1"/>
                    <a:pt x="154" y="6"/>
                    <a:pt x="100" y="6"/>
                  </a:cubicBezTo>
                  <a:cubicBezTo>
                    <a:pt x="0" y="840"/>
                    <a:pt x="267" y="2608"/>
                    <a:pt x="701" y="3475"/>
                  </a:cubicBezTo>
                  <a:cubicBezTo>
                    <a:pt x="1501" y="3642"/>
                    <a:pt x="2335" y="3809"/>
                    <a:pt x="3202" y="3976"/>
                  </a:cubicBezTo>
                  <a:cubicBezTo>
                    <a:pt x="3169" y="3175"/>
                    <a:pt x="3069" y="2475"/>
                    <a:pt x="3069" y="1741"/>
                  </a:cubicBezTo>
                  <a:cubicBezTo>
                    <a:pt x="3102" y="1274"/>
                    <a:pt x="2869" y="1074"/>
                    <a:pt x="2502" y="907"/>
                  </a:cubicBezTo>
                  <a:cubicBezTo>
                    <a:pt x="1835" y="640"/>
                    <a:pt x="1201" y="306"/>
                    <a:pt x="534" y="73"/>
                  </a:cubicBezTo>
                  <a:cubicBezTo>
                    <a:pt x="454" y="13"/>
                    <a:pt x="362" y="1"/>
                    <a:pt x="272"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8"/>
            <p:cNvSpPr/>
            <p:nvPr/>
          </p:nvSpPr>
          <p:spPr>
            <a:xfrm>
              <a:off x="3799550" y="1047850"/>
              <a:ext cx="386125" cy="189425"/>
            </a:xfrm>
            <a:custGeom>
              <a:avLst/>
              <a:gdLst/>
              <a:ahLst/>
              <a:cxnLst/>
              <a:rect l="l" t="t" r="r" b="b"/>
              <a:pathLst>
                <a:path w="15445" h="7577" extrusionOk="0">
                  <a:moveTo>
                    <a:pt x="12955" y="2215"/>
                  </a:moveTo>
                  <a:cubicBezTo>
                    <a:pt x="13050" y="2215"/>
                    <a:pt x="13146" y="2222"/>
                    <a:pt x="13243" y="2236"/>
                  </a:cubicBezTo>
                  <a:cubicBezTo>
                    <a:pt x="13844" y="2269"/>
                    <a:pt x="14344" y="2503"/>
                    <a:pt x="14744" y="2970"/>
                  </a:cubicBezTo>
                  <a:cubicBezTo>
                    <a:pt x="14911" y="3136"/>
                    <a:pt x="14911" y="3303"/>
                    <a:pt x="14744" y="3570"/>
                  </a:cubicBezTo>
                  <a:cubicBezTo>
                    <a:pt x="14578" y="3770"/>
                    <a:pt x="14344" y="3937"/>
                    <a:pt x="14077" y="4004"/>
                  </a:cubicBezTo>
                  <a:cubicBezTo>
                    <a:pt x="13777" y="4104"/>
                    <a:pt x="13544" y="4137"/>
                    <a:pt x="13243" y="4137"/>
                  </a:cubicBezTo>
                  <a:cubicBezTo>
                    <a:pt x="13060" y="4154"/>
                    <a:pt x="12860" y="4162"/>
                    <a:pt x="12660" y="4162"/>
                  </a:cubicBezTo>
                  <a:cubicBezTo>
                    <a:pt x="12459" y="4162"/>
                    <a:pt x="12259" y="4154"/>
                    <a:pt x="12076" y="4137"/>
                  </a:cubicBezTo>
                  <a:cubicBezTo>
                    <a:pt x="11509" y="4070"/>
                    <a:pt x="10908" y="4104"/>
                    <a:pt x="10341" y="3970"/>
                  </a:cubicBezTo>
                  <a:cubicBezTo>
                    <a:pt x="9908" y="3904"/>
                    <a:pt x="9507" y="3904"/>
                    <a:pt x="9074" y="3837"/>
                  </a:cubicBezTo>
                  <a:cubicBezTo>
                    <a:pt x="8240" y="3737"/>
                    <a:pt x="7406" y="3737"/>
                    <a:pt x="6572" y="3503"/>
                  </a:cubicBezTo>
                  <a:cubicBezTo>
                    <a:pt x="5871" y="3303"/>
                    <a:pt x="5104" y="3103"/>
                    <a:pt x="4370" y="2903"/>
                  </a:cubicBezTo>
                  <a:cubicBezTo>
                    <a:pt x="4137" y="2803"/>
                    <a:pt x="3837" y="2669"/>
                    <a:pt x="3570" y="2603"/>
                  </a:cubicBezTo>
                  <a:lnTo>
                    <a:pt x="3570" y="2503"/>
                  </a:lnTo>
                  <a:cubicBezTo>
                    <a:pt x="3703" y="2569"/>
                    <a:pt x="3770" y="2569"/>
                    <a:pt x="4003" y="2636"/>
                  </a:cubicBezTo>
                  <a:cubicBezTo>
                    <a:pt x="4837" y="2903"/>
                    <a:pt x="5705" y="3003"/>
                    <a:pt x="6572" y="3103"/>
                  </a:cubicBezTo>
                  <a:cubicBezTo>
                    <a:pt x="6678" y="3110"/>
                    <a:pt x="6785" y="3113"/>
                    <a:pt x="6893" y="3113"/>
                  </a:cubicBezTo>
                  <a:cubicBezTo>
                    <a:pt x="7188" y="3113"/>
                    <a:pt x="7490" y="3093"/>
                    <a:pt x="7785" y="3093"/>
                  </a:cubicBezTo>
                  <a:cubicBezTo>
                    <a:pt x="7893" y="3093"/>
                    <a:pt x="8001" y="3096"/>
                    <a:pt x="8106" y="3103"/>
                  </a:cubicBezTo>
                  <a:cubicBezTo>
                    <a:pt x="8157" y="3106"/>
                    <a:pt x="8207" y="3107"/>
                    <a:pt x="8257" y="3107"/>
                  </a:cubicBezTo>
                  <a:cubicBezTo>
                    <a:pt x="8874" y="3107"/>
                    <a:pt x="9491" y="2929"/>
                    <a:pt x="10108" y="2836"/>
                  </a:cubicBezTo>
                  <a:cubicBezTo>
                    <a:pt x="10708" y="2803"/>
                    <a:pt x="11342" y="2736"/>
                    <a:pt x="11876" y="2469"/>
                  </a:cubicBezTo>
                  <a:cubicBezTo>
                    <a:pt x="12245" y="2311"/>
                    <a:pt x="12594" y="2215"/>
                    <a:pt x="12955" y="2215"/>
                  </a:cubicBezTo>
                  <a:close/>
                  <a:moveTo>
                    <a:pt x="701" y="1135"/>
                  </a:moveTo>
                  <a:cubicBezTo>
                    <a:pt x="1168" y="1802"/>
                    <a:pt x="1702" y="2303"/>
                    <a:pt x="2235" y="2836"/>
                  </a:cubicBezTo>
                  <a:cubicBezTo>
                    <a:pt x="2836" y="3437"/>
                    <a:pt x="3370" y="4004"/>
                    <a:pt x="4037" y="4471"/>
                  </a:cubicBezTo>
                  <a:cubicBezTo>
                    <a:pt x="4537" y="4804"/>
                    <a:pt x="4804" y="5305"/>
                    <a:pt x="4904" y="5905"/>
                  </a:cubicBezTo>
                  <a:cubicBezTo>
                    <a:pt x="4971" y="5972"/>
                    <a:pt x="4904" y="6072"/>
                    <a:pt x="4904" y="6139"/>
                  </a:cubicBezTo>
                  <a:cubicBezTo>
                    <a:pt x="4773" y="6177"/>
                    <a:pt x="4648" y="6194"/>
                    <a:pt x="4527" y="6194"/>
                  </a:cubicBezTo>
                  <a:cubicBezTo>
                    <a:pt x="4122" y="6194"/>
                    <a:pt x="3762" y="6003"/>
                    <a:pt x="3403" y="5772"/>
                  </a:cubicBezTo>
                  <a:cubicBezTo>
                    <a:pt x="2803" y="5338"/>
                    <a:pt x="2369" y="4671"/>
                    <a:pt x="2002" y="4070"/>
                  </a:cubicBezTo>
                  <a:cubicBezTo>
                    <a:pt x="1802" y="3737"/>
                    <a:pt x="1635" y="3403"/>
                    <a:pt x="1402" y="3070"/>
                  </a:cubicBezTo>
                  <a:cubicBezTo>
                    <a:pt x="1068" y="2503"/>
                    <a:pt x="968" y="1902"/>
                    <a:pt x="701" y="1335"/>
                  </a:cubicBezTo>
                  <a:cubicBezTo>
                    <a:pt x="668" y="1302"/>
                    <a:pt x="701" y="1268"/>
                    <a:pt x="701" y="1135"/>
                  </a:cubicBezTo>
                  <a:close/>
                  <a:moveTo>
                    <a:pt x="2936" y="2803"/>
                  </a:moveTo>
                  <a:cubicBezTo>
                    <a:pt x="3169" y="2936"/>
                    <a:pt x="3370" y="3070"/>
                    <a:pt x="3603" y="3170"/>
                  </a:cubicBezTo>
                  <a:cubicBezTo>
                    <a:pt x="4037" y="3403"/>
                    <a:pt x="4437" y="3603"/>
                    <a:pt x="4904" y="3670"/>
                  </a:cubicBezTo>
                  <a:cubicBezTo>
                    <a:pt x="5204" y="3737"/>
                    <a:pt x="5438" y="3904"/>
                    <a:pt x="5738" y="3970"/>
                  </a:cubicBezTo>
                  <a:cubicBezTo>
                    <a:pt x="6172" y="4104"/>
                    <a:pt x="6572" y="4304"/>
                    <a:pt x="7039" y="4437"/>
                  </a:cubicBezTo>
                  <a:cubicBezTo>
                    <a:pt x="7539" y="4604"/>
                    <a:pt x="8040" y="4771"/>
                    <a:pt x="8573" y="4804"/>
                  </a:cubicBezTo>
                  <a:cubicBezTo>
                    <a:pt x="9174" y="4838"/>
                    <a:pt x="9707" y="5004"/>
                    <a:pt x="10208" y="5305"/>
                  </a:cubicBezTo>
                  <a:cubicBezTo>
                    <a:pt x="10341" y="5338"/>
                    <a:pt x="10508" y="5438"/>
                    <a:pt x="10608" y="5505"/>
                  </a:cubicBezTo>
                  <a:cubicBezTo>
                    <a:pt x="10942" y="5672"/>
                    <a:pt x="11108" y="5938"/>
                    <a:pt x="11209" y="6272"/>
                  </a:cubicBezTo>
                  <a:cubicBezTo>
                    <a:pt x="11242" y="6606"/>
                    <a:pt x="11175" y="6806"/>
                    <a:pt x="10875" y="6939"/>
                  </a:cubicBezTo>
                  <a:cubicBezTo>
                    <a:pt x="10658" y="7039"/>
                    <a:pt x="10441" y="7073"/>
                    <a:pt x="10225" y="7073"/>
                  </a:cubicBezTo>
                  <a:cubicBezTo>
                    <a:pt x="10008" y="7073"/>
                    <a:pt x="9791" y="7039"/>
                    <a:pt x="9574" y="7006"/>
                  </a:cubicBezTo>
                  <a:cubicBezTo>
                    <a:pt x="9174" y="6973"/>
                    <a:pt x="8773" y="6739"/>
                    <a:pt x="8407" y="6606"/>
                  </a:cubicBezTo>
                  <a:cubicBezTo>
                    <a:pt x="7706" y="6339"/>
                    <a:pt x="7039" y="5972"/>
                    <a:pt x="6405" y="5605"/>
                  </a:cubicBezTo>
                  <a:cubicBezTo>
                    <a:pt x="5838" y="5271"/>
                    <a:pt x="5271" y="4904"/>
                    <a:pt x="4771" y="4437"/>
                  </a:cubicBezTo>
                  <a:cubicBezTo>
                    <a:pt x="4671" y="4304"/>
                    <a:pt x="4437" y="4271"/>
                    <a:pt x="4270" y="4137"/>
                  </a:cubicBezTo>
                  <a:cubicBezTo>
                    <a:pt x="4070" y="4004"/>
                    <a:pt x="3870" y="3837"/>
                    <a:pt x="3703" y="3670"/>
                  </a:cubicBezTo>
                  <a:lnTo>
                    <a:pt x="2903" y="2903"/>
                  </a:lnTo>
                  <a:cubicBezTo>
                    <a:pt x="2903" y="2836"/>
                    <a:pt x="2936" y="2836"/>
                    <a:pt x="2936" y="2803"/>
                  </a:cubicBezTo>
                  <a:close/>
                  <a:moveTo>
                    <a:pt x="167" y="1"/>
                  </a:moveTo>
                  <a:cubicBezTo>
                    <a:pt x="1" y="134"/>
                    <a:pt x="34" y="268"/>
                    <a:pt x="67" y="401"/>
                  </a:cubicBezTo>
                  <a:cubicBezTo>
                    <a:pt x="367" y="1235"/>
                    <a:pt x="601" y="2069"/>
                    <a:pt x="901" y="2903"/>
                  </a:cubicBezTo>
                  <a:cubicBezTo>
                    <a:pt x="1035" y="3303"/>
                    <a:pt x="1235" y="3670"/>
                    <a:pt x="1435" y="4070"/>
                  </a:cubicBezTo>
                  <a:cubicBezTo>
                    <a:pt x="1835" y="4738"/>
                    <a:pt x="2269" y="5405"/>
                    <a:pt x="2836" y="5972"/>
                  </a:cubicBezTo>
                  <a:cubicBezTo>
                    <a:pt x="3236" y="6405"/>
                    <a:pt x="3703" y="6806"/>
                    <a:pt x="4337" y="6839"/>
                  </a:cubicBezTo>
                  <a:cubicBezTo>
                    <a:pt x="4409" y="6846"/>
                    <a:pt x="4479" y="6850"/>
                    <a:pt x="4547" y="6850"/>
                  </a:cubicBezTo>
                  <a:cubicBezTo>
                    <a:pt x="4795" y="6850"/>
                    <a:pt x="5014" y="6796"/>
                    <a:pt x="5171" y="6639"/>
                  </a:cubicBezTo>
                  <a:cubicBezTo>
                    <a:pt x="5404" y="6439"/>
                    <a:pt x="5571" y="6139"/>
                    <a:pt x="5404" y="5772"/>
                  </a:cubicBezTo>
                  <a:cubicBezTo>
                    <a:pt x="5371" y="5672"/>
                    <a:pt x="5371" y="5505"/>
                    <a:pt x="5338" y="5338"/>
                  </a:cubicBezTo>
                  <a:lnTo>
                    <a:pt x="5338" y="5338"/>
                  </a:lnTo>
                  <a:cubicBezTo>
                    <a:pt x="6272" y="5972"/>
                    <a:pt x="7172" y="6672"/>
                    <a:pt x="8306" y="6973"/>
                  </a:cubicBezTo>
                  <a:cubicBezTo>
                    <a:pt x="8740" y="7173"/>
                    <a:pt x="9174" y="7473"/>
                    <a:pt x="9707" y="7506"/>
                  </a:cubicBezTo>
                  <a:cubicBezTo>
                    <a:pt x="9874" y="7540"/>
                    <a:pt x="10033" y="7540"/>
                    <a:pt x="10191" y="7540"/>
                  </a:cubicBezTo>
                  <a:cubicBezTo>
                    <a:pt x="10350" y="7540"/>
                    <a:pt x="10508" y="7540"/>
                    <a:pt x="10675" y="7573"/>
                  </a:cubicBezTo>
                  <a:cubicBezTo>
                    <a:pt x="10704" y="7575"/>
                    <a:pt x="10733" y="7577"/>
                    <a:pt x="10762" y="7577"/>
                  </a:cubicBezTo>
                  <a:cubicBezTo>
                    <a:pt x="11119" y="7577"/>
                    <a:pt x="11397" y="7389"/>
                    <a:pt x="11676" y="7173"/>
                  </a:cubicBezTo>
                  <a:cubicBezTo>
                    <a:pt x="11742" y="7139"/>
                    <a:pt x="11776" y="7006"/>
                    <a:pt x="11842" y="6939"/>
                  </a:cubicBezTo>
                  <a:cubicBezTo>
                    <a:pt x="11876" y="6772"/>
                    <a:pt x="11909" y="6572"/>
                    <a:pt x="11909" y="6339"/>
                  </a:cubicBezTo>
                  <a:cubicBezTo>
                    <a:pt x="11909" y="6239"/>
                    <a:pt x="11909" y="6072"/>
                    <a:pt x="11876" y="5972"/>
                  </a:cubicBezTo>
                  <a:cubicBezTo>
                    <a:pt x="11542" y="5505"/>
                    <a:pt x="11275" y="4938"/>
                    <a:pt x="10708" y="4671"/>
                  </a:cubicBezTo>
                  <a:cubicBezTo>
                    <a:pt x="10608" y="4638"/>
                    <a:pt x="10575" y="4604"/>
                    <a:pt x="10408" y="4504"/>
                  </a:cubicBezTo>
                  <a:lnTo>
                    <a:pt x="10875" y="4504"/>
                  </a:lnTo>
                  <a:cubicBezTo>
                    <a:pt x="11209" y="4571"/>
                    <a:pt x="11542" y="4571"/>
                    <a:pt x="11876" y="4604"/>
                  </a:cubicBezTo>
                  <a:cubicBezTo>
                    <a:pt x="12169" y="4604"/>
                    <a:pt x="12505" y="4647"/>
                    <a:pt x="12816" y="4647"/>
                  </a:cubicBezTo>
                  <a:cubicBezTo>
                    <a:pt x="12894" y="4647"/>
                    <a:pt x="12970" y="4644"/>
                    <a:pt x="13043" y="4638"/>
                  </a:cubicBezTo>
                  <a:cubicBezTo>
                    <a:pt x="13610" y="4571"/>
                    <a:pt x="14244" y="4471"/>
                    <a:pt x="14778" y="4137"/>
                  </a:cubicBezTo>
                  <a:cubicBezTo>
                    <a:pt x="14878" y="4104"/>
                    <a:pt x="14945" y="4070"/>
                    <a:pt x="15011" y="4004"/>
                  </a:cubicBezTo>
                  <a:cubicBezTo>
                    <a:pt x="15245" y="3770"/>
                    <a:pt x="15445" y="3470"/>
                    <a:pt x="15445" y="3103"/>
                  </a:cubicBezTo>
                  <a:cubicBezTo>
                    <a:pt x="15412" y="2569"/>
                    <a:pt x="14911" y="1936"/>
                    <a:pt x="14377" y="1802"/>
                  </a:cubicBezTo>
                  <a:cubicBezTo>
                    <a:pt x="13959" y="1715"/>
                    <a:pt x="13532" y="1664"/>
                    <a:pt x="13105" y="1664"/>
                  </a:cubicBezTo>
                  <a:cubicBezTo>
                    <a:pt x="12714" y="1664"/>
                    <a:pt x="12325" y="1707"/>
                    <a:pt x="11942" y="1802"/>
                  </a:cubicBezTo>
                  <a:cubicBezTo>
                    <a:pt x="11509" y="1936"/>
                    <a:pt x="11042" y="2069"/>
                    <a:pt x="10575" y="2136"/>
                  </a:cubicBezTo>
                  <a:cubicBezTo>
                    <a:pt x="10475" y="2152"/>
                    <a:pt x="10358" y="2152"/>
                    <a:pt x="10241" y="2152"/>
                  </a:cubicBezTo>
                  <a:cubicBezTo>
                    <a:pt x="10124" y="2152"/>
                    <a:pt x="10008" y="2152"/>
                    <a:pt x="9908" y="2169"/>
                  </a:cubicBezTo>
                  <a:cubicBezTo>
                    <a:pt x="9374" y="2236"/>
                    <a:pt x="8840" y="2303"/>
                    <a:pt x="8273" y="2336"/>
                  </a:cubicBezTo>
                  <a:cubicBezTo>
                    <a:pt x="8154" y="2356"/>
                    <a:pt x="8032" y="2361"/>
                    <a:pt x="7910" y="2361"/>
                  </a:cubicBezTo>
                  <a:cubicBezTo>
                    <a:pt x="7781" y="2361"/>
                    <a:pt x="7651" y="2355"/>
                    <a:pt x="7524" y="2355"/>
                  </a:cubicBezTo>
                  <a:cubicBezTo>
                    <a:pt x="7367" y="2355"/>
                    <a:pt x="7215" y="2364"/>
                    <a:pt x="7072" y="2403"/>
                  </a:cubicBezTo>
                  <a:cubicBezTo>
                    <a:pt x="7006" y="2416"/>
                    <a:pt x="6940" y="2421"/>
                    <a:pt x="6876" y="2421"/>
                  </a:cubicBezTo>
                  <a:cubicBezTo>
                    <a:pt x="6620" y="2421"/>
                    <a:pt x="6385" y="2336"/>
                    <a:pt x="6172" y="2336"/>
                  </a:cubicBezTo>
                  <a:cubicBezTo>
                    <a:pt x="5438" y="2336"/>
                    <a:pt x="4737" y="2169"/>
                    <a:pt x="4037" y="1969"/>
                  </a:cubicBezTo>
                  <a:cubicBezTo>
                    <a:pt x="3903" y="1936"/>
                    <a:pt x="3837" y="1902"/>
                    <a:pt x="3703" y="1836"/>
                  </a:cubicBezTo>
                  <a:cubicBezTo>
                    <a:pt x="3069" y="1735"/>
                    <a:pt x="2402" y="1602"/>
                    <a:pt x="1869" y="1135"/>
                  </a:cubicBezTo>
                  <a:cubicBezTo>
                    <a:pt x="1835" y="1102"/>
                    <a:pt x="1768" y="1068"/>
                    <a:pt x="1735" y="1068"/>
                  </a:cubicBezTo>
                  <a:cubicBezTo>
                    <a:pt x="1235" y="835"/>
                    <a:pt x="734" y="635"/>
                    <a:pt x="401" y="168"/>
                  </a:cubicBezTo>
                  <a:cubicBezTo>
                    <a:pt x="334" y="101"/>
                    <a:pt x="234" y="68"/>
                    <a:pt x="16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8"/>
            <p:cNvSpPr/>
            <p:nvPr/>
          </p:nvSpPr>
          <p:spPr>
            <a:xfrm>
              <a:off x="3405925" y="1047850"/>
              <a:ext cx="386150" cy="189975"/>
            </a:xfrm>
            <a:custGeom>
              <a:avLst/>
              <a:gdLst/>
              <a:ahLst/>
              <a:cxnLst/>
              <a:rect l="l" t="t" r="r" b="b"/>
              <a:pathLst>
                <a:path w="15446" h="7599" extrusionOk="0">
                  <a:moveTo>
                    <a:pt x="2631" y="1985"/>
                  </a:moveTo>
                  <a:cubicBezTo>
                    <a:pt x="2839" y="1985"/>
                    <a:pt x="3051" y="2019"/>
                    <a:pt x="3270" y="2102"/>
                  </a:cubicBezTo>
                  <a:cubicBezTo>
                    <a:pt x="3804" y="2303"/>
                    <a:pt x="4337" y="2436"/>
                    <a:pt x="4904" y="2536"/>
                  </a:cubicBezTo>
                  <a:cubicBezTo>
                    <a:pt x="5338" y="2669"/>
                    <a:pt x="5838" y="2703"/>
                    <a:pt x="6339" y="2803"/>
                  </a:cubicBezTo>
                  <a:cubicBezTo>
                    <a:pt x="6839" y="2923"/>
                    <a:pt x="7328" y="2947"/>
                    <a:pt x="7818" y="2947"/>
                  </a:cubicBezTo>
                  <a:cubicBezTo>
                    <a:pt x="8145" y="2947"/>
                    <a:pt x="8474" y="2936"/>
                    <a:pt x="8807" y="2936"/>
                  </a:cubicBezTo>
                  <a:cubicBezTo>
                    <a:pt x="8860" y="2939"/>
                    <a:pt x="8913" y="2941"/>
                    <a:pt x="8965" y="2941"/>
                  </a:cubicBezTo>
                  <a:cubicBezTo>
                    <a:pt x="9502" y="2941"/>
                    <a:pt x="9989" y="2794"/>
                    <a:pt x="10475" y="2703"/>
                  </a:cubicBezTo>
                  <a:cubicBezTo>
                    <a:pt x="10909" y="2669"/>
                    <a:pt x="11309" y="2536"/>
                    <a:pt x="11743" y="2469"/>
                  </a:cubicBezTo>
                  <a:cubicBezTo>
                    <a:pt x="11909" y="2436"/>
                    <a:pt x="12076" y="2336"/>
                    <a:pt x="12276" y="2336"/>
                  </a:cubicBezTo>
                  <a:cubicBezTo>
                    <a:pt x="12110" y="2469"/>
                    <a:pt x="11909" y="2536"/>
                    <a:pt x="11743" y="2636"/>
                  </a:cubicBezTo>
                  <a:cubicBezTo>
                    <a:pt x="11576" y="2703"/>
                    <a:pt x="11342" y="2803"/>
                    <a:pt x="11142" y="2836"/>
                  </a:cubicBezTo>
                  <a:cubicBezTo>
                    <a:pt x="10609" y="3003"/>
                    <a:pt x="10075" y="3237"/>
                    <a:pt x="9474" y="3337"/>
                  </a:cubicBezTo>
                  <a:cubicBezTo>
                    <a:pt x="8807" y="3503"/>
                    <a:pt x="8140" y="3737"/>
                    <a:pt x="7440" y="3770"/>
                  </a:cubicBezTo>
                  <a:cubicBezTo>
                    <a:pt x="7006" y="3770"/>
                    <a:pt x="6572" y="3770"/>
                    <a:pt x="6139" y="3804"/>
                  </a:cubicBezTo>
                  <a:cubicBezTo>
                    <a:pt x="5772" y="3837"/>
                    <a:pt x="5405" y="3937"/>
                    <a:pt x="5005" y="3970"/>
                  </a:cubicBezTo>
                  <a:cubicBezTo>
                    <a:pt x="4904" y="4004"/>
                    <a:pt x="4738" y="4004"/>
                    <a:pt x="4604" y="4004"/>
                  </a:cubicBezTo>
                  <a:cubicBezTo>
                    <a:pt x="4304" y="4070"/>
                    <a:pt x="4071" y="4104"/>
                    <a:pt x="3770" y="4104"/>
                  </a:cubicBezTo>
                  <a:cubicBezTo>
                    <a:pt x="3137" y="4104"/>
                    <a:pt x="2469" y="4104"/>
                    <a:pt x="1836" y="4070"/>
                  </a:cubicBezTo>
                  <a:cubicBezTo>
                    <a:pt x="1669" y="4070"/>
                    <a:pt x="1535" y="3970"/>
                    <a:pt x="1402" y="3937"/>
                  </a:cubicBezTo>
                  <a:cubicBezTo>
                    <a:pt x="968" y="3770"/>
                    <a:pt x="635" y="3503"/>
                    <a:pt x="701" y="2970"/>
                  </a:cubicBezTo>
                  <a:cubicBezTo>
                    <a:pt x="868" y="2803"/>
                    <a:pt x="1068" y="2569"/>
                    <a:pt x="1302" y="2336"/>
                  </a:cubicBezTo>
                  <a:cubicBezTo>
                    <a:pt x="1738" y="2152"/>
                    <a:pt x="2174" y="1985"/>
                    <a:pt x="2631" y="1985"/>
                  </a:cubicBezTo>
                  <a:close/>
                  <a:moveTo>
                    <a:pt x="14745" y="1168"/>
                  </a:moveTo>
                  <a:cubicBezTo>
                    <a:pt x="14745" y="1268"/>
                    <a:pt x="14778" y="1302"/>
                    <a:pt x="14812" y="1402"/>
                  </a:cubicBezTo>
                  <a:cubicBezTo>
                    <a:pt x="14478" y="2169"/>
                    <a:pt x="14244" y="3070"/>
                    <a:pt x="13711" y="3770"/>
                  </a:cubicBezTo>
                  <a:cubicBezTo>
                    <a:pt x="13444" y="4070"/>
                    <a:pt x="13244" y="4437"/>
                    <a:pt x="13044" y="4771"/>
                  </a:cubicBezTo>
                  <a:cubicBezTo>
                    <a:pt x="12643" y="5338"/>
                    <a:pt x="12110" y="5772"/>
                    <a:pt x="11476" y="6105"/>
                  </a:cubicBezTo>
                  <a:cubicBezTo>
                    <a:pt x="11442" y="6105"/>
                    <a:pt x="11409" y="6139"/>
                    <a:pt x="11376" y="6139"/>
                  </a:cubicBezTo>
                  <a:cubicBezTo>
                    <a:pt x="11218" y="6158"/>
                    <a:pt x="11037" y="6213"/>
                    <a:pt x="10880" y="6213"/>
                  </a:cubicBezTo>
                  <a:cubicBezTo>
                    <a:pt x="10773" y="6213"/>
                    <a:pt x="10677" y="6187"/>
                    <a:pt x="10609" y="6105"/>
                  </a:cubicBezTo>
                  <a:cubicBezTo>
                    <a:pt x="10408" y="5905"/>
                    <a:pt x="10575" y="5605"/>
                    <a:pt x="10709" y="5405"/>
                  </a:cubicBezTo>
                  <a:cubicBezTo>
                    <a:pt x="10875" y="4971"/>
                    <a:pt x="11142" y="4638"/>
                    <a:pt x="11543" y="4337"/>
                  </a:cubicBezTo>
                  <a:cubicBezTo>
                    <a:pt x="12076" y="3937"/>
                    <a:pt x="12610" y="3437"/>
                    <a:pt x="13110" y="2936"/>
                  </a:cubicBezTo>
                  <a:cubicBezTo>
                    <a:pt x="13444" y="2636"/>
                    <a:pt x="13711" y="2303"/>
                    <a:pt x="13978" y="2002"/>
                  </a:cubicBezTo>
                  <a:cubicBezTo>
                    <a:pt x="14244" y="1769"/>
                    <a:pt x="14478" y="1469"/>
                    <a:pt x="14745" y="1168"/>
                  </a:cubicBezTo>
                  <a:close/>
                  <a:moveTo>
                    <a:pt x="12543" y="2803"/>
                  </a:moveTo>
                  <a:lnTo>
                    <a:pt x="12543" y="2803"/>
                  </a:lnTo>
                  <a:cubicBezTo>
                    <a:pt x="12110" y="3303"/>
                    <a:pt x="11743" y="3904"/>
                    <a:pt x="11076" y="4271"/>
                  </a:cubicBezTo>
                  <a:cubicBezTo>
                    <a:pt x="10809" y="4337"/>
                    <a:pt x="10642" y="4571"/>
                    <a:pt x="10442" y="4738"/>
                  </a:cubicBezTo>
                  <a:cubicBezTo>
                    <a:pt x="9808" y="5271"/>
                    <a:pt x="9074" y="5638"/>
                    <a:pt x="8340" y="6072"/>
                  </a:cubicBezTo>
                  <a:cubicBezTo>
                    <a:pt x="7907" y="6339"/>
                    <a:pt x="7306" y="6506"/>
                    <a:pt x="6806" y="6772"/>
                  </a:cubicBezTo>
                  <a:cubicBezTo>
                    <a:pt x="6372" y="6973"/>
                    <a:pt x="5838" y="7106"/>
                    <a:pt x="5338" y="7106"/>
                  </a:cubicBezTo>
                  <a:cubicBezTo>
                    <a:pt x="5105" y="7106"/>
                    <a:pt x="4804" y="7006"/>
                    <a:pt x="4571" y="6939"/>
                  </a:cubicBezTo>
                  <a:cubicBezTo>
                    <a:pt x="4304" y="6839"/>
                    <a:pt x="4271" y="6606"/>
                    <a:pt x="4304" y="6339"/>
                  </a:cubicBezTo>
                  <a:cubicBezTo>
                    <a:pt x="4404" y="5972"/>
                    <a:pt x="4571" y="5738"/>
                    <a:pt x="4904" y="5572"/>
                  </a:cubicBezTo>
                  <a:cubicBezTo>
                    <a:pt x="5238" y="5405"/>
                    <a:pt x="5572" y="5171"/>
                    <a:pt x="5905" y="5071"/>
                  </a:cubicBezTo>
                  <a:cubicBezTo>
                    <a:pt x="6172" y="4971"/>
                    <a:pt x="6472" y="4904"/>
                    <a:pt x="6806" y="4838"/>
                  </a:cubicBezTo>
                  <a:cubicBezTo>
                    <a:pt x="7807" y="4738"/>
                    <a:pt x="8774" y="4404"/>
                    <a:pt x="9708" y="4070"/>
                  </a:cubicBezTo>
                  <a:cubicBezTo>
                    <a:pt x="10075" y="3904"/>
                    <a:pt x="10442" y="3737"/>
                    <a:pt x="10875" y="3637"/>
                  </a:cubicBezTo>
                  <a:cubicBezTo>
                    <a:pt x="11209" y="3570"/>
                    <a:pt x="11543" y="3337"/>
                    <a:pt x="11876" y="3170"/>
                  </a:cubicBezTo>
                  <a:cubicBezTo>
                    <a:pt x="12076" y="3070"/>
                    <a:pt x="12310" y="2936"/>
                    <a:pt x="12543" y="2803"/>
                  </a:cubicBezTo>
                  <a:close/>
                  <a:moveTo>
                    <a:pt x="15379" y="1"/>
                  </a:moveTo>
                  <a:cubicBezTo>
                    <a:pt x="15212" y="134"/>
                    <a:pt x="15112" y="234"/>
                    <a:pt x="15178" y="234"/>
                  </a:cubicBezTo>
                  <a:cubicBezTo>
                    <a:pt x="15012" y="401"/>
                    <a:pt x="14912" y="601"/>
                    <a:pt x="14745" y="668"/>
                  </a:cubicBezTo>
                  <a:cubicBezTo>
                    <a:pt x="14178" y="935"/>
                    <a:pt x="13644" y="1135"/>
                    <a:pt x="13177" y="1502"/>
                  </a:cubicBezTo>
                  <a:cubicBezTo>
                    <a:pt x="13110" y="1602"/>
                    <a:pt x="12977" y="1602"/>
                    <a:pt x="12910" y="1635"/>
                  </a:cubicBezTo>
                  <a:cubicBezTo>
                    <a:pt x="12510" y="1735"/>
                    <a:pt x="12210" y="1769"/>
                    <a:pt x="11843" y="1902"/>
                  </a:cubicBezTo>
                  <a:cubicBezTo>
                    <a:pt x="11176" y="2102"/>
                    <a:pt x="10475" y="2269"/>
                    <a:pt x="9775" y="2336"/>
                  </a:cubicBezTo>
                  <a:cubicBezTo>
                    <a:pt x="9241" y="2436"/>
                    <a:pt x="8674" y="2469"/>
                    <a:pt x="8140" y="2469"/>
                  </a:cubicBezTo>
                  <a:cubicBezTo>
                    <a:pt x="7573" y="2436"/>
                    <a:pt x="7006" y="2336"/>
                    <a:pt x="6472" y="2303"/>
                  </a:cubicBezTo>
                  <a:cubicBezTo>
                    <a:pt x="6005" y="2269"/>
                    <a:pt x="5572" y="2269"/>
                    <a:pt x="5105" y="2169"/>
                  </a:cubicBezTo>
                  <a:cubicBezTo>
                    <a:pt x="4771" y="2136"/>
                    <a:pt x="4471" y="2002"/>
                    <a:pt x="4137" y="2002"/>
                  </a:cubicBezTo>
                  <a:cubicBezTo>
                    <a:pt x="4104" y="2002"/>
                    <a:pt x="4004" y="1936"/>
                    <a:pt x="3970" y="1936"/>
                  </a:cubicBezTo>
                  <a:cubicBezTo>
                    <a:pt x="3604" y="1836"/>
                    <a:pt x="3270" y="1735"/>
                    <a:pt x="2903" y="1669"/>
                  </a:cubicBezTo>
                  <a:cubicBezTo>
                    <a:pt x="2787" y="1660"/>
                    <a:pt x="2668" y="1656"/>
                    <a:pt x="2549" y="1656"/>
                  </a:cubicBezTo>
                  <a:cubicBezTo>
                    <a:pt x="2224" y="1656"/>
                    <a:pt x="1895" y="1687"/>
                    <a:pt x="1602" y="1735"/>
                  </a:cubicBezTo>
                  <a:cubicBezTo>
                    <a:pt x="1002" y="1802"/>
                    <a:pt x="501" y="2102"/>
                    <a:pt x="268" y="2636"/>
                  </a:cubicBezTo>
                  <a:cubicBezTo>
                    <a:pt x="68" y="3003"/>
                    <a:pt x="1" y="3403"/>
                    <a:pt x="301" y="3737"/>
                  </a:cubicBezTo>
                  <a:cubicBezTo>
                    <a:pt x="468" y="3904"/>
                    <a:pt x="635" y="4004"/>
                    <a:pt x="835" y="4137"/>
                  </a:cubicBezTo>
                  <a:cubicBezTo>
                    <a:pt x="1302" y="4404"/>
                    <a:pt x="1836" y="4571"/>
                    <a:pt x="2336" y="4604"/>
                  </a:cubicBezTo>
                  <a:cubicBezTo>
                    <a:pt x="2469" y="4615"/>
                    <a:pt x="2603" y="4619"/>
                    <a:pt x="2735" y="4619"/>
                  </a:cubicBezTo>
                  <a:cubicBezTo>
                    <a:pt x="2999" y="4619"/>
                    <a:pt x="3259" y="4604"/>
                    <a:pt x="3503" y="4604"/>
                  </a:cubicBezTo>
                  <a:cubicBezTo>
                    <a:pt x="3904" y="4604"/>
                    <a:pt x="4237" y="4571"/>
                    <a:pt x="4604" y="4504"/>
                  </a:cubicBezTo>
                  <a:cubicBezTo>
                    <a:pt x="5005" y="4471"/>
                    <a:pt x="5405" y="4437"/>
                    <a:pt x="5805" y="4404"/>
                  </a:cubicBezTo>
                  <a:lnTo>
                    <a:pt x="5805" y="4404"/>
                  </a:lnTo>
                  <a:cubicBezTo>
                    <a:pt x="5772" y="4471"/>
                    <a:pt x="5772" y="4471"/>
                    <a:pt x="5738" y="4471"/>
                  </a:cubicBezTo>
                  <a:cubicBezTo>
                    <a:pt x="5709" y="4469"/>
                    <a:pt x="5680" y="4469"/>
                    <a:pt x="5651" y="4469"/>
                  </a:cubicBezTo>
                  <a:cubicBezTo>
                    <a:pt x="4999" y="4469"/>
                    <a:pt x="4555" y="4825"/>
                    <a:pt x="4204" y="5305"/>
                  </a:cubicBezTo>
                  <a:cubicBezTo>
                    <a:pt x="4104" y="5438"/>
                    <a:pt x="4037" y="5605"/>
                    <a:pt x="3904" y="5738"/>
                  </a:cubicBezTo>
                  <a:cubicBezTo>
                    <a:pt x="3704" y="5972"/>
                    <a:pt x="3704" y="6239"/>
                    <a:pt x="3737" y="6472"/>
                  </a:cubicBezTo>
                  <a:cubicBezTo>
                    <a:pt x="3737" y="6506"/>
                    <a:pt x="3770" y="6606"/>
                    <a:pt x="3770" y="6672"/>
                  </a:cubicBezTo>
                  <a:cubicBezTo>
                    <a:pt x="3737" y="7106"/>
                    <a:pt x="4037" y="7273"/>
                    <a:pt x="4371" y="7440"/>
                  </a:cubicBezTo>
                  <a:cubicBezTo>
                    <a:pt x="4640" y="7564"/>
                    <a:pt x="4936" y="7598"/>
                    <a:pt x="5241" y="7598"/>
                  </a:cubicBezTo>
                  <a:cubicBezTo>
                    <a:pt x="5427" y="7598"/>
                    <a:pt x="5616" y="7586"/>
                    <a:pt x="5805" y="7573"/>
                  </a:cubicBezTo>
                  <a:cubicBezTo>
                    <a:pt x="6372" y="7506"/>
                    <a:pt x="6806" y="7239"/>
                    <a:pt x="7306" y="7006"/>
                  </a:cubicBezTo>
                  <a:cubicBezTo>
                    <a:pt x="8040" y="6739"/>
                    <a:pt x="8707" y="6272"/>
                    <a:pt x="9308" y="5838"/>
                  </a:cubicBezTo>
                  <a:cubicBezTo>
                    <a:pt x="9574" y="5672"/>
                    <a:pt x="9875" y="5471"/>
                    <a:pt x="10208" y="5271"/>
                  </a:cubicBezTo>
                  <a:lnTo>
                    <a:pt x="10208" y="5271"/>
                  </a:lnTo>
                  <a:cubicBezTo>
                    <a:pt x="10142" y="5438"/>
                    <a:pt x="10142" y="5572"/>
                    <a:pt x="10108" y="5672"/>
                  </a:cubicBezTo>
                  <a:cubicBezTo>
                    <a:pt x="9954" y="6289"/>
                    <a:pt x="10371" y="6850"/>
                    <a:pt x="10964" y="6850"/>
                  </a:cubicBezTo>
                  <a:cubicBezTo>
                    <a:pt x="11011" y="6850"/>
                    <a:pt x="11060" y="6846"/>
                    <a:pt x="11109" y="6839"/>
                  </a:cubicBezTo>
                  <a:cubicBezTo>
                    <a:pt x="11643" y="6806"/>
                    <a:pt x="12076" y="6572"/>
                    <a:pt x="12443" y="6172"/>
                  </a:cubicBezTo>
                  <a:cubicBezTo>
                    <a:pt x="13244" y="5405"/>
                    <a:pt x="13878" y="4471"/>
                    <a:pt x="14311" y="3470"/>
                  </a:cubicBezTo>
                  <a:cubicBezTo>
                    <a:pt x="14778" y="2469"/>
                    <a:pt x="15112" y="1435"/>
                    <a:pt x="15412" y="401"/>
                  </a:cubicBezTo>
                  <a:cubicBezTo>
                    <a:pt x="15445" y="301"/>
                    <a:pt x="15412" y="234"/>
                    <a:pt x="1537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8"/>
            <p:cNvSpPr/>
            <p:nvPr/>
          </p:nvSpPr>
          <p:spPr>
            <a:xfrm>
              <a:off x="3601075" y="1033500"/>
              <a:ext cx="161800" cy="57375"/>
            </a:xfrm>
            <a:custGeom>
              <a:avLst/>
              <a:gdLst/>
              <a:ahLst/>
              <a:cxnLst/>
              <a:rect l="l" t="t" r="r" b="b"/>
              <a:pathLst>
                <a:path w="6472" h="2295" extrusionOk="0">
                  <a:moveTo>
                    <a:pt x="1835" y="475"/>
                  </a:moveTo>
                  <a:cubicBezTo>
                    <a:pt x="2436" y="508"/>
                    <a:pt x="3003" y="508"/>
                    <a:pt x="3603" y="708"/>
                  </a:cubicBezTo>
                  <a:cubicBezTo>
                    <a:pt x="4103" y="875"/>
                    <a:pt x="4671" y="908"/>
                    <a:pt x="5238" y="1042"/>
                  </a:cubicBezTo>
                  <a:lnTo>
                    <a:pt x="5138" y="1142"/>
                  </a:lnTo>
                  <a:cubicBezTo>
                    <a:pt x="4521" y="1327"/>
                    <a:pt x="3933" y="1683"/>
                    <a:pt x="3267" y="1683"/>
                  </a:cubicBezTo>
                  <a:cubicBezTo>
                    <a:pt x="3213" y="1683"/>
                    <a:pt x="3158" y="1681"/>
                    <a:pt x="3103" y="1676"/>
                  </a:cubicBezTo>
                  <a:cubicBezTo>
                    <a:pt x="2919" y="1759"/>
                    <a:pt x="2719" y="1784"/>
                    <a:pt x="2519" y="1784"/>
                  </a:cubicBezTo>
                  <a:cubicBezTo>
                    <a:pt x="2319" y="1784"/>
                    <a:pt x="2119" y="1759"/>
                    <a:pt x="1935" y="1742"/>
                  </a:cubicBezTo>
                  <a:cubicBezTo>
                    <a:pt x="1735" y="1709"/>
                    <a:pt x="1502" y="1709"/>
                    <a:pt x="1301" y="1642"/>
                  </a:cubicBezTo>
                  <a:cubicBezTo>
                    <a:pt x="801" y="1409"/>
                    <a:pt x="668" y="1375"/>
                    <a:pt x="734" y="708"/>
                  </a:cubicBezTo>
                  <a:cubicBezTo>
                    <a:pt x="1068" y="541"/>
                    <a:pt x="1435" y="475"/>
                    <a:pt x="1835" y="475"/>
                  </a:cubicBezTo>
                  <a:close/>
                  <a:moveTo>
                    <a:pt x="1439" y="1"/>
                  </a:moveTo>
                  <a:cubicBezTo>
                    <a:pt x="771" y="1"/>
                    <a:pt x="372" y="385"/>
                    <a:pt x="1" y="942"/>
                  </a:cubicBezTo>
                  <a:cubicBezTo>
                    <a:pt x="134" y="1175"/>
                    <a:pt x="234" y="1342"/>
                    <a:pt x="234" y="1542"/>
                  </a:cubicBezTo>
                  <a:cubicBezTo>
                    <a:pt x="334" y="1842"/>
                    <a:pt x="501" y="1942"/>
                    <a:pt x="801" y="2043"/>
                  </a:cubicBezTo>
                  <a:cubicBezTo>
                    <a:pt x="1063" y="2095"/>
                    <a:pt x="1304" y="2250"/>
                    <a:pt x="1573" y="2250"/>
                  </a:cubicBezTo>
                  <a:cubicBezTo>
                    <a:pt x="1647" y="2250"/>
                    <a:pt x="1723" y="2238"/>
                    <a:pt x="1802" y="2209"/>
                  </a:cubicBezTo>
                  <a:cubicBezTo>
                    <a:pt x="1998" y="2271"/>
                    <a:pt x="2188" y="2295"/>
                    <a:pt x="2375" y="2295"/>
                  </a:cubicBezTo>
                  <a:cubicBezTo>
                    <a:pt x="2791" y="2295"/>
                    <a:pt x="3189" y="2178"/>
                    <a:pt x="3603" y="2109"/>
                  </a:cubicBezTo>
                  <a:cubicBezTo>
                    <a:pt x="3803" y="2076"/>
                    <a:pt x="4070" y="2043"/>
                    <a:pt x="4270" y="1942"/>
                  </a:cubicBezTo>
                  <a:cubicBezTo>
                    <a:pt x="4804" y="1709"/>
                    <a:pt x="5338" y="1509"/>
                    <a:pt x="5838" y="1242"/>
                  </a:cubicBezTo>
                  <a:cubicBezTo>
                    <a:pt x="6105" y="1109"/>
                    <a:pt x="6338" y="1008"/>
                    <a:pt x="6472" y="708"/>
                  </a:cubicBezTo>
                  <a:cubicBezTo>
                    <a:pt x="6338" y="675"/>
                    <a:pt x="6238" y="608"/>
                    <a:pt x="6105" y="608"/>
                  </a:cubicBezTo>
                  <a:cubicBezTo>
                    <a:pt x="5909" y="650"/>
                    <a:pt x="5714" y="669"/>
                    <a:pt x="5521" y="669"/>
                  </a:cubicBezTo>
                  <a:cubicBezTo>
                    <a:pt x="5253" y="669"/>
                    <a:pt x="4989" y="633"/>
                    <a:pt x="4737" y="575"/>
                  </a:cubicBezTo>
                  <a:cubicBezTo>
                    <a:pt x="4337" y="508"/>
                    <a:pt x="3937" y="441"/>
                    <a:pt x="3570" y="341"/>
                  </a:cubicBezTo>
                  <a:cubicBezTo>
                    <a:pt x="2903" y="74"/>
                    <a:pt x="2269" y="41"/>
                    <a:pt x="1602" y="8"/>
                  </a:cubicBezTo>
                  <a:cubicBezTo>
                    <a:pt x="1546" y="3"/>
                    <a:pt x="1492" y="1"/>
                    <a:pt x="143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8"/>
            <p:cNvSpPr/>
            <p:nvPr/>
          </p:nvSpPr>
          <p:spPr>
            <a:xfrm>
              <a:off x="3829575" y="1033675"/>
              <a:ext cx="161800" cy="56675"/>
            </a:xfrm>
            <a:custGeom>
              <a:avLst/>
              <a:gdLst/>
              <a:ahLst/>
              <a:cxnLst/>
              <a:rect l="l" t="t" r="r" b="b"/>
              <a:pathLst>
                <a:path w="6472" h="2267" extrusionOk="0">
                  <a:moveTo>
                    <a:pt x="4628" y="531"/>
                  </a:moveTo>
                  <a:cubicBezTo>
                    <a:pt x="4800" y="531"/>
                    <a:pt x="4971" y="534"/>
                    <a:pt x="5137" y="534"/>
                  </a:cubicBezTo>
                  <a:cubicBezTo>
                    <a:pt x="5371" y="534"/>
                    <a:pt x="5604" y="668"/>
                    <a:pt x="5805" y="735"/>
                  </a:cubicBezTo>
                  <a:cubicBezTo>
                    <a:pt x="6005" y="868"/>
                    <a:pt x="5971" y="1302"/>
                    <a:pt x="5771" y="1468"/>
                  </a:cubicBezTo>
                  <a:cubicBezTo>
                    <a:pt x="5471" y="1669"/>
                    <a:pt x="5137" y="1735"/>
                    <a:pt x="4804" y="1802"/>
                  </a:cubicBezTo>
                  <a:cubicBezTo>
                    <a:pt x="4581" y="1812"/>
                    <a:pt x="4365" y="1819"/>
                    <a:pt x="4152" y="1819"/>
                  </a:cubicBezTo>
                  <a:cubicBezTo>
                    <a:pt x="3630" y="1819"/>
                    <a:pt x="3133" y="1777"/>
                    <a:pt x="2636" y="1635"/>
                  </a:cubicBezTo>
                  <a:cubicBezTo>
                    <a:pt x="2135" y="1502"/>
                    <a:pt x="1702" y="1302"/>
                    <a:pt x="1201" y="1135"/>
                  </a:cubicBezTo>
                  <a:cubicBezTo>
                    <a:pt x="2002" y="901"/>
                    <a:pt x="2802" y="735"/>
                    <a:pt x="3603" y="635"/>
                  </a:cubicBezTo>
                  <a:cubicBezTo>
                    <a:pt x="3937" y="546"/>
                    <a:pt x="4285" y="531"/>
                    <a:pt x="4628" y="531"/>
                  </a:cubicBezTo>
                  <a:close/>
                  <a:moveTo>
                    <a:pt x="5037" y="1"/>
                  </a:moveTo>
                  <a:cubicBezTo>
                    <a:pt x="4370" y="1"/>
                    <a:pt x="3703" y="34"/>
                    <a:pt x="3103" y="301"/>
                  </a:cubicBezTo>
                  <a:cubicBezTo>
                    <a:pt x="2869" y="368"/>
                    <a:pt x="2702" y="401"/>
                    <a:pt x="2536" y="468"/>
                  </a:cubicBezTo>
                  <a:cubicBezTo>
                    <a:pt x="1966" y="549"/>
                    <a:pt x="1397" y="653"/>
                    <a:pt x="827" y="653"/>
                  </a:cubicBezTo>
                  <a:cubicBezTo>
                    <a:pt x="696" y="653"/>
                    <a:pt x="565" y="647"/>
                    <a:pt x="434" y="635"/>
                  </a:cubicBezTo>
                  <a:cubicBezTo>
                    <a:pt x="301" y="635"/>
                    <a:pt x="134" y="668"/>
                    <a:pt x="0" y="668"/>
                  </a:cubicBezTo>
                  <a:cubicBezTo>
                    <a:pt x="0" y="868"/>
                    <a:pt x="134" y="1001"/>
                    <a:pt x="267" y="1068"/>
                  </a:cubicBezTo>
                  <a:cubicBezTo>
                    <a:pt x="668" y="1235"/>
                    <a:pt x="1034" y="1435"/>
                    <a:pt x="1435" y="1669"/>
                  </a:cubicBezTo>
                  <a:cubicBezTo>
                    <a:pt x="2315" y="2096"/>
                    <a:pt x="3281" y="2266"/>
                    <a:pt x="4265" y="2266"/>
                  </a:cubicBezTo>
                  <a:cubicBezTo>
                    <a:pt x="4510" y="2266"/>
                    <a:pt x="4757" y="2256"/>
                    <a:pt x="5004" y="2236"/>
                  </a:cubicBezTo>
                  <a:cubicBezTo>
                    <a:pt x="5104" y="2236"/>
                    <a:pt x="5137" y="2202"/>
                    <a:pt x="5204" y="2169"/>
                  </a:cubicBezTo>
                  <a:cubicBezTo>
                    <a:pt x="5438" y="2069"/>
                    <a:pt x="5604" y="2002"/>
                    <a:pt x="5771" y="1935"/>
                  </a:cubicBezTo>
                  <a:cubicBezTo>
                    <a:pt x="6038" y="1869"/>
                    <a:pt x="6472" y="1268"/>
                    <a:pt x="6472" y="1001"/>
                  </a:cubicBezTo>
                  <a:cubicBezTo>
                    <a:pt x="6472" y="935"/>
                    <a:pt x="6472" y="901"/>
                    <a:pt x="6438" y="868"/>
                  </a:cubicBezTo>
                  <a:cubicBezTo>
                    <a:pt x="6105" y="368"/>
                    <a:pt x="5704" y="1"/>
                    <a:pt x="503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8"/>
            <p:cNvSpPr/>
            <p:nvPr/>
          </p:nvSpPr>
          <p:spPr>
            <a:xfrm>
              <a:off x="3758700" y="1097900"/>
              <a:ext cx="72575" cy="153475"/>
            </a:xfrm>
            <a:custGeom>
              <a:avLst/>
              <a:gdLst/>
              <a:ahLst/>
              <a:cxnLst/>
              <a:rect l="l" t="t" r="r" b="b"/>
              <a:pathLst>
                <a:path w="2903" h="6139" extrusionOk="0">
                  <a:moveTo>
                    <a:pt x="1501" y="834"/>
                  </a:moveTo>
                  <a:cubicBezTo>
                    <a:pt x="2001" y="1668"/>
                    <a:pt x="2268" y="2502"/>
                    <a:pt x="2502" y="3303"/>
                  </a:cubicBezTo>
                  <a:cubicBezTo>
                    <a:pt x="2535" y="3436"/>
                    <a:pt x="2535" y="3570"/>
                    <a:pt x="2502" y="3636"/>
                  </a:cubicBezTo>
                  <a:cubicBezTo>
                    <a:pt x="2202" y="4270"/>
                    <a:pt x="1868" y="4904"/>
                    <a:pt x="1601" y="5504"/>
                  </a:cubicBezTo>
                  <a:cubicBezTo>
                    <a:pt x="1601" y="5571"/>
                    <a:pt x="1534" y="5571"/>
                    <a:pt x="1468" y="5638"/>
                  </a:cubicBezTo>
                  <a:cubicBezTo>
                    <a:pt x="1301" y="5271"/>
                    <a:pt x="1134" y="4937"/>
                    <a:pt x="967" y="4604"/>
                  </a:cubicBezTo>
                  <a:cubicBezTo>
                    <a:pt x="834" y="4337"/>
                    <a:pt x="701" y="4070"/>
                    <a:pt x="600" y="3770"/>
                  </a:cubicBezTo>
                  <a:cubicBezTo>
                    <a:pt x="534" y="3636"/>
                    <a:pt x="467" y="3503"/>
                    <a:pt x="500" y="3403"/>
                  </a:cubicBezTo>
                  <a:cubicBezTo>
                    <a:pt x="701" y="2502"/>
                    <a:pt x="1001" y="1668"/>
                    <a:pt x="1501" y="834"/>
                  </a:cubicBezTo>
                  <a:close/>
                  <a:moveTo>
                    <a:pt x="1534" y="0"/>
                  </a:moveTo>
                  <a:cubicBezTo>
                    <a:pt x="1468" y="134"/>
                    <a:pt x="1334" y="234"/>
                    <a:pt x="1234" y="267"/>
                  </a:cubicBezTo>
                  <a:cubicBezTo>
                    <a:pt x="967" y="934"/>
                    <a:pt x="500" y="1568"/>
                    <a:pt x="334" y="2269"/>
                  </a:cubicBezTo>
                  <a:cubicBezTo>
                    <a:pt x="300" y="2435"/>
                    <a:pt x="234" y="2602"/>
                    <a:pt x="200" y="2736"/>
                  </a:cubicBezTo>
                  <a:cubicBezTo>
                    <a:pt x="33" y="3169"/>
                    <a:pt x="0" y="3636"/>
                    <a:pt x="234" y="4103"/>
                  </a:cubicBezTo>
                  <a:cubicBezTo>
                    <a:pt x="500" y="4504"/>
                    <a:pt x="634" y="4971"/>
                    <a:pt x="867" y="5404"/>
                  </a:cubicBezTo>
                  <a:cubicBezTo>
                    <a:pt x="1034" y="5638"/>
                    <a:pt x="1201" y="5971"/>
                    <a:pt x="1534" y="6138"/>
                  </a:cubicBezTo>
                  <a:cubicBezTo>
                    <a:pt x="1668" y="6005"/>
                    <a:pt x="1801" y="5905"/>
                    <a:pt x="1868" y="5771"/>
                  </a:cubicBezTo>
                  <a:cubicBezTo>
                    <a:pt x="2202" y="5304"/>
                    <a:pt x="2468" y="4804"/>
                    <a:pt x="2669" y="4270"/>
                  </a:cubicBezTo>
                  <a:cubicBezTo>
                    <a:pt x="2802" y="3970"/>
                    <a:pt x="2902" y="3770"/>
                    <a:pt x="2902" y="3436"/>
                  </a:cubicBezTo>
                  <a:cubicBezTo>
                    <a:pt x="2902" y="3069"/>
                    <a:pt x="2735" y="2669"/>
                    <a:pt x="2669" y="2302"/>
                  </a:cubicBezTo>
                  <a:cubicBezTo>
                    <a:pt x="2502" y="1668"/>
                    <a:pt x="2135" y="1101"/>
                    <a:pt x="1835" y="501"/>
                  </a:cubicBezTo>
                  <a:cubicBezTo>
                    <a:pt x="1768" y="334"/>
                    <a:pt x="1668" y="234"/>
                    <a:pt x="153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8"/>
            <p:cNvSpPr/>
            <p:nvPr/>
          </p:nvSpPr>
          <p:spPr>
            <a:xfrm>
              <a:off x="3713650" y="1004050"/>
              <a:ext cx="56750" cy="34475"/>
            </a:xfrm>
            <a:custGeom>
              <a:avLst/>
              <a:gdLst/>
              <a:ahLst/>
              <a:cxnLst/>
              <a:rect l="l" t="t" r="r" b="b"/>
              <a:pathLst>
                <a:path w="2270" h="1379" extrusionOk="0">
                  <a:moveTo>
                    <a:pt x="994" y="270"/>
                  </a:moveTo>
                  <a:cubicBezTo>
                    <a:pt x="1098" y="270"/>
                    <a:pt x="1202" y="274"/>
                    <a:pt x="1302" y="285"/>
                  </a:cubicBezTo>
                  <a:cubicBezTo>
                    <a:pt x="1402" y="352"/>
                    <a:pt x="1502" y="452"/>
                    <a:pt x="1602" y="585"/>
                  </a:cubicBezTo>
                  <a:lnTo>
                    <a:pt x="1835" y="986"/>
                  </a:lnTo>
                  <a:cubicBezTo>
                    <a:pt x="1682" y="1037"/>
                    <a:pt x="1540" y="1061"/>
                    <a:pt x="1409" y="1061"/>
                  </a:cubicBezTo>
                  <a:cubicBezTo>
                    <a:pt x="940" y="1061"/>
                    <a:pt x="610" y="754"/>
                    <a:pt x="401" y="285"/>
                  </a:cubicBezTo>
                  <a:cubicBezTo>
                    <a:pt x="579" y="285"/>
                    <a:pt x="787" y="270"/>
                    <a:pt x="994" y="270"/>
                  </a:cubicBezTo>
                  <a:close/>
                  <a:moveTo>
                    <a:pt x="651" y="0"/>
                  </a:moveTo>
                  <a:cubicBezTo>
                    <a:pt x="439" y="0"/>
                    <a:pt x="223" y="33"/>
                    <a:pt x="1" y="152"/>
                  </a:cubicBezTo>
                  <a:cubicBezTo>
                    <a:pt x="67" y="585"/>
                    <a:pt x="401" y="852"/>
                    <a:pt x="568" y="1252"/>
                  </a:cubicBezTo>
                  <a:cubicBezTo>
                    <a:pt x="568" y="1252"/>
                    <a:pt x="601" y="1286"/>
                    <a:pt x="635" y="1286"/>
                  </a:cubicBezTo>
                  <a:cubicBezTo>
                    <a:pt x="874" y="1346"/>
                    <a:pt x="1121" y="1379"/>
                    <a:pt x="1368" y="1379"/>
                  </a:cubicBezTo>
                  <a:cubicBezTo>
                    <a:pt x="1671" y="1379"/>
                    <a:pt x="1975" y="1329"/>
                    <a:pt x="2269" y="1219"/>
                  </a:cubicBezTo>
                  <a:cubicBezTo>
                    <a:pt x="2202" y="685"/>
                    <a:pt x="1802" y="452"/>
                    <a:pt x="1502" y="85"/>
                  </a:cubicBezTo>
                  <a:cubicBezTo>
                    <a:pt x="1502" y="52"/>
                    <a:pt x="1468" y="52"/>
                    <a:pt x="1435" y="52"/>
                  </a:cubicBezTo>
                  <a:cubicBezTo>
                    <a:pt x="1176" y="52"/>
                    <a:pt x="916" y="0"/>
                    <a:pt x="65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8"/>
            <p:cNvSpPr/>
            <p:nvPr/>
          </p:nvSpPr>
          <p:spPr>
            <a:xfrm>
              <a:off x="3821225" y="1005025"/>
              <a:ext cx="58400" cy="33300"/>
            </a:xfrm>
            <a:custGeom>
              <a:avLst/>
              <a:gdLst/>
              <a:ahLst/>
              <a:cxnLst/>
              <a:rect l="l" t="t" r="r" b="b"/>
              <a:pathLst>
                <a:path w="2336" h="1332" extrusionOk="0">
                  <a:moveTo>
                    <a:pt x="2036" y="213"/>
                  </a:moveTo>
                  <a:cubicBezTo>
                    <a:pt x="1769" y="480"/>
                    <a:pt x="1669" y="847"/>
                    <a:pt x="1335" y="980"/>
                  </a:cubicBezTo>
                  <a:cubicBezTo>
                    <a:pt x="1193" y="1043"/>
                    <a:pt x="1059" y="1076"/>
                    <a:pt x="925" y="1076"/>
                  </a:cubicBezTo>
                  <a:cubicBezTo>
                    <a:pt x="775" y="1076"/>
                    <a:pt x="626" y="1035"/>
                    <a:pt x="468" y="947"/>
                  </a:cubicBezTo>
                  <a:cubicBezTo>
                    <a:pt x="468" y="880"/>
                    <a:pt x="501" y="880"/>
                    <a:pt x="501" y="847"/>
                  </a:cubicBezTo>
                  <a:cubicBezTo>
                    <a:pt x="835" y="213"/>
                    <a:pt x="1368" y="213"/>
                    <a:pt x="2036" y="213"/>
                  </a:cubicBezTo>
                  <a:close/>
                  <a:moveTo>
                    <a:pt x="1897" y="0"/>
                  </a:moveTo>
                  <a:cubicBezTo>
                    <a:pt x="1689" y="0"/>
                    <a:pt x="1473" y="20"/>
                    <a:pt x="1250" y="20"/>
                  </a:cubicBezTo>
                  <a:cubicBezTo>
                    <a:pt x="1179" y="20"/>
                    <a:pt x="1107" y="18"/>
                    <a:pt x="1035" y="13"/>
                  </a:cubicBezTo>
                  <a:cubicBezTo>
                    <a:pt x="835" y="13"/>
                    <a:pt x="668" y="113"/>
                    <a:pt x="535" y="279"/>
                  </a:cubicBezTo>
                  <a:cubicBezTo>
                    <a:pt x="301" y="513"/>
                    <a:pt x="34" y="780"/>
                    <a:pt x="1" y="1180"/>
                  </a:cubicBezTo>
                  <a:cubicBezTo>
                    <a:pt x="284" y="1293"/>
                    <a:pt x="567" y="1332"/>
                    <a:pt x="850" y="1332"/>
                  </a:cubicBezTo>
                  <a:cubicBezTo>
                    <a:pt x="1067" y="1332"/>
                    <a:pt x="1285" y="1309"/>
                    <a:pt x="1502" y="1280"/>
                  </a:cubicBezTo>
                  <a:cubicBezTo>
                    <a:pt x="1602" y="1280"/>
                    <a:pt x="1669" y="1213"/>
                    <a:pt x="1702" y="1180"/>
                  </a:cubicBezTo>
                  <a:cubicBezTo>
                    <a:pt x="1936" y="813"/>
                    <a:pt x="2269" y="513"/>
                    <a:pt x="2336" y="46"/>
                  </a:cubicBezTo>
                  <a:cubicBezTo>
                    <a:pt x="2194" y="10"/>
                    <a:pt x="2047" y="0"/>
                    <a:pt x="189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8"/>
            <p:cNvSpPr/>
            <p:nvPr/>
          </p:nvSpPr>
          <p:spPr>
            <a:xfrm>
              <a:off x="3799550" y="4290100"/>
              <a:ext cx="386125" cy="188575"/>
            </a:xfrm>
            <a:custGeom>
              <a:avLst/>
              <a:gdLst/>
              <a:ahLst/>
              <a:cxnLst/>
              <a:rect l="l" t="t" r="r" b="b"/>
              <a:pathLst>
                <a:path w="15445" h="7543" extrusionOk="0">
                  <a:moveTo>
                    <a:pt x="10176" y="533"/>
                  </a:moveTo>
                  <a:cubicBezTo>
                    <a:pt x="10409" y="533"/>
                    <a:pt x="10642" y="563"/>
                    <a:pt x="10875" y="671"/>
                  </a:cubicBezTo>
                  <a:cubicBezTo>
                    <a:pt x="11175" y="804"/>
                    <a:pt x="11242" y="1004"/>
                    <a:pt x="11209" y="1338"/>
                  </a:cubicBezTo>
                  <a:cubicBezTo>
                    <a:pt x="11108" y="1672"/>
                    <a:pt x="10942" y="1905"/>
                    <a:pt x="10608" y="2072"/>
                  </a:cubicBezTo>
                  <a:cubicBezTo>
                    <a:pt x="10508" y="2172"/>
                    <a:pt x="10341" y="2239"/>
                    <a:pt x="10208" y="2305"/>
                  </a:cubicBezTo>
                  <a:cubicBezTo>
                    <a:pt x="9707" y="2572"/>
                    <a:pt x="9174" y="2739"/>
                    <a:pt x="8573" y="2806"/>
                  </a:cubicBezTo>
                  <a:cubicBezTo>
                    <a:pt x="8040" y="2839"/>
                    <a:pt x="7539" y="3006"/>
                    <a:pt x="7039" y="3173"/>
                  </a:cubicBezTo>
                  <a:cubicBezTo>
                    <a:pt x="6572" y="3306"/>
                    <a:pt x="6172" y="3506"/>
                    <a:pt x="5738" y="3640"/>
                  </a:cubicBezTo>
                  <a:cubicBezTo>
                    <a:pt x="5438" y="3706"/>
                    <a:pt x="5204" y="3873"/>
                    <a:pt x="4904" y="3906"/>
                  </a:cubicBezTo>
                  <a:cubicBezTo>
                    <a:pt x="4437" y="4007"/>
                    <a:pt x="4037" y="4207"/>
                    <a:pt x="3603" y="4407"/>
                  </a:cubicBezTo>
                  <a:cubicBezTo>
                    <a:pt x="3370" y="4540"/>
                    <a:pt x="3169" y="4674"/>
                    <a:pt x="2936" y="4807"/>
                  </a:cubicBezTo>
                  <a:cubicBezTo>
                    <a:pt x="2936" y="4740"/>
                    <a:pt x="2903" y="4740"/>
                    <a:pt x="2903" y="4707"/>
                  </a:cubicBezTo>
                  <a:lnTo>
                    <a:pt x="3703" y="3906"/>
                  </a:lnTo>
                  <a:cubicBezTo>
                    <a:pt x="3870" y="3740"/>
                    <a:pt x="4070" y="3573"/>
                    <a:pt x="4270" y="3473"/>
                  </a:cubicBezTo>
                  <a:cubicBezTo>
                    <a:pt x="4437" y="3339"/>
                    <a:pt x="4671" y="3306"/>
                    <a:pt x="4771" y="3173"/>
                  </a:cubicBezTo>
                  <a:cubicBezTo>
                    <a:pt x="5271" y="2706"/>
                    <a:pt x="5838" y="2339"/>
                    <a:pt x="6405" y="2005"/>
                  </a:cubicBezTo>
                  <a:cubicBezTo>
                    <a:pt x="7039" y="1638"/>
                    <a:pt x="7706" y="1238"/>
                    <a:pt x="8407" y="1004"/>
                  </a:cubicBezTo>
                  <a:cubicBezTo>
                    <a:pt x="8773" y="871"/>
                    <a:pt x="9174" y="637"/>
                    <a:pt x="9574" y="571"/>
                  </a:cubicBezTo>
                  <a:cubicBezTo>
                    <a:pt x="9775" y="555"/>
                    <a:pt x="9975" y="533"/>
                    <a:pt x="10176" y="533"/>
                  </a:cubicBezTo>
                  <a:close/>
                  <a:moveTo>
                    <a:pt x="12660" y="3381"/>
                  </a:moveTo>
                  <a:cubicBezTo>
                    <a:pt x="12860" y="3381"/>
                    <a:pt x="13060" y="3389"/>
                    <a:pt x="13243" y="3406"/>
                  </a:cubicBezTo>
                  <a:cubicBezTo>
                    <a:pt x="13544" y="3406"/>
                    <a:pt x="13777" y="3473"/>
                    <a:pt x="14077" y="3540"/>
                  </a:cubicBezTo>
                  <a:cubicBezTo>
                    <a:pt x="14344" y="3640"/>
                    <a:pt x="14578" y="3806"/>
                    <a:pt x="14744" y="4007"/>
                  </a:cubicBezTo>
                  <a:cubicBezTo>
                    <a:pt x="14911" y="4240"/>
                    <a:pt x="14911" y="4407"/>
                    <a:pt x="14744" y="4574"/>
                  </a:cubicBezTo>
                  <a:cubicBezTo>
                    <a:pt x="14344" y="5041"/>
                    <a:pt x="13844" y="5307"/>
                    <a:pt x="13243" y="5341"/>
                  </a:cubicBezTo>
                  <a:cubicBezTo>
                    <a:pt x="13169" y="5346"/>
                    <a:pt x="13096" y="5349"/>
                    <a:pt x="13024" y="5349"/>
                  </a:cubicBezTo>
                  <a:cubicBezTo>
                    <a:pt x="12638" y="5349"/>
                    <a:pt x="12269" y="5271"/>
                    <a:pt x="11876" y="5074"/>
                  </a:cubicBezTo>
                  <a:cubicBezTo>
                    <a:pt x="11342" y="4840"/>
                    <a:pt x="10708" y="4740"/>
                    <a:pt x="10108" y="4707"/>
                  </a:cubicBezTo>
                  <a:cubicBezTo>
                    <a:pt x="9523" y="4649"/>
                    <a:pt x="8937" y="4462"/>
                    <a:pt x="8352" y="4462"/>
                  </a:cubicBezTo>
                  <a:cubicBezTo>
                    <a:pt x="8270" y="4462"/>
                    <a:pt x="8188" y="4465"/>
                    <a:pt x="8106" y="4474"/>
                  </a:cubicBezTo>
                  <a:cubicBezTo>
                    <a:pt x="8031" y="4479"/>
                    <a:pt x="7955" y="4481"/>
                    <a:pt x="7878" y="4481"/>
                  </a:cubicBezTo>
                  <a:cubicBezTo>
                    <a:pt x="7579" y="4481"/>
                    <a:pt x="7272" y="4450"/>
                    <a:pt x="6970" y="4450"/>
                  </a:cubicBezTo>
                  <a:cubicBezTo>
                    <a:pt x="6836" y="4450"/>
                    <a:pt x="6703" y="4456"/>
                    <a:pt x="6572" y="4474"/>
                  </a:cubicBezTo>
                  <a:cubicBezTo>
                    <a:pt x="5705" y="4540"/>
                    <a:pt x="4837" y="4674"/>
                    <a:pt x="4003" y="4907"/>
                  </a:cubicBezTo>
                  <a:cubicBezTo>
                    <a:pt x="3770" y="5007"/>
                    <a:pt x="3703" y="5041"/>
                    <a:pt x="3570" y="5041"/>
                  </a:cubicBezTo>
                  <a:lnTo>
                    <a:pt x="3570" y="4974"/>
                  </a:lnTo>
                  <a:cubicBezTo>
                    <a:pt x="3837" y="4874"/>
                    <a:pt x="4137" y="4740"/>
                    <a:pt x="4370" y="4674"/>
                  </a:cubicBezTo>
                  <a:cubicBezTo>
                    <a:pt x="5104" y="4474"/>
                    <a:pt x="5871" y="4240"/>
                    <a:pt x="6572" y="4040"/>
                  </a:cubicBezTo>
                  <a:cubicBezTo>
                    <a:pt x="7406" y="3840"/>
                    <a:pt x="8240" y="3840"/>
                    <a:pt x="9074" y="3706"/>
                  </a:cubicBezTo>
                  <a:cubicBezTo>
                    <a:pt x="9507" y="3673"/>
                    <a:pt x="9908" y="3673"/>
                    <a:pt x="10341" y="3573"/>
                  </a:cubicBezTo>
                  <a:cubicBezTo>
                    <a:pt x="10908" y="3473"/>
                    <a:pt x="11509" y="3506"/>
                    <a:pt x="12076" y="3406"/>
                  </a:cubicBezTo>
                  <a:cubicBezTo>
                    <a:pt x="12259" y="3389"/>
                    <a:pt x="12459" y="3381"/>
                    <a:pt x="12660" y="3381"/>
                  </a:cubicBezTo>
                  <a:close/>
                  <a:moveTo>
                    <a:pt x="4575" y="1357"/>
                  </a:moveTo>
                  <a:cubicBezTo>
                    <a:pt x="4681" y="1357"/>
                    <a:pt x="4791" y="1371"/>
                    <a:pt x="4904" y="1405"/>
                  </a:cubicBezTo>
                  <a:cubicBezTo>
                    <a:pt x="4904" y="1505"/>
                    <a:pt x="4971" y="1571"/>
                    <a:pt x="4904" y="1672"/>
                  </a:cubicBezTo>
                  <a:cubicBezTo>
                    <a:pt x="4804" y="2239"/>
                    <a:pt x="4537" y="2739"/>
                    <a:pt x="4037" y="3073"/>
                  </a:cubicBezTo>
                  <a:cubicBezTo>
                    <a:pt x="3370" y="3540"/>
                    <a:pt x="2836" y="4140"/>
                    <a:pt x="2235" y="4707"/>
                  </a:cubicBezTo>
                  <a:cubicBezTo>
                    <a:pt x="1702" y="5241"/>
                    <a:pt x="1168" y="5741"/>
                    <a:pt x="701" y="6408"/>
                  </a:cubicBezTo>
                  <a:cubicBezTo>
                    <a:pt x="701" y="6308"/>
                    <a:pt x="668" y="6241"/>
                    <a:pt x="701" y="6208"/>
                  </a:cubicBezTo>
                  <a:cubicBezTo>
                    <a:pt x="968" y="5674"/>
                    <a:pt x="1068" y="5041"/>
                    <a:pt x="1402" y="4507"/>
                  </a:cubicBezTo>
                  <a:cubicBezTo>
                    <a:pt x="1635" y="4173"/>
                    <a:pt x="1802" y="3840"/>
                    <a:pt x="2002" y="3506"/>
                  </a:cubicBezTo>
                  <a:cubicBezTo>
                    <a:pt x="2369" y="2872"/>
                    <a:pt x="2803" y="2205"/>
                    <a:pt x="3403" y="1805"/>
                  </a:cubicBezTo>
                  <a:cubicBezTo>
                    <a:pt x="3777" y="1591"/>
                    <a:pt x="4150" y="1357"/>
                    <a:pt x="4575" y="1357"/>
                  </a:cubicBezTo>
                  <a:close/>
                  <a:moveTo>
                    <a:pt x="10762" y="0"/>
                  </a:moveTo>
                  <a:cubicBezTo>
                    <a:pt x="10734" y="0"/>
                    <a:pt x="10705" y="1"/>
                    <a:pt x="10675" y="4"/>
                  </a:cubicBezTo>
                  <a:cubicBezTo>
                    <a:pt x="10508" y="20"/>
                    <a:pt x="10350" y="20"/>
                    <a:pt x="10191" y="20"/>
                  </a:cubicBezTo>
                  <a:cubicBezTo>
                    <a:pt x="10033" y="20"/>
                    <a:pt x="9874" y="20"/>
                    <a:pt x="9707" y="37"/>
                  </a:cubicBezTo>
                  <a:cubicBezTo>
                    <a:pt x="9174" y="70"/>
                    <a:pt x="8740" y="371"/>
                    <a:pt x="8306" y="571"/>
                  </a:cubicBezTo>
                  <a:cubicBezTo>
                    <a:pt x="7172" y="904"/>
                    <a:pt x="6272" y="1638"/>
                    <a:pt x="5338" y="2205"/>
                  </a:cubicBezTo>
                  <a:cubicBezTo>
                    <a:pt x="5371" y="2038"/>
                    <a:pt x="5371" y="1872"/>
                    <a:pt x="5404" y="1805"/>
                  </a:cubicBezTo>
                  <a:cubicBezTo>
                    <a:pt x="5571" y="1405"/>
                    <a:pt x="5404" y="1138"/>
                    <a:pt x="5171" y="904"/>
                  </a:cubicBezTo>
                  <a:cubicBezTo>
                    <a:pt x="5014" y="747"/>
                    <a:pt x="4795" y="693"/>
                    <a:pt x="4547" y="693"/>
                  </a:cubicBezTo>
                  <a:cubicBezTo>
                    <a:pt x="4479" y="693"/>
                    <a:pt x="4409" y="697"/>
                    <a:pt x="4337" y="704"/>
                  </a:cubicBezTo>
                  <a:cubicBezTo>
                    <a:pt x="3703" y="738"/>
                    <a:pt x="3236" y="1171"/>
                    <a:pt x="2836" y="1571"/>
                  </a:cubicBezTo>
                  <a:cubicBezTo>
                    <a:pt x="2269" y="2172"/>
                    <a:pt x="1835" y="2839"/>
                    <a:pt x="1435" y="3506"/>
                  </a:cubicBezTo>
                  <a:cubicBezTo>
                    <a:pt x="1235" y="3873"/>
                    <a:pt x="1035" y="4240"/>
                    <a:pt x="901" y="4674"/>
                  </a:cubicBezTo>
                  <a:cubicBezTo>
                    <a:pt x="601" y="5508"/>
                    <a:pt x="367" y="6342"/>
                    <a:pt x="67" y="7175"/>
                  </a:cubicBezTo>
                  <a:cubicBezTo>
                    <a:pt x="34" y="7309"/>
                    <a:pt x="1" y="7409"/>
                    <a:pt x="167" y="7542"/>
                  </a:cubicBezTo>
                  <a:cubicBezTo>
                    <a:pt x="234" y="7509"/>
                    <a:pt x="334" y="7476"/>
                    <a:pt x="401" y="7376"/>
                  </a:cubicBezTo>
                  <a:cubicBezTo>
                    <a:pt x="734" y="6909"/>
                    <a:pt x="1235" y="6708"/>
                    <a:pt x="1735" y="6508"/>
                  </a:cubicBezTo>
                  <a:cubicBezTo>
                    <a:pt x="1768" y="6508"/>
                    <a:pt x="1835" y="6475"/>
                    <a:pt x="1869" y="6408"/>
                  </a:cubicBezTo>
                  <a:cubicBezTo>
                    <a:pt x="2402" y="5975"/>
                    <a:pt x="3069" y="5841"/>
                    <a:pt x="3703" y="5708"/>
                  </a:cubicBezTo>
                  <a:cubicBezTo>
                    <a:pt x="3837" y="5674"/>
                    <a:pt x="3903" y="5641"/>
                    <a:pt x="4037" y="5574"/>
                  </a:cubicBezTo>
                  <a:cubicBezTo>
                    <a:pt x="4737" y="5374"/>
                    <a:pt x="5438" y="5207"/>
                    <a:pt x="6172" y="5207"/>
                  </a:cubicBezTo>
                  <a:cubicBezTo>
                    <a:pt x="6366" y="5207"/>
                    <a:pt x="6577" y="5137"/>
                    <a:pt x="6807" y="5137"/>
                  </a:cubicBezTo>
                  <a:cubicBezTo>
                    <a:pt x="6893" y="5137"/>
                    <a:pt x="6981" y="5147"/>
                    <a:pt x="7072" y="5174"/>
                  </a:cubicBezTo>
                  <a:cubicBezTo>
                    <a:pt x="7208" y="5199"/>
                    <a:pt x="7352" y="5205"/>
                    <a:pt x="7501" y="5205"/>
                  </a:cubicBezTo>
                  <a:cubicBezTo>
                    <a:pt x="7664" y="5205"/>
                    <a:pt x="7831" y="5197"/>
                    <a:pt x="7997" y="5197"/>
                  </a:cubicBezTo>
                  <a:cubicBezTo>
                    <a:pt x="8090" y="5197"/>
                    <a:pt x="8182" y="5200"/>
                    <a:pt x="8273" y="5207"/>
                  </a:cubicBezTo>
                  <a:cubicBezTo>
                    <a:pt x="8840" y="5241"/>
                    <a:pt x="9374" y="5341"/>
                    <a:pt x="9908" y="5374"/>
                  </a:cubicBezTo>
                  <a:cubicBezTo>
                    <a:pt x="10008" y="5391"/>
                    <a:pt x="10124" y="5391"/>
                    <a:pt x="10241" y="5391"/>
                  </a:cubicBezTo>
                  <a:cubicBezTo>
                    <a:pt x="10358" y="5391"/>
                    <a:pt x="10475" y="5391"/>
                    <a:pt x="10575" y="5408"/>
                  </a:cubicBezTo>
                  <a:cubicBezTo>
                    <a:pt x="11042" y="5508"/>
                    <a:pt x="11509" y="5641"/>
                    <a:pt x="11942" y="5741"/>
                  </a:cubicBezTo>
                  <a:cubicBezTo>
                    <a:pt x="12310" y="5848"/>
                    <a:pt x="12685" y="5892"/>
                    <a:pt x="13060" y="5892"/>
                  </a:cubicBezTo>
                  <a:cubicBezTo>
                    <a:pt x="13502" y="5892"/>
                    <a:pt x="13945" y="5831"/>
                    <a:pt x="14377" y="5741"/>
                  </a:cubicBezTo>
                  <a:cubicBezTo>
                    <a:pt x="14911" y="5641"/>
                    <a:pt x="15412" y="5007"/>
                    <a:pt x="15445" y="4474"/>
                  </a:cubicBezTo>
                  <a:cubicBezTo>
                    <a:pt x="15445" y="4073"/>
                    <a:pt x="15245" y="3806"/>
                    <a:pt x="15011" y="3540"/>
                  </a:cubicBezTo>
                  <a:cubicBezTo>
                    <a:pt x="14945" y="3506"/>
                    <a:pt x="14878" y="3473"/>
                    <a:pt x="14778" y="3406"/>
                  </a:cubicBezTo>
                  <a:cubicBezTo>
                    <a:pt x="14244" y="3073"/>
                    <a:pt x="13610" y="3006"/>
                    <a:pt x="13043" y="2906"/>
                  </a:cubicBezTo>
                  <a:cubicBezTo>
                    <a:pt x="12991" y="2901"/>
                    <a:pt x="12937" y="2899"/>
                    <a:pt x="12882" y="2899"/>
                  </a:cubicBezTo>
                  <a:cubicBezTo>
                    <a:pt x="12554" y="2899"/>
                    <a:pt x="12190" y="2972"/>
                    <a:pt x="11876" y="2972"/>
                  </a:cubicBezTo>
                  <a:cubicBezTo>
                    <a:pt x="11542" y="3006"/>
                    <a:pt x="11209" y="3006"/>
                    <a:pt x="10875" y="3039"/>
                  </a:cubicBezTo>
                  <a:lnTo>
                    <a:pt x="10408" y="3039"/>
                  </a:lnTo>
                  <a:cubicBezTo>
                    <a:pt x="10575" y="2972"/>
                    <a:pt x="10608" y="2906"/>
                    <a:pt x="10708" y="2872"/>
                  </a:cubicBezTo>
                  <a:cubicBezTo>
                    <a:pt x="11275" y="2639"/>
                    <a:pt x="11542" y="2038"/>
                    <a:pt x="11876" y="1571"/>
                  </a:cubicBezTo>
                  <a:cubicBezTo>
                    <a:pt x="11909" y="1505"/>
                    <a:pt x="11909" y="1338"/>
                    <a:pt x="11909" y="1205"/>
                  </a:cubicBezTo>
                  <a:cubicBezTo>
                    <a:pt x="11909" y="1004"/>
                    <a:pt x="11876" y="804"/>
                    <a:pt x="11842" y="637"/>
                  </a:cubicBezTo>
                  <a:cubicBezTo>
                    <a:pt x="11776" y="537"/>
                    <a:pt x="11742" y="404"/>
                    <a:pt x="11676" y="371"/>
                  </a:cubicBezTo>
                  <a:cubicBezTo>
                    <a:pt x="11398" y="185"/>
                    <a:pt x="11120" y="0"/>
                    <a:pt x="1076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8"/>
            <p:cNvSpPr/>
            <p:nvPr/>
          </p:nvSpPr>
          <p:spPr>
            <a:xfrm>
              <a:off x="3405925" y="4289300"/>
              <a:ext cx="386150" cy="189375"/>
            </a:xfrm>
            <a:custGeom>
              <a:avLst/>
              <a:gdLst/>
              <a:ahLst/>
              <a:cxnLst/>
              <a:rect l="l" t="t" r="r" b="b"/>
              <a:pathLst>
                <a:path w="15446" h="7575" extrusionOk="0">
                  <a:moveTo>
                    <a:pt x="5338" y="536"/>
                  </a:moveTo>
                  <a:cubicBezTo>
                    <a:pt x="5838" y="536"/>
                    <a:pt x="6372" y="669"/>
                    <a:pt x="6806" y="870"/>
                  </a:cubicBezTo>
                  <a:cubicBezTo>
                    <a:pt x="7306" y="1103"/>
                    <a:pt x="7907" y="1270"/>
                    <a:pt x="8340" y="1570"/>
                  </a:cubicBezTo>
                  <a:cubicBezTo>
                    <a:pt x="9074" y="2004"/>
                    <a:pt x="9808" y="2371"/>
                    <a:pt x="10442" y="2904"/>
                  </a:cubicBezTo>
                  <a:cubicBezTo>
                    <a:pt x="10642" y="3071"/>
                    <a:pt x="10809" y="3271"/>
                    <a:pt x="11076" y="3371"/>
                  </a:cubicBezTo>
                  <a:cubicBezTo>
                    <a:pt x="11743" y="3738"/>
                    <a:pt x="12110" y="4272"/>
                    <a:pt x="12543" y="4839"/>
                  </a:cubicBezTo>
                  <a:cubicBezTo>
                    <a:pt x="12310" y="4706"/>
                    <a:pt x="12076" y="4572"/>
                    <a:pt x="11876" y="4439"/>
                  </a:cubicBezTo>
                  <a:cubicBezTo>
                    <a:pt x="11543" y="4272"/>
                    <a:pt x="11209" y="4072"/>
                    <a:pt x="10875" y="4005"/>
                  </a:cubicBezTo>
                  <a:cubicBezTo>
                    <a:pt x="10442" y="3905"/>
                    <a:pt x="10075" y="3738"/>
                    <a:pt x="9708" y="3572"/>
                  </a:cubicBezTo>
                  <a:cubicBezTo>
                    <a:pt x="8774" y="3238"/>
                    <a:pt x="7807" y="2904"/>
                    <a:pt x="6806" y="2771"/>
                  </a:cubicBezTo>
                  <a:cubicBezTo>
                    <a:pt x="6472" y="2738"/>
                    <a:pt x="6172" y="2671"/>
                    <a:pt x="5905" y="2571"/>
                  </a:cubicBezTo>
                  <a:cubicBezTo>
                    <a:pt x="5572" y="2437"/>
                    <a:pt x="5238" y="2237"/>
                    <a:pt x="4904" y="2070"/>
                  </a:cubicBezTo>
                  <a:cubicBezTo>
                    <a:pt x="4571" y="1904"/>
                    <a:pt x="4404" y="1670"/>
                    <a:pt x="4304" y="1270"/>
                  </a:cubicBezTo>
                  <a:cubicBezTo>
                    <a:pt x="4271" y="1036"/>
                    <a:pt x="4304" y="770"/>
                    <a:pt x="4571" y="703"/>
                  </a:cubicBezTo>
                  <a:cubicBezTo>
                    <a:pt x="4804" y="603"/>
                    <a:pt x="5105" y="536"/>
                    <a:pt x="5338" y="536"/>
                  </a:cubicBezTo>
                  <a:close/>
                  <a:moveTo>
                    <a:pt x="3770" y="3471"/>
                  </a:moveTo>
                  <a:cubicBezTo>
                    <a:pt x="4071" y="3471"/>
                    <a:pt x="4304" y="3538"/>
                    <a:pt x="4604" y="3572"/>
                  </a:cubicBezTo>
                  <a:cubicBezTo>
                    <a:pt x="4738" y="3572"/>
                    <a:pt x="4904" y="3572"/>
                    <a:pt x="5005" y="3605"/>
                  </a:cubicBezTo>
                  <a:cubicBezTo>
                    <a:pt x="5405" y="3672"/>
                    <a:pt x="5772" y="3738"/>
                    <a:pt x="6139" y="3772"/>
                  </a:cubicBezTo>
                  <a:cubicBezTo>
                    <a:pt x="6572" y="3805"/>
                    <a:pt x="7006" y="3805"/>
                    <a:pt x="7440" y="3805"/>
                  </a:cubicBezTo>
                  <a:cubicBezTo>
                    <a:pt x="8140" y="3872"/>
                    <a:pt x="8807" y="4072"/>
                    <a:pt x="9474" y="4239"/>
                  </a:cubicBezTo>
                  <a:cubicBezTo>
                    <a:pt x="10075" y="4372"/>
                    <a:pt x="10609" y="4572"/>
                    <a:pt x="11142" y="4739"/>
                  </a:cubicBezTo>
                  <a:cubicBezTo>
                    <a:pt x="11342" y="4772"/>
                    <a:pt x="11576" y="4872"/>
                    <a:pt x="11743" y="4939"/>
                  </a:cubicBezTo>
                  <a:cubicBezTo>
                    <a:pt x="11909" y="5039"/>
                    <a:pt x="12110" y="5106"/>
                    <a:pt x="12276" y="5239"/>
                  </a:cubicBezTo>
                  <a:cubicBezTo>
                    <a:pt x="12076" y="5239"/>
                    <a:pt x="11909" y="5139"/>
                    <a:pt x="11743" y="5106"/>
                  </a:cubicBezTo>
                  <a:cubicBezTo>
                    <a:pt x="11309" y="5039"/>
                    <a:pt x="10909" y="4906"/>
                    <a:pt x="10475" y="4872"/>
                  </a:cubicBezTo>
                  <a:cubicBezTo>
                    <a:pt x="9989" y="4781"/>
                    <a:pt x="9502" y="4635"/>
                    <a:pt x="8965" y="4635"/>
                  </a:cubicBezTo>
                  <a:cubicBezTo>
                    <a:pt x="8913" y="4635"/>
                    <a:pt x="8860" y="4636"/>
                    <a:pt x="8807" y="4639"/>
                  </a:cubicBezTo>
                  <a:cubicBezTo>
                    <a:pt x="8474" y="4639"/>
                    <a:pt x="8145" y="4628"/>
                    <a:pt x="7818" y="4628"/>
                  </a:cubicBezTo>
                  <a:cubicBezTo>
                    <a:pt x="7328" y="4628"/>
                    <a:pt x="6839" y="4652"/>
                    <a:pt x="6339" y="4772"/>
                  </a:cubicBezTo>
                  <a:cubicBezTo>
                    <a:pt x="5838" y="4872"/>
                    <a:pt x="5338" y="4906"/>
                    <a:pt x="4904" y="5039"/>
                  </a:cubicBezTo>
                  <a:cubicBezTo>
                    <a:pt x="4337" y="5139"/>
                    <a:pt x="3804" y="5273"/>
                    <a:pt x="3270" y="5473"/>
                  </a:cubicBezTo>
                  <a:cubicBezTo>
                    <a:pt x="3040" y="5560"/>
                    <a:pt x="2818" y="5598"/>
                    <a:pt x="2600" y="5598"/>
                  </a:cubicBezTo>
                  <a:cubicBezTo>
                    <a:pt x="2154" y="5598"/>
                    <a:pt x="1728" y="5441"/>
                    <a:pt x="1302" y="5239"/>
                  </a:cubicBezTo>
                  <a:cubicBezTo>
                    <a:pt x="1068" y="5039"/>
                    <a:pt x="868" y="4772"/>
                    <a:pt x="701" y="4606"/>
                  </a:cubicBezTo>
                  <a:cubicBezTo>
                    <a:pt x="635" y="4072"/>
                    <a:pt x="968" y="3838"/>
                    <a:pt x="1402" y="3672"/>
                  </a:cubicBezTo>
                  <a:cubicBezTo>
                    <a:pt x="1535" y="3605"/>
                    <a:pt x="1669" y="3538"/>
                    <a:pt x="1836" y="3538"/>
                  </a:cubicBezTo>
                  <a:cubicBezTo>
                    <a:pt x="2469" y="3471"/>
                    <a:pt x="3137" y="3471"/>
                    <a:pt x="3770" y="3471"/>
                  </a:cubicBezTo>
                  <a:close/>
                  <a:moveTo>
                    <a:pt x="10908" y="1369"/>
                  </a:moveTo>
                  <a:cubicBezTo>
                    <a:pt x="11058" y="1369"/>
                    <a:pt x="11227" y="1418"/>
                    <a:pt x="11376" y="1437"/>
                  </a:cubicBezTo>
                  <a:cubicBezTo>
                    <a:pt x="11409" y="1437"/>
                    <a:pt x="11442" y="1503"/>
                    <a:pt x="11476" y="1503"/>
                  </a:cubicBezTo>
                  <a:cubicBezTo>
                    <a:pt x="12110" y="1837"/>
                    <a:pt x="12643" y="2237"/>
                    <a:pt x="13044" y="2838"/>
                  </a:cubicBezTo>
                  <a:cubicBezTo>
                    <a:pt x="13244" y="3171"/>
                    <a:pt x="13444" y="3538"/>
                    <a:pt x="13711" y="3838"/>
                  </a:cubicBezTo>
                  <a:cubicBezTo>
                    <a:pt x="14244" y="4539"/>
                    <a:pt x="14478" y="5406"/>
                    <a:pt x="14812" y="6207"/>
                  </a:cubicBezTo>
                  <a:cubicBezTo>
                    <a:pt x="14778" y="6273"/>
                    <a:pt x="14745" y="6374"/>
                    <a:pt x="14745" y="6407"/>
                  </a:cubicBezTo>
                  <a:cubicBezTo>
                    <a:pt x="14478" y="6107"/>
                    <a:pt x="14244" y="5840"/>
                    <a:pt x="13978" y="5573"/>
                  </a:cubicBezTo>
                  <a:cubicBezTo>
                    <a:pt x="13711" y="5273"/>
                    <a:pt x="13444" y="4939"/>
                    <a:pt x="13110" y="4672"/>
                  </a:cubicBezTo>
                  <a:cubicBezTo>
                    <a:pt x="12610" y="4172"/>
                    <a:pt x="12076" y="3672"/>
                    <a:pt x="11543" y="3238"/>
                  </a:cubicBezTo>
                  <a:cubicBezTo>
                    <a:pt x="11142" y="2938"/>
                    <a:pt x="10875" y="2604"/>
                    <a:pt x="10709" y="2204"/>
                  </a:cubicBezTo>
                  <a:cubicBezTo>
                    <a:pt x="10575" y="2004"/>
                    <a:pt x="10408" y="1704"/>
                    <a:pt x="10609" y="1503"/>
                  </a:cubicBezTo>
                  <a:cubicBezTo>
                    <a:pt x="10682" y="1400"/>
                    <a:pt x="10789" y="1369"/>
                    <a:pt x="10908" y="1369"/>
                  </a:cubicBezTo>
                  <a:close/>
                  <a:moveTo>
                    <a:pt x="5163" y="1"/>
                  </a:moveTo>
                  <a:cubicBezTo>
                    <a:pt x="4885" y="1"/>
                    <a:pt x="4617" y="36"/>
                    <a:pt x="4371" y="169"/>
                  </a:cubicBezTo>
                  <a:cubicBezTo>
                    <a:pt x="4037" y="336"/>
                    <a:pt x="3737" y="503"/>
                    <a:pt x="3770" y="903"/>
                  </a:cubicBezTo>
                  <a:cubicBezTo>
                    <a:pt x="3770" y="1003"/>
                    <a:pt x="3737" y="1070"/>
                    <a:pt x="3737" y="1103"/>
                  </a:cubicBezTo>
                  <a:cubicBezTo>
                    <a:pt x="3704" y="1370"/>
                    <a:pt x="3704" y="1603"/>
                    <a:pt x="3904" y="1870"/>
                  </a:cubicBezTo>
                  <a:cubicBezTo>
                    <a:pt x="4037" y="2004"/>
                    <a:pt x="4104" y="2171"/>
                    <a:pt x="4204" y="2271"/>
                  </a:cubicBezTo>
                  <a:cubicBezTo>
                    <a:pt x="4544" y="2734"/>
                    <a:pt x="4970" y="3112"/>
                    <a:pt x="5588" y="3112"/>
                  </a:cubicBezTo>
                  <a:cubicBezTo>
                    <a:pt x="5637" y="3112"/>
                    <a:pt x="5687" y="3109"/>
                    <a:pt x="5738" y="3105"/>
                  </a:cubicBezTo>
                  <a:cubicBezTo>
                    <a:pt x="5772" y="3105"/>
                    <a:pt x="5772" y="3105"/>
                    <a:pt x="5805" y="3205"/>
                  </a:cubicBezTo>
                  <a:cubicBezTo>
                    <a:pt x="5405" y="3171"/>
                    <a:pt x="5005" y="3105"/>
                    <a:pt x="4604" y="3071"/>
                  </a:cubicBezTo>
                  <a:cubicBezTo>
                    <a:pt x="4237" y="3038"/>
                    <a:pt x="3904" y="3004"/>
                    <a:pt x="3503" y="3004"/>
                  </a:cubicBezTo>
                  <a:cubicBezTo>
                    <a:pt x="3259" y="3004"/>
                    <a:pt x="2999" y="2975"/>
                    <a:pt x="2735" y="2975"/>
                  </a:cubicBezTo>
                  <a:cubicBezTo>
                    <a:pt x="2603" y="2975"/>
                    <a:pt x="2469" y="2982"/>
                    <a:pt x="2336" y="3004"/>
                  </a:cubicBezTo>
                  <a:cubicBezTo>
                    <a:pt x="1836" y="3038"/>
                    <a:pt x="1302" y="3205"/>
                    <a:pt x="835" y="3438"/>
                  </a:cubicBezTo>
                  <a:cubicBezTo>
                    <a:pt x="635" y="3572"/>
                    <a:pt x="468" y="3705"/>
                    <a:pt x="301" y="3872"/>
                  </a:cubicBezTo>
                  <a:cubicBezTo>
                    <a:pt x="1" y="4205"/>
                    <a:pt x="68" y="4572"/>
                    <a:pt x="268" y="4939"/>
                  </a:cubicBezTo>
                  <a:cubicBezTo>
                    <a:pt x="501" y="5506"/>
                    <a:pt x="1002" y="5773"/>
                    <a:pt x="1602" y="5873"/>
                  </a:cubicBezTo>
                  <a:cubicBezTo>
                    <a:pt x="1885" y="5897"/>
                    <a:pt x="2202" y="5920"/>
                    <a:pt x="2516" y="5920"/>
                  </a:cubicBezTo>
                  <a:cubicBezTo>
                    <a:pt x="2646" y="5920"/>
                    <a:pt x="2776" y="5916"/>
                    <a:pt x="2903" y="5907"/>
                  </a:cubicBezTo>
                  <a:cubicBezTo>
                    <a:pt x="3270" y="5873"/>
                    <a:pt x="3604" y="5740"/>
                    <a:pt x="3970" y="5673"/>
                  </a:cubicBezTo>
                  <a:cubicBezTo>
                    <a:pt x="4004" y="5673"/>
                    <a:pt x="4104" y="5573"/>
                    <a:pt x="4137" y="5573"/>
                  </a:cubicBezTo>
                  <a:cubicBezTo>
                    <a:pt x="4471" y="5573"/>
                    <a:pt x="4771" y="5440"/>
                    <a:pt x="5105" y="5406"/>
                  </a:cubicBezTo>
                  <a:cubicBezTo>
                    <a:pt x="5572" y="5339"/>
                    <a:pt x="6005" y="5339"/>
                    <a:pt x="6472" y="5273"/>
                  </a:cubicBezTo>
                  <a:cubicBezTo>
                    <a:pt x="7006" y="5239"/>
                    <a:pt x="7573" y="5173"/>
                    <a:pt x="8140" y="5106"/>
                  </a:cubicBezTo>
                  <a:cubicBezTo>
                    <a:pt x="8674" y="5106"/>
                    <a:pt x="9241" y="5173"/>
                    <a:pt x="9775" y="5239"/>
                  </a:cubicBezTo>
                  <a:cubicBezTo>
                    <a:pt x="10475" y="5339"/>
                    <a:pt x="11176" y="5506"/>
                    <a:pt x="11843" y="5706"/>
                  </a:cubicBezTo>
                  <a:cubicBezTo>
                    <a:pt x="12210" y="5840"/>
                    <a:pt x="12510" y="5873"/>
                    <a:pt x="12910" y="5940"/>
                  </a:cubicBezTo>
                  <a:cubicBezTo>
                    <a:pt x="12977" y="6007"/>
                    <a:pt x="13110" y="6007"/>
                    <a:pt x="13177" y="6073"/>
                  </a:cubicBezTo>
                  <a:cubicBezTo>
                    <a:pt x="13644" y="6440"/>
                    <a:pt x="14178" y="6674"/>
                    <a:pt x="14745" y="6907"/>
                  </a:cubicBezTo>
                  <a:cubicBezTo>
                    <a:pt x="14912" y="7007"/>
                    <a:pt x="15012" y="7207"/>
                    <a:pt x="15178" y="7374"/>
                  </a:cubicBezTo>
                  <a:cubicBezTo>
                    <a:pt x="15112" y="7408"/>
                    <a:pt x="15212" y="7441"/>
                    <a:pt x="15379" y="7574"/>
                  </a:cubicBezTo>
                  <a:cubicBezTo>
                    <a:pt x="15412" y="7374"/>
                    <a:pt x="15445" y="7274"/>
                    <a:pt x="15412" y="7207"/>
                  </a:cubicBezTo>
                  <a:cubicBezTo>
                    <a:pt x="15112" y="6173"/>
                    <a:pt x="14778" y="5106"/>
                    <a:pt x="14311" y="4105"/>
                  </a:cubicBezTo>
                  <a:cubicBezTo>
                    <a:pt x="13878" y="3105"/>
                    <a:pt x="13244" y="2204"/>
                    <a:pt x="12443" y="1403"/>
                  </a:cubicBezTo>
                  <a:cubicBezTo>
                    <a:pt x="12076" y="1036"/>
                    <a:pt x="11643" y="770"/>
                    <a:pt x="11109" y="736"/>
                  </a:cubicBezTo>
                  <a:cubicBezTo>
                    <a:pt x="11073" y="733"/>
                    <a:pt x="11038" y="731"/>
                    <a:pt x="11003" y="731"/>
                  </a:cubicBezTo>
                  <a:cubicBezTo>
                    <a:pt x="10390" y="731"/>
                    <a:pt x="9950" y="1272"/>
                    <a:pt x="10108" y="1904"/>
                  </a:cubicBezTo>
                  <a:cubicBezTo>
                    <a:pt x="10142" y="2037"/>
                    <a:pt x="10142" y="2171"/>
                    <a:pt x="10208" y="2337"/>
                  </a:cubicBezTo>
                  <a:cubicBezTo>
                    <a:pt x="9875" y="2104"/>
                    <a:pt x="9574" y="1904"/>
                    <a:pt x="9308" y="1737"/>
                  </a:cubicBezTo>
                  <a:cubicBezTo>
                    <a:pt x="8707" y="1337"/>
                    <a:pt x="8040" y="870"/>
                    <a:pt x="7306" y="569"/>
                  </a:cubicBezTo>
                  <a:cubicBezTo>
                    <a:pt x="6806" y="369"/>
                    <a:pt x="6372" y="69"/>
                    <a:pt x="5805" y="36"/>
                  </a:cubicBezTo>
                  <a:cubicBezTo>
                    <a:pt x="5589" y="21"/>
                    <a:pt x="5373" y="1"/>
                    <a:pt x="516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8"/>
            <p:cNvSpPr/>
            <p:nvPr/>
          </p:nvSpPr>
          <p:spPr>
            <a:xfrm>
              <a:off x="3601075" y="4436925"/>
              <a:ext cx="161800" cy="57650"/>
            </a:xfrm>
            <a:custGeom>
              <a:avLst/>
              <a:gdLst/>
              <a:ahLst/>
              <a:cxnLst/>
              <a:rect l="l" t="t" r="r" b="b"/>
              <a:pathLst>
                <a:path w="6472" h="2306" extrusionOk="0">
                  <a:moveTo>
                    <a:pt x="2409" y="508"/>
                  </a:moveTo>
                  <a:cubicBezTo>
                    <a:pt x="2645" y="508"/>
                    <a:pt x="2886" y="537"/>
                    <a:pt x="3103" y="635"/>
                  </a:cubicBezTo>
                  <a:cubicBezTo>
                    <a:pt x="3177" y="625"/>
                    <a:pt x="3250" y="621"/>
                    <a:pt x="3322" y="621"/>
                  </a:cubicBezTo>
                  <a:cubicBezTo>
                    <a:pt x="3965" y="621"/>
                    <a:pt x="4538" y="989"/>
                    <a:pt x="5138" y="1169"/>
                  </a:cubicBezTo>
                  <a:cubicBezTo>
                    <a:pt x="5138" y="1161"/>
                    <a:pt x="5140" y="1157"/>
                    <a:pt x="5144" y="1157"/>
                  </a:cubicBezTo>
                  <a:cubicBezTo>
                    <a:pt x="5156" y="1157"/>
                    <a:pt x="5188" y="1194"/>
                    <a:pt x="5238" y="1269"/>
                  </a:cubicBezTo>
                  <a:cubicBezTo>
                    <a:pt x="4671" y="1369"/>
                    <a:pt x="4103" y="1436"/>
                    <a:pt x="3603" y="1603"/>
                  </a:cubicBezTo>
                  <a:cubicBezTo>
                    <a:pt x="3003" y="1803"/>
                    <a:pt x="2436" y="1803"/>
                    <a:pt x="1835" y="1836"/>
                  </a:cubicBezTo>
                  <a:cubicBezTo>
                    <a:pt x="1435" y="1836"/>
                    <a:pt x="1068" y="1769"/>
                    <a:pt x="734" y="1603"/>
                  </a:cubicBezTo>
                  <a:cubicBezTo>
                    <a:pt x="668" y="936"/>
                    <a:pt x="801" y="869"/>
                    <a:pt x="1301" y="669"/>
                  </a:cubicBezTo>
                  <a:cubicBezTo>
                    <a:pt x="1502" y="602"/>
                    <a:pt x="1735" y="602"/>
                    <a:pt x="1935" y="535"/>
                  </a:cubicBezTo>
                  <a:cubicBezTo>
                    <a:pt x="2085" y="522"/>
                    <a:pt x="2246" y="508"/>
                    <a:pt x="2409" y="508"/>
                  </a:cubicBezTo>
                  <a:close/>
                  <a:moveTo>
                    <a:pt x="2391" y="0"/>
                  </a:moveTo>
                  <a:cubicBezTo>
                    <a:pt x="2200" y="0"/>
                    <a:pt x="2004" y="27"/>
                    <a:pt x="1802" y="102"/>
                  </a:cubicBezTo>
                  <a:cubicBezTo>
                    <a:pt x="1715" y="70"/>
                    <a:pt x="1632" y="57"/>
                    <a:pt x="1552" y="57"/>
                  </a:cubicBezTo>
                  <a:cubicBezTo>
                    <a:pt x="1291" y="57"/>
                    <a:pt x="1056" y="192"/>
                    <a:pt x="801" y="268"/>
                  </a:cubicBezTo>
                  <a:cubicBezTo>
                    <a:pt x="501" y="335"/>
                    <a:pt x="334" y="469"/>
                    <a:pt x="234" y="769"/>
                  </a:cubicBezTo>
                  <a:cubicBezTo>
                    <a:pt x="234" y="936"/>
                    <a:pt x="134" y="1136"/>
                    <a:pt x="1" y="1336"/>
                  </a:cubicBezTo>
                  <a:cubicBezTo>
                    <a:pt x="384" y="1943"/>
                    <a:pt x="798" y="2305"/>
                    <a:pt x="1507" y="2305"/>
                  </a:cubicBezTo>
                  <a:cubicBezTo>
                    <a:pt x="1538" y="2305"/>
                    <a:pt x="1569" y="2305"/>
                    <a:pt x="1602" y="2303"/>
                  </a:cubicBezTo>
                  <a:cubicBezTo>
                    <a:pt x="2269" y="2270"/>
                    <a:pt x="2903" y="2203"/>
                    <a:pt x="3570" y="1970"/>
                  </a:cubicBezTo>
                  <a:cubicBezTo>
                    <a:pt x="3937" y="1836"/>
                    <a:pt x="4337" y="1803"/>
                    <a:pt x="4737" y="1703"/>
                  </a:cubicBezTo>
                  <a:cubicBezTo>
                    <a:pt x="5005" y="1662"/>
                    <a:pt x="5286" y="1633"/>
                    <a:pt x="5572" y="1633"/>
                  </a:cubicBezTo>
                  <a:cubicBezTo>
                    <a:pt x="5748" y="1633"/>
                    <a:pt x="5927" y="1644"/>
                    <a:pt x="6105" y="1669"/>
                  </a:cubicBezTo>
                  <a:cubicBezTo>
                    <a:pt x="6238" y="1669"/>
                    <a:pt x="6338" y="1636"/>
                    <a:pt x="6472" y="1603"/>
                  </a:cubicBezTo>
                  <a:cubicBezTo>
                    <a:pt x="6338" y="1302"/>
                    <a:pt x="6105" y="1169"/>
                    <a:pt x="5838" y="1036"/>
                  </a:cubicBezTo>
                  <a:cubicBezTo>
                    <a:pt x="5338" y="802"/>
                    <a:pt x="4804" y="569"/>
                    <a:pt x="4270" y="335"/>
                  </a:cubicBezTo>
                  <a:cubicBezTo>
                    <a:pt x="4070" y="268"/>
                    <a:pt x="3803" y="202"/>
                    <a:pt x="3603" y="168"/>
                  </a:cubicBezTo>
                  <a:cubicBezTo>
                    <a:pt x="3194" y="123"/>
                    <a:pt x="2801" y="0"/>
                    <a:pt x="239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8"/>
            <p:cNvSpPr/>
            <p:nvPr/>
          </p:nvSpPr>
          <p:spPr>
            <a:xfrm>
              <a:off x="3829575" y="4436500"/>
              <a:ext cx="161800" cy="57175"/>
            </a:xfrm>
            <a:custGeom>
              <a:avLst/>
              <a:gdLst/>
              <a:ahLst/>
              <a:cxnLst/>
              <a:rect l="l" t="t" r="r" b="b"/>
              <a:pathLst>
                <a:path w="6472" h="2287" extrusionOk="0">
                  <a:moveTo>
                    <a:pt x="4152" y="502"/>
                  </a:moveTo>
                  <a:cubicBezTo>
                    <a:pt x="4365" y="502"/>
                    <a:pt x="4581" y="509"/>
                    <a:pt x="4804" y="519"/>
                  </a:cubicBezTo>
                  <a:cubicBezTo>
                    <a:pt x="5137" y="552"/>
                    <a:pt x="5471" y="652"/>
                    <a:pt x="5771" y="852"/>
                  </a:cubicBezTo>
                  <a:cubicBezTo>
                    <a:pt x="5971" y="1019"/>
                    <a:pt x="6005" y="1453"/>
                    <a:pt x="5805" y="1553"/>
                  </a:cubicBezTo>
                  <a:cubicBezTo>
                    <a:pt x="5604" y="1653"/>
                    <a:pt x="5371" y="1786"/>
                    <a:pt x="5137" y="1786"/>
                  </a:cubicBezTo>
                  <a:cubicBezTo>
                    <a:pt x="4971" y="1786"/>
                    <a:pt x="4800" y="1790"/>
                    <a:pt x="4628" y="1790"/>
                  </a:cubicBezTo>
                  <a:cubicBezTo>
                    <a:pt x="4285" y="1790"/>
                    <a:pt x="3937" y="1775"/>
                    <a:pt x="3603" y="1686"/>
                  </a:cubicBezTo>
                  <a:cubicBezTo>
                    <a:pt x="2802" y="1553"/>
                    <a:pt x="2002" y="1353"/>
                    <a:pt x="1201" y="1186"/>
                  </a:cubicBezTo>
                  <a:cubicBezTo>
                    <a:pt x="1702" y="1019"/>
                    <a:pt x="2135" y="819"/>
                    <a:pt x="2636" y="686"/>
                  </a:cubicBezTo>
                  <a:cubicBezTo>
                    <a:pt x="3133" y="544"/>
                    <a:pt x="3630" y="502"/>
                    <a:pt x="4152" y="502"/>
                  </a:cubicBezTo>
                  <a:close/>
                  <a:moveTo>
                    <a:pt x="4355" y="0"/>
                  </a:moveTo>
                  <a:cubicBezTo>
                    <a:pt x="3341" y="0"/>
                    <a:pt x="2342" y="146"/>
                    <a:pt x="1435" y="586"/>
                  </a:cubicBezTo>
                  <a:cubicBezTo>
                    <a:pt x="1034" y="819"/>
                    <a:pt x="668" y="1019"/>
                    <a:pt x="267" y="1186"/>
                  </a:cubicBezTo>
                  <a:cubicBezTo>
                    <a:pt x="134" y="1319"/>
                    <a:pt x="0" y="1386"/>
                    <a:pt x="0" y="1620"/>
                  </a:cubicBezTo>
                  <a:cubicBezTo>
                    <a:pt x="134" y="1620"/>
                    <a:pt x="301" y="1653"/>
                    <a:pt x="434" y="1653"/>
                  </a:cubicBezTo>
                  <a:cubicBezTo>
                    <a:pt x="605" y="1629"/>
                    <a:pt x="776" y="1618"/>
                    <a:pt x="947" y="1618"/>
                  </a:cubicBezTo>
                  <a:cubicBezTo>
                    <a:pt x="1476" y="1618"/>
                    <a:pt x="2006" y="1719"/>
                    <a:pt x="2536" y="1820"/>
                  </a:cubicBezTo>
                  <a:cubicBezTo>
                    <a:pt x="2702" y="1853"/>
                    <a:pt x="2869" y="1887"/>
                    <a:pt x="3103" y="1987"/>
                  </a:cubicBezTo>
                  <a:cubicBezTo>
                    <a:pt x="3703" y="2220"/>
                    <a:pt x="4370" y="2287"/>
                    <a:pt x="5037" y="2287"/>
                  </a:cubicBezTo>
                  <a:cubicBezTo>
                    <a:pt x="5704" y="2287"/>
                    <a:pt x="6105" y="1887"/>
                    <a:pt x="6438" y="1386"/>
                  </a:cubicBezTo>
                  <a:cubicBezTo>
                    <a:pt x="6472" y="1353"/>
                    <a:pt x="6472" y="1319"/>
                    <a:pt x="6472" y="1253"/>
                  </a:cubicBezTo>
                  <a:cubicBezTo>
                    <a:pt x="6472" y="986"/>
                    <a:pt x="6038" y="385"/>
                    <a:pt x="5771" y="319"/>
                  </a:cubicBezTo>
                  <a:cubicBezTo>
                    <a:pt x="5604" y="252"/>
                    <a:pt x="5438" y="185"/>
                    <a:pt x="5204" y="85"/>
                  </a:cubicBezTo>
                  <a:cubicBezTo>
                    <a:pt x="5137" y="52"/>
                    <a:pt x="5104" y="19"/>
                    <a:pt x="5004" y="19"/>
                  </a:cubicBezTo>
                  <a:cubicBezTo>
                    <a:pt x="4788" y="7"/>
                    <a:pt x="4571" y="0"/>
                    <a:pt x="435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8"/>
            <p:cNvSpPr/>
            <p:nvPr/>
          </p:nvSpPr>
          <p:spPr>
            <a:xfrm>
              <a:off x="3758700" y="4275175"/>
              <a:ext cx="72575" cy="153450"/>
            </a:xfrm>
            <a:custGeom>
              <a:avLst/>
              <a:gdLst/>
              <a:ahLst/>
              <a:cxnLst/>
              <a:rect l="l" t="t" r="r" b="b"/>
              <a:pathLst>
                <a:path w="2903" h="6138" extrusionOk="0">
                  <a:moveTo>
                    <a:pt x="1468" y="501"/>
                  </a:moveTo>
                  <a:cubicBezTo>
                    <a:pt x="1534" y="601"/>
                    <a:pt x="1601" y="601"/>
                    <a:pt x="1601" y="634"/>
                  </a:cubicBezTo>
                  <a:cubicBezTo>
                    <a:pt x="1868" y="1268"/>
                    <a:pt x="2202" y="1902"/>
                    <a:pt x="2502" y="2502"/>
                  </a:cubicBezTo>
                  <a:cubicBezTo>
                    <a:pt x="2535" y="2602"/>
                    <a:pt x="2535" y="2736"/>
                    <a:pt x="2502" y="2836"/>
                  </a:cubicBezTo>
                  <a:cubicBezTo>
                    <a:pt x="2268" y="3636"/>
                    <a:pt x="2001" y="4470"/>
                    <a:pt x="1501" y="5304"/>
                  </a:cubicBezTo>
                  <a:cubicBezTo>
                    <a:pt x="1001" y="4470"/>
                    <a:pt x="701" y="3636"/>
                    <a:pt x="500" y="2769"/>
                  </a:cubicBezTo>
                  <a:cubicBezTo>
                    <a:pt x="467" y="2635"/>
                    <a:pt x="534" y="2502"/>
                    <a:pt x="600" y="2402"/>
                  </a:cubicBezTo>
                  <a:cubicBezTo>
                    <a:pt x="701" y="2102"/>
                    <a:pt x="834" y="1802"/>
                    <a:pt x="967" y="1568"/>
                  </a:cubicBezTo>
                  <a:cubicBezTo>
                    <a:pt x="1134" y="1234"/>
                    <a:pt x="1301" y="901"/>
                    <a:pt x="1468" y="501"/>
                  </a:cubicBezTo>
                  <a:close/>
                  <a:moveTo>
                    <a:pt x="1534" y="0"/>
                  </a:moveTo>
                  <a:cubicBezTo>
                    <a:pt x="1201" y="167"/>
                    <a:pt x="1034" y="501"/>
                    <a:pt x="867" y="767"/>
                  </a:cubicBezTo>
                  <a:cubicBezTo>
                    <a:pt x="634" y="1168"/>
                    <a:pt x="500" y="1635"/>
                    <a:pt x="234" y="2068"/>
                  </a:cubicBezTo>
                  <a:cubicBezTo>
                    <a:pt x="0" y="2502"/>
                    <a:pt x="33" y="2969"/>
                    <a:pt x="200" y="3436"/>
                  </a:cubicBezTo>
                  <a:cubicBezTo>
                    <a:pt x="234" y="3569"/>
                    <a:pt x="300" y="3736"/>
                    <a:pt x="334" y="3903"/>
                  </a:cubicBezTo>
                  <a:cubicBezTo>
                    <a:pt x="500" y="4604"/>
                    <a:pt x="967" y="5237"/>
                    <a:pt x="1234" y="5904"/>
                  </a:cubicBezTo>
                  <a:cubicBezTo>
                    <a:pt x="1334" y="5971"/>
                    <a:pt x="1468" y="6005"/>
                    <a:pt x="1534" y="6138"/>
                  </a:cubicBezTo>
                  <a:cubicBezTo>
                    <a:pt x="1668" y="5938"/>
                    <a:pt x="1768" y="5804"/>
                    <a:pt x="1835" y="5638"/>
                  </a:cubicBezTo>
                  <a:cubicBezTo>
                    <a:pt x="2135" y="5071"/>
                    <a:pt x="2502" y="4470"/>
                    <a:pt x="2669" y="3836"/>
                  </a:cubicBezTo>
                  <a:cubicBezTo>
                    <a:pt x="2735" y="3469"/>
                    <a:pt x="2902" y="3102"/>
                    <a:pt x="2902" y="2736"/>
                  </a:cubicBezTo>
                  <a:cubicBezTo>
                    <a:pt x="2902" y="2402"/>
                    <a:pt x="2802" y="2168"/>
                    <a:pt x="2669" y="1902"/>
                  </a:cubicBezTo>
                  <a:cubicBezTo>
                    <a:pt x="2468" y="1335"/>
                    <a:pt x="2202" y="834"/>
                    <a:pt x="1868" y="401"/>
                  </a:cubicBezTo>
                  <a:cubicBezTo>
                    <a:pt x="1801" y="267"/>
                    <a:pt x="1668" y="134"/>
                    <a:pt x="153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8"/>
            <p:cNvSpPr/>
            <p:nvPr/>
          </p:nvSpPr>
          <p:spPr>
            <a:xfrm>
              <a:off x="3713650" y="4488900"/>
              <a:ext cx="56750" cy="35250"/>
            </a:xfrm>
            <a:custGeom>
              <a:avLst/>
              <a:gdLst/>
              <a:ahLst/>
              <a:cxnLst/>
              <a:rect l="l" t="t" r="r" b="b"/>
              <a:pathLst>
                <a:path w="2270" h="1410" extrusionOk="0">
                  <a:moveTo>
                    <a:pt x="1379" y="322"/>
                  </a:moveTo>
                  <a:cubicBezTo>
                    <a:pt x="1519" y="322"/>
                    <a:pt x="1671" y="354"/>
                    <a:pt x="1835" y="424"/>
                  </a:cubicBezTo>
                  <a:lnTo>
                    <a:pt x="1602" y="791"/>
                  </a:lnTo>
                  <a:cubicBezTo>
                    <a:pt x="1502" y="925"/>
                    <a:pt x="1402" y="1058"/>
                    <a:pt x="1302" y="1092"/>
                  </a:cubicBezTo>
                  <a:cubicBezTo>
                    <a:pt x="1202" y="1103"/>
                    <a:pt x="1098" y="1106"/>
                    <a:pt x="994" y="1106"/>
                  </a:cubicBezTo>
                  <a:cubicBezTo>
                    <a:pt x="787" y="1106"/>
                    <a:pt x="579" y="1092"/>
                    <a:pt x="401" y="1092"/>
                  </a:cubicBezTo>
                  <a:cubicBezTo>
                    <a:pt x="605" y="658"/>
                    <a:pt x="926" y="322"/>
                    <a:pt x="1379" y="322"/>
                  </a:cubicBezTo>
                  <a:close/>
                  <a:moveTo>
                    <a:pt x="1337" y="1"/>
                  </a:moveTo>
                  <a:cubicBezTo>
                    <a:pt x="1100" y="1"/>
                    <a:pt x="864" y="33"/>
                    <a:pt x="635" y="91"/>
                  </a:cubicBezTo>
                  <a:cubicBezTo>
                    <a:pt x="601" y="91"/>
                    <a:pt x="568" y="124"/>
                    <a:pt x="568" y="124"/>
                  </a:cubicBezTo>
                  <a:cubicBezTo>
                    <a:pt x="401" y="524"/>
                    <a:pt x="67" y="791"/>
                    <a:pt x="1" y="1258"/>
                  </a:cubicBezTo>
                  <a:cubicBezTo>
                    <a:pt x="223" y="1377"/>
                    <a:pt x="439" y="1410"/>
                    <a:pt x="651" y="1410"/>
                  </a:cubicBezTo>
                  <a:cubicBezTo>
                    <a:pt x="916" y="1410"/>
                    <a:pt x="1176" y="1358"/>
                    <a:pt x="1435" y="1358"/>
                  </a:cubicBezTo>
                  <a:cubicBezTo>
                    <a:pt x="1468" y="1358"/>
                    <a:pt x="1502" y="1358"/>
                    <a:pt x="1502" y="1292"/>
                  </a:cubicBezTo>
                  <a:cubicBezTo>
                    <a:pt x="1802" y="925"/>
                    <a:pt x="2202" y="725"/>
                    <a:pt x="2269" y="191"/>
                  </a:cubicBezTo>
                  <a:cubicBezTo>
                    <a:pt x="1965" y="58"/>
                    <a:pt x="1650" y="1"/>
                    <a:pt x="133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8"/>
            <p:cNvSpPr/>
            <p:nvPr/>
          </p:nvSpPr>
          <p:spPr>
            <a:xfrm>
              <a:off x="3821225" y="4488325"/>
              <a:ext cx="58400" cy="33775"/>
            </a:xfrm>
            <a:custGeom>
              <a:avLst/>
              <a:gdLst/>
              <a:ahLst/>
              <a:cxnLst/>
              <a:rect l="l" t="t" r="r" b="b"/>
              <a:pathLst>
                <a:path w="2336" h="1351" extrusionOk="0">
                  <a:moveTo>
                    <a:pt x="925" y="284"/>
                  </a:moveTo>
                  <a:cubicBezTo>
                    <a:pt x="1059" y="284"/>
                    <a:pt x="1193" y="318"/>
                    <a:pt x="1335" y="381"/>
                  </a:cubicBezTo>
                  <a:cubicBezTo>
                    <a:pt x="1669" y="547"/>
                    <a:pt x="1769" y="881"/>
                    <a:pt x="2036" y="1115"/>
                  </a:cubicBezTo>
                  <a:cubicBezTo>
                    <a:pt x="1368" y="1115"/>
                    <a:pt x="835" y="1115"/>
                    <a:pt x="501" y="481"/>
                  </a:cubicBezTo>
                  <a:cubicBezTo>
                    <a:pt x="501" y="447"/>
                    <a:pt x="468" y="447"/>
                    <a:pt x="468" y="414"/>
                  </a:cubicBezTo>
                  <a:cubicBezTo>
                    <a:pt x="626" y="326"/>
                    <a:pt x="775" y="284"/>
                    <a:pt x="925" y="284"/>
                  </a:cubicBezTo>
                  <a:close/>
                  <a:moveTo>
                    <a:pt x="794" y="1"/>
                  </a:moveTo>
                  <a:cubicBezTo>
                    <a:pt x="529" y="1"/>
                    <a:pt x="265" y="41"/>
                    <a:pt x="1" y="147"/>
                  </a:cubicBezTo>
                  <a:cubicBezTo>
                    <a:pt x="34" y="581"/>
                    <a:pt x="301" y="814"/>
                    <a:pt x="535" y="1081"/>
                  </a:cubicBezTo>
                  <a:cubicBezTo>
                    <a:pt x="668" y="1248"/>
                    <a:pt x="835" y="1315"/>
                    <a:pt x="1035" y="1315"/>
                  </a:cubicBezTo>
                  <a:cubicBezTo>
                    <a:pt x="1315" y="1315"/>
                    <a:pt x="1583" y="1351"/>
                    <a:pt x="1839" y="1351"/>
                  </a:cubicBezTo>
                  <a:cubicBezTo>
                    <a:pt x="2010" y="1351"/>
                    <a:pt x="2176" y="1335"/>
                    <a:pt x="2336" y="1281"/>
                  </a:cubicBezTo>
                  <a:cubicBezTo>
                    <a:pt x="2269" y="814"/>
                    <a:pt x="1936" y="547"/>
                    <a:pt x="1702" y="147"/>
                  </a:cubicBezTo>
                  <a:cubicBezTo>
                    <a:pt x="1669" y="114"/>
                    <a:pt x="1602" y="80"/>
                    <a:pt x="1502" y="80"/>
                  </a:cubicBezTo>
                  <a:cubicBezTo>
                    <a:pt x="1266" y="33"/>
                    <a:pt x="1030" y="1"/>
                    <a:pt x="79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38"/>
          <p:cNvSpPr txBox="1">
            <a:spLocks noGrp="1"/>
          </p:cNvSpPr>
          <p:nvPr>
            <p:ph type="ctrTitle"/>
          </p:nvPr>
        </p:nvSpPr>
        <p:spPr>
          <a:xfrm flipH="1">
            <a:off x="3743078" y="1360479"/>
            <a:ext cx="5236535" cy="1839000"/>
          </a:xfrm>
          <a:prstGeom prst="rect">
            <a:avLst/>
          </a:prstGeom>
        </p:spPr>
        <p:txBody>
          <a:bodyPr spcFirstLastPara="1" wrap="square" lIns="91425" tIns="91425" rIns="91425" bIns="91425" anchor="b" anchorCtr="0">
            <a:noAutofit/>
          </a:bodyPr>
          <a:lstStyle/>
          <a:p>
            <a:pPr lvl="0"/>
            <a:r>
              <a:rPr lang="en-US" sz="3200" dirty="0" smtClean="0">
                <a:solidFill>
                  <a:schemeClr val="accent4">
                    <a:lumMod val="75000"/>
                  </a:schemeClr>
                </a:solidFill>
              </a:rPr>
              <a:t>Furniture </a:t>
            </a:r>
            <a:r>
              <a:rPr lang="en-US" sz="3200" dirty="0">
                <a:solidFill>
                  <a:schemeClr val="accent4">
                    <a:lumMod val="75000"/>
                  </a:schemeClr>
                </a:solidFill>
              </a:rPr>
              <a:t>Store Information Management System</a:t>
            </a:r>
            <a:endParaRPr sz="3200" dirty="0">
              <a:solidFill>
                <a:srgbClr val="B5A595"/>
              </a:solidFill>
            </a:endParaRPr>
          </a:p>
        </p:txBody>
      </p:sp>
      <p:sp>
        <p:nvSpPr>
          <p:cNvPr id="879" name="Google Shape;879;p38"/>
          <p:cNvSpPr txBox="1">
            <a:spLocks noGrp="1"/>
          </p:cNvSpPr>
          <p:nvPr>
            <p:ph type="subTitle" idx="1"/>
          </p:nvPr>
        </p:nvSpPr>
        <p:spPr>
          <a:xfrm flipH="1">
            <a:off x="4022697" y="3275737"/>
            <a:ext cx="4549200" cy="6861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3200" dirty="0" smtClean="0">
                <a:solidFill>
                  <a:schemeClr val="bg1"/>
                </a:solidFill>
              </a:rPr>
              <a:t>GROUP </a:t>
            </a:r>
            <a:r>
              <a:rPr lang="en-US" sz="3200" dirty="0" smtClean="0">
                <a:solidFill>
                  <a:schemeClr val="bg1"/>
                </a:solidFill>
                <a:latin typeface="Times New Roman" panose="02020603050405020304" pitchFamily="18" charset="0"/>
                <a:cs typeface="Times New Roman" panose="02020603050405020304" pitchFamily="18" charset="0"/>
              </a:rPr>
              <a:t>18</a:t>
            </a:r>
            <a:endParaRPr sz="3200" dirty="0">
              <a:solidFill>
                <a:schemeClr val="bg1"/>
              </a:solidFill>
            </a:endParaRPr>
          </a:p>
        </p:txBody>
      </p:sp>
      <p:sp>
        <p:nvSpPr>
          <p:cNvPr id="880" name="Google Shape;880;p38"/>
          <p:cNvSpPr/>
          <p:nvPr/>
        </p:nvSpPr>
        <p:spPr>
          <a:xfrm flipH="1">
            <a:off x="4746898" y="3245395"/>
            <a:ext cx="3100799"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246" y="771864"/>
            <a:ext cx="7723500" cy="4371636"/>
          </a:xfrm>
          <a:prstGeom prst="rect">
            <a:avLst/>
          </a:prstGeom>
        </p:spPr>
      </p:pic>
      <p:sp>
        <p:nvSpPr>
          <p:cNvPr id="1281" name="Google Shape;1281;p48"/>
          <p:cNvSpPr txBox="1">
            <a:spLocks noGrp="1"/>
          </p:cNvSpPr>
          <p:nvPr>
            <p:ph type="title" idx="9"/>
          </p:nvPr>
        </p:nvSpPr>
        <p:spPr>
          <a:xfrm flipH="1">
            <a:off x="710197" y="199163"/>
            <a:ext cx="7723500" cy="572700"/>
          </a:xfrm>
          <a:prstGeom prst="rect">
            <a:avLst/>
          </a:prstGeom>
        </p:spPr>
        <p:txBody>
          <a:bodyPr spcFirstLastPara="1" wrap="square" lIns="91425" tIns="91425" rIns="91425" bIns="91425" anchor="t" anchorCtr="0">
            <a:noAutofit/>
          </a:bodyPr>
          <a:lstStyle/>
          <a:p>
            <a:pPr lvl="0"/>
            <a:r>
              <a:rPr lang="vi" dirty="0"/>
              <a:t>Database</a:t>
            </a:r>
            <a:endParaRPr dirty="0"/>
          </a:p>
        </p:txBody>
      </p:sp>
      <p:sp>
        <p:nvSpPr>
          <p:cNvPr id="1291" name="Google Shape;1291;p48"/>
          <p:cNvSpPr/>
          <p:nvPr/>
        </p:nvSpPr>
        <p:spPr>
          <a:xfrm flipH="1">
            <a:off x="3021548" y="1069920"/>
            <a:ext cx="3100799"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18424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819" y="972470"/>
            <a:ext cx="2726627" cy="3174046"/>
          </a:xfrm>
          <a:prstGeom prst="rect">
            <a:avLst/>
          </a:prstGeom>
        </p:spPr>
      </p:pic>
      <p:sp>
        <p:nvSpPr>
          <p:cNvPr id="1455" name="Google Shape;1455;p51"/>
          <p:cNvSpPr txBox="1">
            <a:spLocks noGrp="1"/>
          </p:cNvSpPr>
          <p:nvPr>
            <p:ph type="title"/>
          </p:nvPr>
        </p:nvSpPr>
        <p:spPr>
          <a:xfrm>
            <a:off x="5511175" y="1319002"/>
            <a:ext cx="1575300" cy="121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92D050"/>
                </a:solidFill>
              </a:rPr>
              <a:t>03</a:t>
            </a:r>
            <a:endParaRPr dirty="0">
              <a:solidFill>
                <a:srgbClr val="92D050"/>
              </a:solidFill>
            </a:endParaRPr>
          </a:p>
        </p:txBody>
      </p:sp>
      <p:sp>
        <p:nvSpPr>
          <p:cNvPr id="1456" name="Google Shape;1456;p51"/>
          <p:cNvSpPr txBox="1">
            <a:spLocks noGrp="1"/>
          </p:cNvSpPr>
          <p:nvPr>
            <p:ph type="title" idx="2"/>
          </p:nvPr>
        </p:nvSpPr>
        <p:spPr>
          <a:xfrm flipH="1">
            <a:off x="4471675" y="2456300"/>
            <a:ext cx="3654300" cy="7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Demo</a:t>
            </a:r>
            <a:endParaRPr dirty="0"/>
          </a:p>
        </p:txBody>
      </p:sp>
      <p:sp>
        <p:nvSpPr>
          <p:cNvPr id="1459" name="Google Shape;1459;p51"/>
          <p:cNvSpPr/>
          <p:nvPr/>
        </p:nvSpPr>
        <p:spPr>
          <a:xfrm flipH="1">
            <a:off x="4748423" y="3221998"/>
            <a:ext cx="3100799"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0" name="Google Shape;1460;p51"/>
          <p:cNvGrpSpPr/>
          <p:nvPr/>
        </p:nvGrpSpPr>
        <p:grpSpPr>
          <a:xfrm>
            <a:off x="362221" y="613244"/>
            <a:ext cx="3486221" cy="3917012"/>
            <a:chOff x="1915700" y="2891575"/>
            <a:chExt cx="1725425" cy="2005125"/>
          </a:xfrm>
        </p:grpSpPr>
        <p:sp>
          <p:nvSpPr>
            <p:cNvPr id="1461" name="Google Shape;1461;p51"/>
            <p:cNvSpPr/>
            <p:nvPr/>
          </p:nvSpPr>
          <p:spPr>
            <a:xfrm>
              <a:off x="2069975" y="3051575"/>
              <a:ext cx="20050" cy="578425"/>
            </a:xfrm>
            <a:custGeom>
              <a:avLst/>
              <a:gdLst/>
              <a:ahLst/>
              <a:cxnLst/>
              <a:rect l="l" t="t" r="r" b="b"/>
              <a:pathLst>
                <a:path w="802" h="23137" extrusionOk="0">
                  <a:moveTo>
                    <a:pt x="284" y="1"/>
                  </a:moveTo>
                  <a:cubicBezTo>
                    <a:pt x="209" y="1"/>
                    <a:pt x="134" y="59"/>
                    <a:pt x="134" y="176"/>
                  </a:cubicBezTo>
                  <a:cubicBezTo>
                    <a:pt x="134" y="3178"/>
                    <a:pt x="1" y="6114"/>
                    <a:pt x="1" y="9116"/>
                  </a:cubicBezTo>
                  <a:cubicBezTo>
                    <a:pt x="1" y="12118"/>
                    <a:pt x="101" y="15087"/>
                    <a:pt x="134" y="18089"/>
                  </a:cubicBezTo>
                  <a:cubicBezTo>
                    <a:pt x="134" y="18923"/>
                    <a:pt x="134" y="19723"/>
                    <a:pt x="168" y="20557"/>
                  </a:cubicBezTo>
                  <a:cubicBezTo>
                    <a:pt x="168" y="21391"/>
                    <a:pt x="168" y="22225"/>
                    <a:pt x="301" y="23059"/>
                  </a:cubicBezTo>
                  <a:cubicBezTo>
                    <a:pt x="301" y="23098"/>
                    <a:pt x="357" y="23136"/>
                    <a:pt x="410" y="23136"/>
                  </a:cubicBezTo>
                  <a:cubicBezTo>
                    <a:pt x="449" y="23136"/>
                    <a:pt x="487" y="23115"/>
                    <a:pt x="501" y="23059"/>
                  </a:cubicBezTo>
                  <a:cubicBezTo>
                    <a:pt x="635" y="22359"/>
                    <a:pt x="635" y="21591"/>
                    <a:pt x="668" y="20891"/>
                  </a:cubicBezTo>
                  <a:cubicBezTo>
                    <a:pt x="701" y="20124"/>
                    <a:pt x="701" y="19423"/>
                    <a:pt x="701" y="18689"/>
                  </a:cubicBezTo>
                  <a:cubicBezTo>
                    <a:pt x="701" y="17188"/>
                    <a:pt x="701" y="15687"/>
                    <a:pt x="768" y="14186"/>
                  </a:cubicBezTo>
                  <a:cubicBezTo>
                    <a:pt x="801" y="11184"/>
                    <a:pt x="801" y="8215"/>
                    <a:pt x="668" y="5213"/>
                  </a:cubicBezTo>
                  <a:cubicBezTo>
                    <a:pt x="601" y="3545"/>
                    <a:pt x="468" y="1844"/>
                    <a:pt x="434" y="176"/>
                  </a:cubicBezTo>
                  <a:cubicBezTo>
                    <a:pt x="434" y="59"/>
                    <a:pt x="359"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1"/>
            <p:cNvSpPr/>
            <p:nvPr/>
          </p:nvSpPr>
          <p:spPr>
            <a:xfrm>
              <a:off x="2074975" y="3043450"/>
              <a:ext cx="574600" cy="18625"/>
            </a:xfrm>
            <a:custGeom>
              <a:avLst/>
              <a:gdLst/>
              <a:ahLst/>
              <a:cxnLst/>
              <a:rect l="l" t="t" r="r" b="b"/>
              <a:pathLst>
                <a:path w="22984" h="745" extrusionOk="0">
                  <a:moveTo>
                    <a:pt x="5271" y="1"/>
                  </a:moveTo>
                  <a:cubicBezTo>
                    <a:pt x="3604" y="1"/>
                    <a:pt x="1969" y="34"/>
                    <a:pt x="301" y="67"/>
                  </a:cubicBezTo>
                  <a:cubicBezTo>
                    <a:pt x="1" y="67"/>
                    <a:pt x="1" y="534"/>
                    <a:pt x="301" y="534"/>
                  </a:cubicBezTo>
                  <a:cubicBezTo>
                    <a:pt x="2319" y="604"/>
                    <a:pt x="4337" y="621"/>
                    <a:pt x="6353" y="621"/>
                  </a:cubicBezTo>
                  <a:cubicBezTo>
                    <a:pt x="8387" y="621"/>
                    <a:pt x="10420" y="603"/>
                    <a:pt x="12450" y="603"/>
                  </a:cubicBezTo>
                  <a:cubicBezTo>
                    <a:pt x="14229" y="603"/>
                    <a:pt x="16006" y="617"/>
                    <a:pt x="17780" y="668"/>
                  </a:cubicBezTo>
                  <a:cubicBezTo>
                    <a:pt x="18919" y="691"/>
                    <a:pt x="20043" y="744"/>
                    <a:pt x="21172" y="744"/>
                  </a:cubicBezTo>
                  <a:cubicBezTo>
                    <a:pt x="21696" y="744"/>
                    <a:pt x="22222" y="733"/>
                    <a:pt x="22751" y="701"/>
                  </a:cubicBezTo>
                  <a:cubicBezTo>
                    <a:pt x="22762" y="703"/>
                    <a:pt x="22772" y="704"/>
                    <a:pt x="22782" y="704"/>
                  </a:cubicBezTo>
                  <a:cubicBezTo>
                    <a:pt x="22983" y="704"/>
                    <a:pt x="22973" y="399"/>
                    <a:pt x="22751" y="368"/>
                  </a:cubicBezTo>
                  <a:cubicBezTo>
                    <a:pt x="21283" y="234"/>
                    <a:pt x="19782" y="234"/>
                    <a:pt x="18314" y="234"/>
                  </a:cubicBezTo>
                  <a:cubicBezTo>
                    <a:pt x="16846" y="234"/>
                    <a:pt x="15412" y="201"/>
                    <a:pt x="13978" y="167"/>
                  </a:cubicBezTo>
                  <a:cubicBezTo>
                    <a:pt x="11076" y="67"/>
                    <a:pt x="8173" y="1"/>
                    <a:pt x="52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1"/>
            <p:cNvSpPr/>
            <p:nvPr/>
          </p:nvSpPr>
          <p:spPr>
            <a:xfrm>
              <a:off x="2069975" y="2959825"/>
              <a:ext cx="306925" cy="96525"/>
            </a:xfrm>
            <a:custGeom>
              <a:avLst/>
              <a:gdLst/>
              <a:ahLst/>
              <a:cxnLst/>
              <a:rect l="l" t="t" r="r" b="b"/>
              <a:pathLst>
                <a:path w="12277" h="3861" extrusionOk="0">
                  <a:moveTo>
                    <a:pt x="10372" y="1"/>
                  </a:moveTo>
                  <a:cubicBezTo>
                    <a:pt x="10033" y="1"/>
                    <a:pt x="9689" y="65"/>
                    <a:pt x="9374" y="143"/>
                  </a:cubicBezTo>
                  <a:cubicBezTo>
                    <a:pt x="8040" y="510"/>
                    <a:pt x="6972" y="1411"/>
                    <a:pt x="5805" y="2178"/>
                  </a:cubicBezTo>
                  <a:cubicBezTo>
                    <a:pt x="5038" y="2645"/>
                    <a:pt x="4271" y="2912"/>
                    <a:pt x="3370" y="3079"/>
                  </a:cubicBezTo>
                  <a:cubicBezTo>
                    <a:pt x="2369" y="3246"/>
                    <a:pt x="1335" y="3379"/>
                    <a:pt x="301" y="3412"/>
                  </a:cubicBezTo>
                  <a:cubicBezTo>
                    <a:pt x="1" y="3412"/>
                    <a:pt x="1" y="3846"/>
                    <a:pt x="301" y="3846"/>
                  </a:cubicBezTo>
                  <a:cubicBezTo>
                    <a:pt x="598" y="3854"/>
                    <a:pt x="898" y="3860"/>
                    <a:pt x="1200" y="3860"/>
                  </a:cubicBezTo>
                  <a:cubicBezTo>
                    <a:pt x="2156" y="3860"/>
                    <a:pt x="3133" y="3799"/>
                    <a:pt x="4070" y="3546"/>
                  </a:cubicBezTo>
                  <a:cubicBezTo>
                    <a:pt x="5138" y="3312"/>
                    <a:pt x="6038" y="2712"/>
                    <a:pt x="6906" y="2145"/>
                  </a:cubicBezTo>
                  <a:cubicBezTo>
                    <a:pt x="7740" y="1578"/>
                    <a:pt x="8574" y="977"/>
                    <a:pt x="9608" y="710"/>
                  </a:cubicBezTo>
                  <a:cubicBezTo>
                    <a:pt x="9799" y="652"/>
                    <a:pt x="10028" y="612"/>
                    <a:pt x="10260" y="612"/>
                  </a:cubicBezTo>
                  <a:cubicBezTo>
                    <a:pt x="10554" y="612"/>
                    <a:pt x="10851" y="676"/>
                    <a:pt x="11075" y="844"/>
                  </a:cubicBezTo>
                  <a:cubicBezTo>
                    <a:pt x="11509" y="1177"/>
                    <a:pt x="11676" y="1845"/>
                    <a:pt x="11576" y="2378"/>
                  </a:cubicBezTo>
                  <a:cubicBezTo>
                    <a:pt x="11505" y="2804"/>
                    <a:pt x="11099" y="3028"/>
                    <a:pt x="10703" y="3028"/>
                  </a:cubicBezTo>
                  <a:cubicBezTo>
                    <a:pt x="10540" y="3028"/>
                    <a:pt x="10378" y="2990"/>
                    <a:pt x="10241" y="2912"/>
                  </a:cubicBezTo>
                  <a:cubicBezTo>
                    <a:pt x="10041" y="2812"/>
                    <a:pt x="9875" y="2545"/>
                    <a:pt x="9908" y="2312"/>
                  </a:cubicBezTo>
                  <a:cubicBezTo>
                    <a:pt x="9946" y="2140"/>
                    <a:pt x="10126" y="2023"/>
                    <a:pt x="10248" y="2023"/>
                  </a:cubicBezTo>
                  <a:cubicBezTo>
                    <a:pt x="10340" y="2023"/>
                    <a:pt x="10399" y="2088"/>
                    <a:pt x="10342" y="2245"/>
                  </a:cubicBezTo>
                  <a:cubicBezTo>
                    <a:pt x="10255" y="2505"/>
                    <a:pt x="10477" y="2680"/>
                    <a:pt x="10690" y="2680"/>
                  </a:cubicBezTo>
                  <a:cubicBezTo>
                    <a:pt x="10805" y="2680"/>
                    <a:pt x="10917" y="2629"/>
                    <a:pt x="10975" y="2512"/>
                  </a:cubicBezTo>
                  <a:cubicBezTo>
                    <a:pt x="11268" y="1927"/>
                    <a:pt x="10791" y="1341"/>
                    <a:pt x="10219" y="1341"/>
                  </a:cubicBezTo>
                  <a:cubicBezTo>
                    <a:pt x="10139" y="1341"/>
                    <a:pt x="10057" y="1353"/>
                    <a:pt x="9975" y="1378"/>
                  </a:cubicBezTo>
                  <a:cubicBezTo>
                    <a:pt x="9307" y="1578"/>
                    <a:pt x="9141" y="2378"/>
                    <a:pt x="9408" y="2979"/>
                  </a:cubicBezTo>
                  <a:cubicBezTo>
                    <a:pt x="9661" y="3434"/>
                    <a:pt x="10163" y="3640"/>
                    <a:pt x="10668" y="3640"/>
                  </a:cubicBezTo>
                  <a:cubicBezTo>
                    <a:pt x="10828" y="3640"/>
                    <a:pt x="10989" y="3619"/>
                    <a:pt x="11142" y="3579"/>
                  </a:cubicBezTo>
                  <a:cubicBezTo>
                    <a:pt x="11876" y="3412"/>
                    <a:pt x="12243" y="2812"/>
                    <a:pt x="12243" y="2078"/>
                  </a:cubicBezTo>
                  <a:cubicBezTo>
                    <a:pt x="12276" y="1411"/>
                    <a:pt x="12009" y="677"/>
                    <a:pt x="11442" y="310"/>
                  </a:cubicBezTo>
                  <a:cubicBezTo>
                    <a:pt x="11125" y="81"/>
                    <a:pt x="10752" y="1"/>
                    <a:pt x="10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1"/>
            <p:cNvSpPr/>
            <p:nvPr/>
          </p:nvSpPr>
          <p:spPr>
            <a:xfrm>
              <a:off x="1990900" y="3052100"/>
              <a:ext cx="95775" cy="293475"/>
            </a:xfrm>
            <a:custGeom>
              <a:avLst/>
              <a:gdLst/>
              <a:ahLst/>
              <a:cxnLst/>
              <a:rect l="l" t="t" r="r" b="b"/>
              <a:pathLst>
                <a:path w="3831" h="11739" extrusionOk="0">
                  <a:moveTo>
                    <a:pt x="3125" y="0"/>
                  </a:moveTo>
                  <a:cubicBezTo>
                    <a:pt x="3001" y="0"/>
                    <a:pt x="2877" y="108"/>
                    <a:pt x="2897" y="288"/>
                  </a:cubicBezTo>
                  <a:cubicBezTo>
                    <a:pt x="3197" y="1890"/>
                    <a:pt x="2463" y="3491"/>
                    <a:pt x="1729" y="4892"/>
                  </a:cubicBezTo>
                  <a:cubicBezTo>
                    <a:pt x="1029" y="6226"/>
                    <a:pt x="228" y="7627"/>
                    <a:pt x="128" y="9161"/>
                  </a:cubicBezTo>
                  <a:cubicBezTo>
                    <a:pt x="0" y="10281"/>
                    <a:pt x="517" y="11738"/>
                    <a:pt x="1824" y="11738"/>
                  </a:cubicBezTo>
                  <a:cubicBezTo>
                    <a:pt x="1880" y="11738"/>
                    <a:pt x="1937" y="11735"/>
                    <a:pt x="1996" y="11730"/>
                  </a:cubicBezTo>
                  <a:cubicBezTo>
                    <a:pt x="2563" y="11697"/>
                    <a:pt x="3130" y="11363"/>
                    <a:pt x="3464" y="10829"/>
                  </a:cubicBezTo>
                  <a:cubicBezTo>
                    <a:pt x="3798" y="10196"/>
                    <a:pt x="3831" y="9395"/>
                    <a:pt x="3364" y="8895"/>
                  </a:cubicBezTo>
                  <a:cubicBezTo>
                    <a:pt x="3132" y="8643"/>
                    <a:pt x="2766" y="8459"/>
                    <a:pt x="2408" y="8459"/>
                  </a:cubicBezTo>
                  <a:cubicBezTo>
                    <a:pt x="2148" y="8459"/>
                    <a:pt x="1892" y="8556"/>
                    <a:pt x="1696" y="8795"/>
                  </a:cubicBezTo>
                  <a:cubicBezTo>
                    <a:pt x="1329" y="9228"/>
                    <a:pt x="1363" y="10029"/>
                    <a:pt x="1963" y="10296"/>
                  </a:cubicBezTo>
                  <a:cubicBezTo>
                    <a:pt x="2009" y="10317"/>
                    <a:pt x="2055" y="10326"/>
                    <a:pt x="2100" y="10326"/>
                  </a:cubicBezTo>
                  <a:cubicBezTo>
                    <a:pt x="2410" y="10326"/>
                    <a:pt x="2647" y="9870"/>
                    <a:pt x="2297" y="9695"/>
                  </a:cubicBezTo>
                  <a:cubicBezTo>
                    <a:pt x="1963" y="9528"/>
                    <a:pt x="2163" y="9128"/>
                    <a:pt x="2497" y="9128"/>
                  </a:cubicBezTo>
                  <a:cubicBezTo>
                    <a:pt x="3130" y="9128"/>
                    <a:pt x="3164" y="9895"/>
                    <a:pt x="2930" y="10329"/>
                  </a:cubicBezTo>
                  <a:cubicBezTo>
                    <a:pt x="2697" y="10696"/>
                    <a:pt x="2297" y="10896"/>
                    <a:pt x="1863" y="10896"/>
                  </a:cubicBezTo>
                  <a:cubicBezTo>
                    <a:pt x="1429" y="10896"/>
                    <a:pt x="1062" y="10629"/>
                    <a:pt x="962" y="10196"/>
                  </a:cubicBezTo>
                  <a:cubicBezTo>
                    <a:pt x="562" y="9195"/>
                    <a:pt x="996" y="8027"/>
                    <a:pt x="1363" y="7127"/>
                  </a:cubicBezTo>
                  <a:cubicBezTo>
                    <a:pt x="1830" y="6026"/>
                    <a:pt x="2463" y="5025"/>
                    <a:pt x="2864" y="3958"/>
                  </a:cubicBezTo>
                  <a:cubicBezTo>
                    <a:pt x="3364" y="2724"/>
                    <a:pt x="3664" y="1456"/>
                    <a:pt x="3331" y="155"/>
                  </a:cubicBezTo>
                  <a:cubicBezTo>
                    <a:pt x="3291" y="48"/>
                    <a:pt x="3208" y="0"/>
                    <a:pt x="31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1"/>
            <p:cNvSpPr/>
            <p:nvPr/>
          </p:nvSpPr>
          <p:spPr>
            <a:xfrm>
              <a:off x="1973250" y="3333650"/>
              <a:ext cx="112600" cy="267700"/>
            </a:xfrm>
            <a:custGeom>
              <a:avLst/>
              <a:gdLst/>
              <a:ahLst/>
              <a:cxnLst/>
              <a:rect l="l" t="t" r="r" b="b"/>
              <a:pathLst>
                <a:path w="4504" h="10708" extrusionOk="0">
                  <a:moveTo>
                    <a:pt x="2310" y="1"/>
                  </a:moveTo>
                  <a:cubicBezTo>
                    <a:pt x="1632" y="1"/>
                    <a:pt x="970" y="365"/>
                    <a:pt x="567" y="902"/>
                  </a:cubicBezTo>
                  <a:cubicBezTo>
                    <a:pt x="0" y="1736"/>
                    <a:pt x="201" y="2770"/>
                    <a:pt x="534" y="3670"/>
                  </a:cubicBezTo>
                  <a:cubicBezTo>
                    <a:pt x="901" y="4638"/>
                    <a:pt x="1468" y="5472"/>
                    <a:pt x="2135" y="6272"/>
                  </a:cubicBezTo>
                  <a:cubicBezTo>
                    <a:pt x="2702" y="6973"/>
                    <a:pt x="3369" y="7673"/>
                    <a:pt x="3369" y="8640"/>
                  </a:cubicBezTo>
                  <a:cubicBezTo>
                    <a:pt x="3369" y="9339"/>
                    <a:pt x="2971" y="10061"/>
                    <a:pt x="2313" y="10061"/>
                  </a:cubicBezTo>
                  <a:cubicBezTo>
                    <a:pt x="2185" y="10061"/>
                    <a:pt x="2048" y="10034"/>
                    <a:pt x="1902" y="9975"/>
                  </a:cubicBezTo>
                  <a:cubicBezTo>
                    <a:pt x="1501" y="9808"/>
                    <a:pt x="1168" y="9408"/>
                    <a:pt x="1335" y="8941"/>
                  </a:cubicBezTo>
                  <a:cubicBezTo>
                    <a:pt x="1388" y="8727"/>
                    <a:pt x="1548" y="8620"/>
                    <a:pt x="1730" y="8620"/>
                  </a:cubicBezTo>
                  <a:cubicBezTo>
                    <a:pt x="1775" y="8620"/>
                    <a:pt x="1822" y="8627"/>
                    <a:pt x="1868" y="8640"/>
                  </a:cubicBezTo>
                  <a:cubicBezTo>
                    <a:pt x="2102" y="8774"/>
                    <a:pt x="2102" y="9107"/>
                    <a:pt x="2102" y="9341"/>
                  </a:cubicBezTo>
                  <a:cubicBezTo>
                    <a:pt x="2102" y="9466"/>
                    <a:pt x="2175" y="9525"/>
                    <a:pt x="2260" y="9525"/>
                  </a:cubicBezTo>
                  <a:cubicBezTo>
                    <a:pt x="2356" y="9525"/>
                    <a:pt x="2467" y="9449"/>
                    <a:pt x="2502" y="9308"/>
                  </a:cubicBezTo>
                  <a:cubicBezTo>
                    <a:pt x="2536" y="8974"/>
                    <a:pt x="2502" y="8574"/>
                    <a:pt x="2269" y="8274"/>
                  </a:cubicBezTo>
                  <a:cubicBezTo>
                    <a:pt x="2141" y="8082"/>
                    <a:pt x="1931" y="7999"/>
                    <a:pt x="1718" y="7999"/>
                  </a:cubicBezTo>
                  <a:cubicBezTo>
                    <a:pt x="1598" y="7999"/>
                    <a:pt x="1476" y="8025"/>
                    <a:pt x="1368" y="8073"/>
                  </a:cubicBezTo>
                  <a:cubicBezTo>
                    <a:pt x="567" y="8340"/>
                    <a:pt x="501" y="9341"/>
                    <a:pt x="934" y="9975"/>
                  </a:cubicBezTo>
                  <a:cubicBezTo>
                    <a:pt x="1272" y="10442"/>
                    <a:pt x="1832" y="10708"/>
                    <a:pt x="2379" y="10708"/>
                  </a:cubicBezTo>
                  <a:cubicBezTo>
                    <a:pt x="2534" y="10708"/>
                    <a:pt x="2688" y="10686"/>
                    <a:pt x="2836" y="10642"/>
                  </a:cubicBezTo>
                  <a:cubicBezTo>
                    <a:pt x="3503" y="10442"/>
                    <a:pt x="3970" y="9808"/>
                    <a:pt x="4070" y="9107"/>
                  </a:cubicBezTo>
                  <a:cubicBezTo>
                    <a:pt x="4370" y="7273"/>
                    <a:pt x="2802" y="6105"/>
                    <a:pt x="1902" y="4738"/>
                  </a:cubicBezTo>
                  <a:cubicBezTo>
                    <a:pt x="1668" y="4304"/>
                    <a:pt x="1401" y="3837"/>
                    <a:pt x="1235" y="3403"/>
                  </a:cubicBezTo>
                  <a:cubicBezTo>
                    <a:pt x="1068" y="2936"/>
                    <a:pt x="901" y="2436"/>
                    <a:pt x="934" y="1936"/>
                  </a:cubicBezTo>
                  <a:cubicBezTo>
                    <a:pt x="1026" y="1204"/>
                    <a:pt x="1646" y="584"/>
                    <a:pt x="2389" y="584"/>
                  </a:cubicBezTo>
                  <a:cubicBezTo>
                    <a:pt x="2459" y="584"/>
                    <a:pt x="2530" y="590"/>
                    <a:pt x="2602" y="601"/>
                  </a:cubicBezTo>
                  <a:cubicBezTo>
                    <a:pt x="3470" y="735"/>
                    <a:pt x="4203" y="1769"/>
                    <a:pt x="3703" y="2569"/>
                  </a:cubicBezTo>
                  <a:cubicBezTo>
                    <a:pt x="3572" y="2794"/>
                    <a:pt x="3367" y="2924"/>
                    <a:pt x="3154" y="2924"/>
                  </a:cubicBezTo>
                  <a:cubicBezTo>
                    <a:pt x="2987" y="2924"/>
                    <a:pt x="2815" y="2845"/>
                    <a:pt x="2669" y="2670"/>
                  </a:cubicBezTo>
                  <a:cubicBezTo>
                    <a:pt x="2536" y="2569"/>
                    <a:pt x="2369" y="2269"/>
                    <a:pt x="2502" y="2136"/>
                  </a:cubicBezTo>
                  <a:cubicBezTo>
                    <a:pt x="2483" y="2097"/>
                    <a:pt x="2532" y="2081"/>
                    <a:pt x="2576" y="2081"/>
                  </a:cubicBezTo>
                  <a:cubicBezTo>
                    <a:pt x="2607" y="2081"/>
                    <a:pt x="2636" y="2089"/>
                    <a:pt x="2636" y="2102"/>
                  </a:cubicBezTo>
                  <a:cubicBezTo>
                    <a:pt x="2673" y="2267"/>
                    <a:pt x="2802" y="2335"/>
                    <a:pt x="2939" y="2335"/>
                  </a:cubicBezTo>
                  <a:cubicBezTo>
                    <a:pt x="3162" y="2335"/>
                    <a:pt x="3406" y="2151"/>
                    <a:pt x="3303" y="1902"/>
                  </a:cubicBezTo>
                  <a:cubicBezTo>
                    <a:pt x="3166" y="1584"/>
                    <a:pt x="2864" y="1431"/>
                    <a:pt x="2560" y="1431"/>
                  </a:cubicBezTo>
                  <a:cubicBezTo>
                    <a:pt x="2195" y="1431"/>
                    <a:pt x="1826" y="1651"/>
                    <a:pt x="1735" y="2069"/>
                  </a:cubicBezTo>
                  <a:cubicBezTo>
                    <a:pt x="1552" y="2830"/>
                    <a:pt x="2342" y="3592"/>
                    <a:pt x="3091" y="3592"/>
                  </a:cubicBezTo>
                  <a:cubicBezTo>
                    <a:pt x="3162" y="3592"/>
                    <a:pt x="3233" y="3585"/>
                    <a:pt x="3303" y="3570"/>
                  </a:cubicBezTo>
                  <a:cubicBezTo>
                    <a:pt x="4070" y="3403"/>
                    <a:pt x="4504" y="2469"/>
                    <a:pt x="4370" y="1769"/>
                  </a:cubicBezTo>
                  <a:cubicBezTo>
                    <a:pt x="4237" y="968"/>
                    <a:pt x="3570" y="268"/>
                    <a:pt x="2802" y="68"/>
                  </a:cubicBezTo>
                  <a:cubicBezTo>
                    <a:pt x="2640" y="22"/>
                    <a:pt x="2474" y="1"/>
                    <a:pt x="2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1"/>
            <p:cNvSpPr/>
            <p:nvPr/>
          </p:nvSpPr>
          <p:spPr>
            <a:xfrm>
              <a:off x="1915700" y="3481900"/>
              <a:ext cx="173500" cy="260150"/>
            </a:xfrm>
            <a:custGeom>
              <a:avLst/>
              <a:gdLst/>
              <a:ahLst/>
              <a:cxnLst/>
              <a:rect l="l" t="t" r="r" b="b"/>
              <a:pathLst>
                <a:path w="6940" h="10406" extrusionOk="0">
                  <a:moveTo>
                    <a:pt x="6572" y="0"/>
                  </a:moveTo>
                  <a:cubicBezTo>
                    <a:pt x="6522" y="0"/>
                    <a:pt x="6472" y="25"/>
                    <a:pt x="6472" y="75"/>
                  </a:cubicBezTo>
                  <a:cubicBezTo>
                    <a:pt x="6439" y="1343"/>
                    <a:pt x="6305" y="2577"/>
                    <a:pt x="6205" y="3878"/>
                  </a:cubicBezTo>
                  <a:cubicBezTo>
                    <a:pt x="6172" y="5012"/>
                    <a:pt x="6172" y="6180"/>
                    <a:pt x="5838" y="7280"/>
                  </a:cubicBezTo>
                  <a:cubicBezTo>
                    <a:pt x="5538" y="8181"/>
                    <a:pt x="5004" y="9015"/>
                    <a:pt x="4204" y="9515"/>
                  </a:cubicBezTo>
                  <a:cubicBezTo>
                    <a:pt x="3740" y="9793"/>
                    <a:pt x="3236" y="9958"/>
                    <a:pt x="2736" y="9958"/>
                  </a:cubicBezTo>
                  <a:cubicBezTo>
                    <a:pt x="2336" y="9958"/>
                    <a:pt x="1939" y="9853"/>
                    <a:pt x="1569" y="9615"/>
                  </a:cubicBezTo>
                  <a:cubicBezTo>
                    <a:pt x="801" y="9115"/>
                    <a:pt x="301" y="8148"/>
                    <a:pt x="368" y="7180"/>
                  </a:cubicBezTo>
                  <a:cubicBezTo>
                    <a:pt x="501" y="6213"/>
                    <a:pt x="1168" y="5379"/>
                    <a:pt x="2002" y="4979"/>
                  </a:cubicBezTo>
                  <a:cubicBezTo>
                    <a:pt x="2353" y="4818"/>
                    <a:pt x="2756" y="4727"/>
                    <a:pt x="3154" y="4727"/>
                  </a:cubicBezTo>
                  <a:cubicBezTo>
                    <a:pt x="3662" y="4727"/>
                    <a:pt x="4163" y="4875"/>
                    <a:pt x="4537" y="5212"/>
                  </a:cubicBezTo>
                  <a:cubicBezTo>
                    <a:pt x="5204" y="5846"/>
                    <a:pt x="5338" y="7314"/>
                    <a:pt x="4571" y="7881"/>
                  </a:cubicBezTo>
                  <a:cubicBezTo>
                    <a:pt x="4208" y="8183"/>
                    <a:pt x="3518" y="8457"/>
                    <a:pt x="2970" y="8457"/>
                  </a:cubicBezTo>
                  <a:cubicBezTo>
                    <a:pt x="2913" y="8457"/>
                    <a:pt x="2857" y="8454"/>
                    <a:pt x="2803" y="8448"/>
                  </a:cubicBezTo>
                  <a:cubicBezTo>
                    <a:pt x="2336" y="8348"/>
                    <a:pt x="1902" y="7881"/>
                    <a:pt x="1969" y="7381"/>
                  </a:cubicBezTo>
                  <a:cubicBezTo>
                    <a:pt x="1999" y="6957"/>
                    <a:pt x="2386" y="6671"/>
                    <a:pt x="2781" y="6671"/>
                  </a:cubicBezTo>
                  <a:cubicBezTo>
                    <a:pt x="2822" y="6671"/>
                    <a:pt x="2862" y="6674"/>
                    <a:pt x="2903" y="6680"/>
                  </a:cubicBezTo>
                  <a:cubicBezTo>
                    <a:pt x="3170" y="6713"/>
                    <a:pt x="3470" y="6947"/>
                    <a:pt x="3403" y="7214"/>
                  </a:cubicBezTo>
                  <a:cubicBezTo>
                    <a:pt x="3403" y="7386"/>
                    <a:pt x="3258" y="7486"/>
                    <a:pt x="3114" y="7486"/>
                  </a:cubicBezTo>
                  <a:cubicBezTo>
                    <a:pt x="3064" y="7486"/>
                    <a:pt x="3013" y="7473"/>
                    <a:pt x="2970" y="7447"/>
                  </a:cubicBezTo>
                  <a:cubicBezTo>
                    <a:pt x="2928" y="7418"/>
                    <a:pt x="2885" y="7405"/>
                    <a:pt x="2844" y="7405"/>
                  </a:cubicBezTo>
                  <a:cubicBezTo>
                    <a:pt x="2656" y="7405"/>
                    <a:pt x="2505" y="7677"/>
                    <a:pt x="2669" y="7814"/>
                  </a:cubicBezTo>
                  <a:cubicBezTo>
                    <a:pt x="2808" y="7940"/>
                    <a:pt x="2984" y="7999"/>
                    <a:pt x="3161" y="7999"/>
                  </a:cubicBezTo>
                  <a:cubicBezTo>
                    <a:pt x="3453" y="7999"/>
                    <a:pt x="3746" y="7838"/>
                    <a:pt x="3870" y="7547"/>
                  </a:cubicBezTo>
                  <a:cubicBezTo>
                    <a:pt x="4170" y="7014"/>
                    <a:pt x="3737" y="6380"/>
                    <a:pt x="3236" y="6180"/>
                  </a:cubicBezTo>
                  <a:cubicBezTo>
                    <a:pt x="3069" y="6109"/>
                    <a:pt x="2901" y="6076"/>
                    <a:pt x="2739" y="6076"/>
                  </a:cubicBezTo>
                  <a:cubicBezTo>
                    <a:pt x="1837" y="6076"/>
                    <a:pt x="1106" y="7081"/>
                    <a:pt x="1502" y="8014"/>
                  </a:cubicBezTo>
                  <a:cubicBezTo>
                    <a:pt x="1775" y="8715"/>
                    <a:pt x="2373" y="8978"/>
                    <a:pt x="3025" y="8978"/>
                  </a:cubicBezTo>
                  <a:cubicBezTo>
                    <a:pt x="3646" y="8978"/>
                    <a:pt x="4316" y="8740"/>
                    <a:pt x="4804" y="8415"/>
                  </a:cubicBezTo>
                  <a:cubicBezTo>
                    <a:pt x="5872" y="7681"/>
                    <a:pt x="5972" y="5913"/>
                    <a:pt x="5171" y="4912"/>
                  </a:cubicBezTo>
                  <a:cubicBezTo>
                    <a:pt x="4730" y="4351"/>
                    <a:pt x="4036" y="4103"/>
                    <a:pt x="3335" y="4103"/>
                  </a:cubicBezTo>
                  <a:cubicBezTo>
                    <a:pt x="2870" y="4103"/>
                    <a:pt x="2401" y="4212"/>
                    <a:pt x="2002" y="4412"/>
                  </a:cubicBezTo>
                  <a:cubicBezTo>
                    <a:pt x="935" y="4912"/>
                    <a:pt x="168" y="6013"/>
                    <a:pt x="101" y="7180"/>
                  </a:cubicBezTo>
                  <a:cubicBezTo>
                    <a:pt x="1" y="8315"/>
                    <a:pt x="701" y="9415"/>
                    <a:pt x="1669" y="10016"/>
                  </a:cubicBezTo>
                  <a:cubicBezTo>
                    <a:pt x="2128" y="10280"/>
                    <a:pt x="2611" y="10405"/>
                    <a:pt x="3091" y="10405"/>
                  </a:cubicBezTo>
                  <a:cubicBezTo>
                    <a:pt x="3760" y="10405"/>
                    <a:pt x="4422" y="10162"/>
                    <a:pt x="5004" y="9716"/>
                  </a:cubicBezTo>
                  <a:cubicBezTo>
                    <a:pt x="6272" y="8715"/>
                    <a:pt x="6706" y="7147"/>
                    <a:pt x="6839" y="5613"/>
                  </a:cubicBezTo>
                  <a:cubicBezTo>
                    <a:pt x="6939" y="3811"/>
                    <a:pt x="6706" y="1977"/>
                    <a:pt x="6672" y="75"/>
                  </a:cubicBezTo>
                  <a:cubicBezTo>
                    <a:pt x="6672" y="25"/>
                    <a:pt x="6622" y="0"/>
                    <a:pt x="6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1"/>
            <p:cNvSpPr/>
            <p:nvPr/>
          </p:nvSpPr>
          <p:spPr>
            <a:xfrm>
              <a:off x="2368525" y="2953775"/>
              <a:ext cx="274400" cy="104525"/>
            </a:xfrm>
            <a:custGeom>
              <a:avLst/>
              <a:gdLst/>
              <a:ahLst/>
              <a:cxnLst/>
              <a:rect l="l" t="t" r="r" b="b"/>
              <a:pathLst>
                <a:path w="10976" h="4181" extrusionOk="0">
                  <a:moveTo>
                    <a:pt x="2298" y="0"/>
                  </a:moveTo>
                  <a:cubicBezTo>
                    <a:pt x="1854" y="0"/>
                    <a:pt x="1423" y="106"/>
                    <a:pt x="1035" y="385"/>
                  </a:cubicBezTo>
                  <a:cubicBezTo>
                    <a:pt x="368" y="886"/>
                    <a:pt x="1" y="1753"/>
                    <a:pt x="201" y="2587"/>
                  </a:cubicBezTo>
                  <a:cubicBezTo>
                    <a:pt x="401" y="3388"/>
                    <a:pt x="1101" y="4055"/>
                    <a:pt x="1902" y="4155"/>
                  </a:cubicBezTo>
                  <a:cubicBezTo>
                    <a:pt x="1991" y="4172"/>
                    <a:pt x="2084" y="4180"/>
                    <a:pt x="2178" y="4180"/>
                  </a:cubicBezTo>
                  <a:cubicBezTo>
                    <a:pt x="2827" y="4180"/>
                    <a:pt x="3558" y="3786"/>
                    <a:pt x="3703" y="3087"/>
                  </a:cubicBezTo>
                  <a:cubicBezTo>
                    <a:pt x="3853" y="2369"/>
                    <a:pt x="3198" y="1517"/>
                    <a:pt x="2460" y="1517"/>
                  </a:cubicBezTo>
                  <a:cubicBezTo>
                    <a:pt x="2375" y="1517"/>
                    <a:pt x="2288" y="1529"/>
                    <a:pt x="2202" y="1553"/>
                  </a:cubicBezTo>
                  <a:cubicBezTo>
                    <a:pt x="1435" y="1720"/>
                    <a:pt x="1335" y="2787"/>
                    <a:pt x="2035" y="3087"/>
                  </a:cubicBezTo>
                  <a:cubicBezTo>
                    <a:pt x="2078" y="3105"/>
                    <a:pt x="2118" y="3113"/>
                    <a:pt x="2156" y="3113"/>
                  </a:cubicBezTo>
                  <a:cubicBezTo>
                    <a:pt x="2478" y="3113"/>
                    <a:pt x="2624" y="2540"/>
                    <a:pt x="2236" y="2420"/>
                  </a:cubicBezTo>
                  <a:cubicBezTo>
                    <a:pt x="2205" y="2420"/>
                    <a:pt x="2203" y="2282"/>
                    <a:pt x="2252" y="2282"/>
                  </a:cubicBezTo>
                  <a:cubicBezTo>
                    <a:pt x="2257" y="2282"/>
                    <a:pt x="2263" y="2284"/>
                    <a:pt x="2269" y="2287"/>
                  </a:cubicBezTo>
                  <a:cubicBezTo>
                    <a:pt x="2304" y="2252"/>
                    <a:pt x="2349" y="2238"/>
                    <a:pt x="2400" y="2238"/>
                  </a:cubicBezTo>
                  <a:cubicBezTo>
                    <a:pt x="2545" y="2238"/>
                    <a:pt x="2729" y="2355"/>
                    <a:pt x="2803" y="2454"/>
                  </a:cubicBezTo>
                  <a:cubicBezTo>
                    <a:pt x="3203" y="2787"/>
                    <a:pt x="3103" y="3254"/>
                    <a:pt x="2703" y="3488"/>
                  </a:cubicBezTo>
                  <a:cubicBezTo>
                    <a:pt x="2521" y="3601"/>
                    <a:pt x="2328" y="3651"/>
                    <a:pt x="2137" y="3651"/>
                  </a:cubicBezTo>
                  <a:cubicBezTo>
                    <a:pt x="1480" y="3651"/>
                    <a:pt x="838" y="3065"/>
                    <a:pt x="735" y="2420"/>
                  </a:cubicBezTo>
                  <a:cubicBezTo>
                    <a:pt x="601" y="1586"/>
                    <a:pt x="1268" y="819"/>
                    <a:pt x="2069" y="752"/>
                  </a:cubicBezTo>
                  <a:cubicBezTo>
                    <a:pt x="2112" y="749"/>
                    <a:pt x="2156" y="748"/>
                    <a:pt x="2200" y="748"/>
                  </a:cubicBezTo>
                  <a:cubicBezTo>
                    <a:pt x="2656" y="748"/>
                    <a:pt x="3110" y="900"/>
                    <a:pt x="3537" y="1053"/>
                  </a:cubicBezTo>
                  <a:cubicBezTo>
                    <a:pt x="4004" y="1219"/>
                    <a:pt x="4437" y="1453"/>
                    <a:pt x="4871" y="1720"/>
                  </a:cubicBezTo>
                  <a:cubicBezTo>
                    <a:pt x="6133" y="2520"/>
                    <a:pt x="7225" y="3918"/>
                    <a:pt x="8829" y="3918"/>
                  </a:cubicBezTo>
                  <a:cubicBezTo>
                    <a:pt x="8963" y="3918"/>
                    <a:pt x="9100" y="3908"/>
                    <a:pt x="9241" y="3888"/>
                  </a:cubicBezTo>
                  <a:cubicBezTo>
                    <a:pt x="9941" y="3754"/>
                    <a:pt x="10575" y="3287"/>
                    <a:pt x="10775" y="2620"/>
                  </a:cubicBezTo>
                  <a:cubicBezTo>
                    <a:pt x="10975" y="1953"/>
                    <a:pt x="10708" y="1153"/>
                    <a:pt x="10108" y="752"/>
                  </a:cubicBezTo>
                  <a:cubicBezTo>
                    <a:pt x="9856" y="567"/>
                    <a:pt x="9546" y="470"/>
                    <a:pt x="9247" y="470"/>
                  </a:cubicBezTo>
                  <a:cubicBezTo>
                    <a:pt x="8794" y="470"/>
                    <a:pt x="8367" y="691"/>
                    <a:pt x="8207" y="1153"/>
                  </a:cubicBezTo>
                  <a:cubicBezTo>
                    <a:pt x="8073" y="1453"/>
                    <a:pt x="8106" y="1886"/>
                    <a:pt x="8407" y="2087"/>
                  </a:cubicBezTo>
                  <a:cubicBezTo>
                    <a:pt x="8642" y="2244"/>
                    <a:pt x="8939" y="2298"/>
                    <a:pt x="9218" y="2298"/>
                  </a:cubicBezTo>
                  <a:cubicBezTo>
                    <a:pt x="9294" y="2298"/>
                    <a:pt x="9369" y="2294"/>
                    <a:pt x="9441" y="2287"/>
                  </a:cubicBezTo>
                  <a:cubicBezTo>
                    <a:pt x="9708" y="2253"/>
                    <a:pt x="9741" y="1920"/>
                    <a:pt x="9474" y="1920"/>
                  </a:cubicBezTo>
                  <a:cubicBezTo>
                    <a:pt x="9241" y="1920"/>
                    <a:pt x="8907" y="1920"/>
                    <a:pt x="8774" y="1653"/>
                  </a:cubicBezTo>
                  <a:cubicBezTo>
                    <a:pt x="8707" y="1419"/>
                    <a:pt x="8807" y="1219"/>
                    <a:pt x="9074" y="1119"/>
                  </a:cubicBezTo>
                  <a:cubicBezTo>
                    <a:pt x="9158" y="1089"/>
                    <a:pt x="9239" y="1075"/>
                    <a:pt x="9318" y="1075"/>
                  </a:cubicBezTo>
                  <a:cubicBezTo>
                    <a:pt x="9677" y="1075"/>
                    <a:pt x="9971" y="1364"/>
                    <a:pt x="10108" y="1720"/>
                  </a:cubicBezTo>
                  <a:cubicBezTo>
                    <a:pt x="10475" y="2587"/>
                    <a:pt x="9608" y="3154"/>
                    <a:pt x="8774" y="3154"/>
                  </a:cubicBezTo>
                  <a:cubicBezTo>
                    <a:pt x="7840" y="3154"/>
                    <a:pt x="7106" y="2487"/>
                    <a:pt x="6405" y="1920"/>
                  </a:cubicBezTo>
                  <a:cubicBezTo>
                    <a:pt x="5605" y="1253"/>
                    <a:pt x="4771" y="719"/>
                    <a:pt x="3837" y="319"/>
                  </a:cubicBezTo>
                  <a:cubicBezTo>
                    <a:pt x="3337" y="140"/>
                    <a:pt x="2809" y="0"/>
                    <a:pt x="2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1"/>
            <p:cNvSpPr/>
            <p:nvPr/>
          </p:nvSpPr>
          <p:spPr>
            <a:xfrm>
              <a:off x="2519475" y="2891575"/>
              <a:ext cx="266875" cy="170525"/>
            </a:xfrm>
            <a:custGeom>
              <a:avLst/>
              <a:gdLst/>
              <a:ahLst/>
              <a:cxnLst/>
              <a:rect l="l" t="t" r="r" b="b"/>
              <a:pathLst>
                <a:path w="10675" h="6821" extrusionOk="0">
                  <a:moveTo>
                    <a:pt x="7355" y="0"/>
                  </a:moveTo>
                  <a:cubicBezTo>
                    <a:pt x="7306" y="0"/>
                    <a:pt x="7255" y="2"/>
                    <a:pt x="7205" y="5"/>
                  </a:cubicBezTo>
                  <a:cubicBezTo>
                    <a:pt x="6038" y="105"/>
                    <a:pt x="4971" y="839"/>
                    <a:pt x="4470" y="1939"/>
                  </a:cubicBezTo>
                  <a:cubicBezTo>
                    <a:pt x="3970" y="2940"/>
                    <a:pt x="4003" y="4341"/>
                    <a:pt x="4971" y="5108"/>
                  </a:cubicBezTo>
                  <a:cubicBezTo>
                    <a:pt x="5408" y="5458"/>
                    <a:pt x="5986" y="5636"/>
                    <a:pt x="6562" y="5636"/>
                  </a:cubicBezTo>
                  <a:cubicBezTo>
                    <a:pt x="7303" y="5636"/>
                    <a:pt x="8041" y="5342"/>
                    <a:pt x="8473" y="4741"/>
                  </a:cubicBezTo>
                  <a:cubicBezTo>
                    <a:pt x="9140" y="3741"/>
                    <a:pt x="9407" y="1973"/>
                    <a:pt x="8039" y="1439"/>
                  </a:cubicBezTo>
                  <a:cubicBezTo>
                    <a:pt x="7867" y="1363"/>
                    <a:pt x="7690" y="1329"/>
                    <a:pt x="7516" y="1329"/>
                  </a:cubicBezTo>
                  <a:cubicBezTo>
                    <a:pt x="6617" y="1329"/>
                    <a:pt x="5813" y="2256"/>
                    <a:pt x="6205" y="3207"/>
                  </a:cubicBezTo>
                  <a:cubicBezTo>
                    <a:pt x="6359" y="3567"/>
                    <a:pt x="6770" y="3907"/>
                    <a:pt x="7195" y="3907"/>
                  </a:cubicBezTo>
                  <a:cubicBezTo>
                    <a:pt x="7322" y="3907"/>
                    <a:pt x="7450" y="3876"/>
                    <a:pt x="7572" y="3807"/>
                  </a:cubicBezTo>
                  <a:cubicBezTo>
                    <a:pt x="8039" y="3607"/>
                    <a:pt x="8173" y="2973"/>
                    <a:pt x="7839" y="2607"/>
                  </a:cubicBezTo>
                  <a:cubicBezTo>
                    <a:pt x="7800" y="2560"/>
                    <a:pt x="7751" y="2541"/>
                    <a:pt x="7700" y="2541"/>
                  </a:cubicBezTo>
                  <a:cubicBezTo>
                    <a:pt x="7531" y="2541"/>
                    <a:pt x="7344" y="2753"/>
                    <a:pt x="7472" y="2907"/>
                  </a:cubicBezTo>
                  <a:cubicBezTo>
                    <a:pt x="7572" y="3074"/>
                    <a:pt x="7472" y="3374"/>
                    <a:pt x="7239" y="3374"/>
                  </a:cubicBezTo>
                  <a:cubicBezTo>
                    <a:pt x="7223" y="3375"/>
                    <a:pt x="7208" y="3376"/>
                    <a:pt x="7193" y="3376"/>
                  </a:cubicBezTo>
                  <a:cubicBezTo>
                    <a:pt x="6918" y="3376"/>
                    <a:pt x="6737" y="3095"/>
                    <a:pt x="6705" y="2873"/>
                  </a:cubicBezTo>
                  <a:cubicBezTo>
                    <a:pt x="6605" y="2406"/>
                    <a:pt x="6939" y="1939"/>
                    <a:pt x="7406" y="1906"/>
                  </a:cubicBezTo>
                  <a:cubicBezTo>
                    <a:pt x="7425" y="1905"/>
                    <a:pt x="7445" y="1904"/>
                    <a:pt x="7464" y="1904"/>
                  </a:cubicBezTo>
                  <a:cubicBezTo>
                    <a:pt x="7942" y="1904"/>
                    <a:pt x="8376" y="2291"/>
                    <a:pt x="8440" y="2740"/>
                  </a:cubicBezTo>
                  <a:cubicBezTo>
                    <a:pt x="8540" y="3307"/>
                    <a:pt x="8240" y="4108"/>
                    <a:pt x="7906" y="4541"/>
                  </a:cubicBezTo>
                  <a:cubicBezTo>
                    <a:pt x="7643" y="4882"/>
                    <a:pt x="7185" y="5036"/>
                    <a:pt x="6706" y="5036"/>
                  </a:cubicBezTo>
                  <a:cubicBezTo>
                    <a:pt x="6155" y="5036"/>
                    <a:pt x="5577" y="4832"/>
                    <a:pt x="5237" y="4475"/>
                  </a:cubicBezTo>
                  <a:cubicBezTo>
                    <a:pt x="4604" y="3807"/>
                    <a:pt x="4604" y="2740"/>
                    <a:pt x="5004" y="1939"/>
                  </a:cubicBezTo>
                  <a:cubicBezTo>
                    <a:pt x="5404" y="1105"/>
                    <a:pt x="6238" y="438"/>
                    <a:pt x="7205" y="305"/>
                  </a:cubicBezTo>
                  <a:cubicBezTo>
                    <a:pt x="7263" y="301"/>
                    <a:pt x="7321" y="299"/>
                    <a:pt x="7378" y="299"/>
                  </a:cubicBezTo>
                  <a:cubicBezTo>
                    <a:pt x="8287" y="299"/>
                    <a:pt x="9170" y="786"/>
                    <a:pt x="9641" y="1539"/>
                  </a:cubicBezTo>
                  <a:cubicBezTo>
                    <a:pt x="10174" y="2373"/>
                    <a:pt x="10041" y="3307"/>
                    <a:pt x="9540" y="4141"/>
                  </a:cubicBezTo>
                  <a:cubicBezTo>
                    <a:pt x="9040" y="4942"/>
                    <a:pt x="8206" y="5475"/>
                    <a:pt x="7306" y="5775"/>
                  </a:cubicBezTo>
                  <a:cubicBezTo>
                    <a:pt x="6205" y="6109"/>
                    <a:pt x="5037" y="6109"/>
                    <a:pt x="3903" y="6142"/>
                  </a:cubicBezTo>
                  <a:cubicBezTo>
                    <a:pt x="2636" y="6242"/>
                    <a:pt x="1368" y="6343"/>
                    <a:pt x="134" y="6409"/>
                  </a:cubicBezTo>
                  <a:cubicBezTo>
                    <a:pt x="0" y="6409"/>
                    <a:pt x="0" y="6609"/>
                    <a:pt x="134" y="6609"/>
                  </a:cubicBezTo>
                  <a:cubicBezTo>
                    <a:pt x="1509" y="6686"/>
                    <a:pt x="2943" y="6821"/>
                    <a:pt x="4347" y="6821"/>
                  </a:cubicBezTo>
                  <a:cubicBezTo>
                    <a:pt x="4781" y="6821"/>
                    <a:pt x="5212" y="6808"/>
                    <a:pt x="5638" y="6776"/>
                  </a:cubicBezTo>
                  <a:cubicBezTo>
                    <a:pt x="7172" y="6643"/>
                    <a:pt x="8740" y="6176"/>
                    <a:pt x="9741" y="4942"/>
                  </a:cubicBezTo>
                  <a:cubicBezTo>
                    <a:pt x="10508" y="3941"/>
                    <a:pt x="10675" y="2673"/>
                    <a:pt x="10041" y="1606"/>
                  </a:cubicBezTo>
                  <a:cubicBezTo>
                    <a:pt x="9499" y="681"/>
                    <a:pt x="8439" y="0"/>
                    <a:pt x="7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1"/>
            <p:cNvSpPr/>
            <p:nvPr/>
          </p:nvSpPr>
          <p:spPr>
            <a:xfrm>
              <a:off x="1961575" y="2980275"/>
              <a:ext cx="115100" cy="101150"/>
            </a:xfrm>
            <a:custGeom>
              <a:avLst/>
              <a:gdLst/>
              <a:ahLst/>
              <a:cxnLst/>
              <a:rect l="l" t="t" r="r" b="b"/>
              <a:pathLst>
                <a:path w="4604" h="4046" extrusionOk="0">
                  <a:moveTo>
                    <a:pt x="1372" y="1"/>
                  </a:moveTo>
                  <a:cubicBezTo>
                    <a:pt x="1218" y="1"/>
                    <a:pt x="1068" y="9"/>
                    <a:pt x="934" y="26"/>
                  </a:cubicBezTo>
                  <a:cubicBezTo>
                    <a:pt x="668" y="59"/>
                    <a:pt x="201" y="59"/>
                    <a:pt x="34" y="359"/>
                  </a:cubicBezTo>
                  <a:cubicBezTo>
                    <a:pt x="0" y="426"/>
                    <a:pt x="0" y="560"/>
                    <a:pt x="134" y="660"/>
                  </a:cubicBezTo>
                  <a:cubicBezTo>
                    <a:pt x="195" y="690"/>
                    <a:pt x="268" y="702"/>
                    <a:pt x="348" y="702"/>
                  </a:cubicBezTo>
                  <a:cubicBezTo>
                    <a:pt x="531" y="702"/>
                    <a:pt x="749" y="639"/>
                    <a:pt x="934" y="593"/>
                  </a:cubicBezTo>
                  <a:cubicBezTo>
                    <a:pt x="1051" y="576"/>
                    <a:pt x="1185" y="568"/>
                    <a:pt x="1326" y="568"/>
                  </a:cubicBezTo>
                  <a:cubicBezTo>
                    <a:pt x="1468" y="568"/>
                    <a:pt x="1618" y="576"/>
                    <a:pt x="1768" y="593"/>
                  </a:cubicBezTo>
                  <a:cubicBezTo>
                    <a:pt x="2269" y="660"/>
                    <a:pt x="2702" y="826"/>
                    <a:pt x="3103" y="1093"/>
                  </a:cubicBezTo>
                  <a:cubicBezTo>
                    <a:pt x="3470" y="1394"/>
                    <a:pt x="3703" y="1861"/>
                    <a:pt x="3937" y="2261"/>
                  </a:cubicBezTo>
                  <a:cubicBezTo>
                    <a:pt x="4037" y="2528"/>
                    <a:pt x="4137" y="2828"/>
                    <a:pt x="4170" y="3095"/>
                  </a:cubicBezTo>
                  <a:cubicBezTo>
                    <a:pt x="4270" y="3395"/>
                    <a:pt x="4370" y="3695"/>
                    <a:pt x="4370" y="3995"/>
                  </a:cubicBezTo>
                  <a:cubicBezTo>
                    <a:pt x="4370" y="4029"/>
                    <a:pt x="4404" y="4045"/>
                    <a:pt x="4441" y="4045"/>
                  </a:cubicBezTo>
                  <a:cubicBezTo>
                    <a:pt x="4479" y="4045"/>
                    <a:pt x="4520" y="4029"/>
                    <a:pt x="4537" y="3995"/>
                  </a:cubicBezTo>
                  <a:cubicBezTo>
                    <a:pt x="4537" y="3595"/>
                    <a:pt x="4604" y="3328"/>
                    <a:pt x="4537" y="2995"/>
                  </a:cubicBezTo>
                  <a:cubicBezTo>
                    <a:pt x="4504" y="2694"/>
                    <a:pt x="4437" y="2361"/>
                    <a:pt x="4337" y="2061"/>
                  </a:cubicBezTo>
                  <a:cubicBezTo>
                    <a:pt x="4170" y="1527"/>
                    <a:pt x="3870" y="960"/>
                    <a:pt x="3436" y="660"/>
                  </a:cubicBezTo>
                  <a:cubicBezTo>
                    <a:pt x="2969" y="326"/>
                    <a:pt x="2435" y="93"/>
                    <a:pt x="1835" y="26"/>
                  </a:cubicBezTo>
                  <a:cubicBezTo>
                    <a:pt x="1685" y="9"/>
                    <a:pt x="1526" y="1"/>
                    <a:pt x="1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1"/>
            <p:cNvSpPr/>
            <p:nvPr/>
          </p:nvSpPr>
          <p:spPr>
            <a:xfrm>
              <a:off x="1958300" y="2985875"/>
              <a:ext cx="159775" cy="71925"/>
            </a:xfrm>
            <a:custGeom>
              <a:avLst/>
              <a:gdLst/>
              <a:ahLst/>
              <a:cxnLst/>
              <a:rect l="l" t="t" r="r" b="b"/>
              <a:pathLst>
                <a:path w="6391" h="2877" extrusionOk="0">
                  <a:moveTo>
                    <a:pt x="303" y="0"/>
                  </a:moveTo>
                  <a:cubicBezTo>
                    <a:pt x="157" y="0"/>
                    <a:pt x="0" y="131"/>
                    <a:pt x="65" y="302"/>
                  </a:cubicBezTo>
                  <a:cubicBezTo>
                    <a:pt x="265" y="803"/>
                    <a:pt x="565" y="1303"/>
                    <a:pt x="899" y="1703"/>
                  </a:cubicBezTo>
                  <a:cubicBezTo>
                    <a:pt x="1266" y="2170"/>
                    <a:pt x="1733" y="2404"/>
                    <a:pt x="2300" y="2537"/>
                  </a:cubicBezTo>
                  <a:cubicBezTo>
                    <a:pt x="3190" y="2748"/>
                    <a:pt x="4081" y="2877"/>
                    <a:pt x="4971" y="2877"/>
                  </a:cubicBezTo>
                  <a:cubicBezTo>
                    <a:pt x="5348" y="2877"/>
                    <a:pt x="5725" y="2854"/>
                    <a:pt x="6102" y="2804"/>
                  </a:cubicBezTo>
                  <a:cubicBezTo>
                    <a:pt x="6113" y="2806"/>
                    <a:pt x="6123" y="2807"/>
                    <a:pt x="6133" y="2807"/>
                  </a:cubicBezTo>
                  <a:cubicBezTo>
                    <a:pt x="6312" y="2807"/>
                    <a:pt x="6390" y="2535"/>
                    <a:pt x="6169" y="2504"/>
                  </a:cubicBezTo>
                  <a:cubicBezTo>
                    <a:pt x="5068" y="2337"/>
                    <a:pt x="3934" y="2270"/>
                    <a:pt x="2800" y="2037"/>
                  </a:cubicBezTo>
                  <a:cubicBezTo>
                    <a:pt x="2266" y="1970"/>
                    <a:pt x="1766" y="1870"/>
                    <a:pt x="1399" y="1470"/>
                  </a:cubicBezTo>
                  <a:cubicBezTo>
                    <a:pt x="1065" y="1103"/>
                    <a:pt x="732" y="636"/>
                    <a:pt x="498" y="135"/>
                  </a:cubicBezTo>
                  <a:cubicBezTo>
                    <a:pt x="463" y="40"/>
                    <a:pt x="385"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1"/>
            <p:cNvSpPr/>
            <p:nvPr/>
          </p:nvSpPr>
          <p:spPr>
            <a:xfrm>
              <a:off x="1958225" y="3082525"/>
              <a:ext cx="93425" cy="246200"/>
            </a:xfrm>
            <a:custGeom>
              <a:avLst/>
              <a:gdLst/>
              <a:ahLst/>
              <a:cxnLst/>
              <a:rect l="l" t="t" r="r" b="b"/>
              <a:pathLst>
                <a:path w="3737" h="9848" extrusionOk="0">
                  <a:moveTo>
                    <a:pt x="3568" y="1"/>
                  </a:moveTo>
                  <a:cubicBezTo>
                    <a:pt x="3518" y="1"/>
                    <a:pt x="3470" y="34"/>
                    <a:pt x="3470" y="106"/>
                  </a:cubicBezTo>
                  <a:cubicBezTo>
                    <a:pt x="3403" y="1106"/>
                    <a:pt x="2870" y="1974"/>
                    <a:pt x="2436" y="2807"/>
                  </a:cubicBezTo>
                  <a:cubicBezTo>
                    <a:pt x="1969" y="3608"/>
                    <a:pt x="1469" y="4409"/>
                    <a:pt x="1068" y="5243"/>
                  </a:cubicBezTo>
                  <a:cubicBezTo>
                    <a:pt x="401" y="6644"/>
                    <a:pt x="1" y="8512"/>
                    <a:pt x="1168" y="9812"/>
                  </a:cubicBezTo>
                  <a:cubicBezTo>
                    <a:pt x="1193" y="9837"/>
                    <a:pt x="1221" y="9848"/>
                    <a:pt x="1246" y="9848"/>
                  </a:cubicBezTo>
                  <a:cubicBezTo>
                    <a:pt x="1321" y="9848"/>
                    <a:pt x="1377" y="9754"/>
                    <a:pt x="1302" y="9679"/>
                  </a:cubicBezTo>
                  <a:cubicBezTo>
                    <a:pt x="902" y="8979"/>
                    <a:pt x="768" y="8078"/>
                    <a:pt x="935" y="7277"/>
                  </a:cubicBezTo>
                  <a:cubicBezTo>
                    <a:pt x="1035" y="6410"/>
                    <a:pt x="1502" y="5643"/>
                    <a:pt x="1936" y="4909"/>
                  </a:cubicBezTo>
                  <a:cubicBezTo>
                    <a:pt x="2336" y="4142"/>
                    <a:pt x="2870" y="3408"/>
                    <a:pt x="3203" y="2607"/>
                  </a:cubicBezTo>
                  <a:cubicBezTo>
                    <a:pt x="3537" y="1773"/>
                    <a:pt x="3737" y="939"/>
                    <a:pt x="3670" y="72"/>
                  </a:cubicBezTo>
                  <a:cubicBezTo>
                    <a:pt x="3655" y="26"/>
                    <a:pt x="3611" y="1"/>
                    <a:pt x="3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1"/>
            <p:cNvSpPr/>
            <p:nvPr/>
          </p:nvSpPr>
          <p:spPr>
            <a:xfrm>
              <a:off x="1951575" y="3340500"/>
              <a:ext cx="88400" cy="203875"/>
            </a:xfrm>
            <a:custGeom>
              <a:avLst/>
              <a:gdLst/>
              <a:ahLst/>
              <a:cxnLst/>
              <a:rect l="l" t="t" r="r" b="b"/>
              <a:pathLst>
                <a:path w="3536" h="8155" extrusionOk="0">
                  <a:moveTo>
                    <a:pt x="946" y="0"/>
                  </a:moveTo>
                  <a:cubicBezTo>
                    <a:pt x="927" y="0"/>
                    <a:pt x="910" y="9"/>
                    <a:pt x="901" y="27"/>
                  </a:cubicBezTo>
                  <a:cubicBezTo>
                    <a:pt x="400" y="628"/>
                    <a:pt x="100" y="1261"/>
                    <a:pt x="67" y="2029"/>
                  </a:cubicBezTo>
                  <a:cubicBezTo>
                    <a:pt x="0" y="2829"/>
                    <a:pt x="200" y="3630"/>
                    <a:pt x="534" y="4330"/>
                  </a:cubicBezTo>
                  <a:cubicBezTo>
                    <a:pt x="867" y="5097"/>
                    <a:pt x="1368" y="5698"/>
                    <a:pt x="1901" y="6298"/>
                  </a:cubicBezTo>
                  <a:cubicBezTo>
                    <a:pt x="2435" y="6832"/>
                    <a:pt x="3069" y="7366"/>
                    <a:pt x="3403" y="8133"/>
                  </a:cubicBezTo>
                  <a:cubicBezTo>
                    <a:pt x="3416" y="8147"/>
                    <a:pt x="3442" y="8155"/>
                    <a:pt x="3466" y="8155"/>
                  </a:cubicBezTo>
                  <a:cubicBezTo>
                    <a:pt x="3502" y="8155"/>
                    <a:pt x="3536" y="8139"/>
                    <a:pt x="3536" y="8100"/>
                  </a:cubicBezTo>
                  <a:cubicBezTo>
                    <a:pt x="3436" y="7366"/>
                    <a:pt x="3036" y="6932"/>
                    <a:pt x="2569" y="6432"/>
                  </a:cubicBezTo>
                  <a:cubicBezTo>
                    <a:pt x="2068" y="5831"/>
                    <a:pt x="1568" y="5264"/>
                    <a:pt x="1201" y="4597"/>
                  </a:cubicBezTo>
                  <a:cubicBezTo>
                    <a:pt x="434" y="3296"/>
                    <a:pt x="200" y="1462"/>
                    <a:pt x="1034" y="127"/>
                  </a:cubicBezTo>
                  <a:cubicBezTo>
                    <a:pt x="1058" y="55"/>
                    <a:pt x="996" y="0"/>
                    <a:pt x="9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1"/>
            <p:cNvSpPr/>
            <p:nvPr/>
          </p:nvSpPr>
          <p:spPr>
            <a:xfrm>
              <a:off x="2102500" y="2933425"/>
              <a:ext cx="251050" cy="100875"/>
            </a:xfrm>
            <a:custGeom>
              <a:avLst/>
              <a:gdLst/>
              <a:ahLst/>
              <a:cxnLst/>
              <a:rect l="l" t="t" r="r" b="b"/>
              <a:pathLst>
                <a:path w="10042" h="4035" extrusionOk="0">
                  <a:moveTo>
                    <a:pt x="8435" y="1"/>
                  </a:moveTo>
                  <a:cubicBezTo>
                    <a:pt x="7223" y="1"/>
                    <a:pt x="5953" y="641"/>
                    <a:pt x="5004" y="1266"/>
                  </a:cubicBezTo>
                  <a:cubicBezTo>
                    <a:pt x="4204" y="1766"/>
                    <a:pt x="3503" y="2300"/>
                    <a:pt x="2703" y="2801"/>
                  </a:cubicBezTo>
                  <a:cubicBezTo>
                    <a:pt x="1902" y="3368"/>
                    <a:pt x="1035" y="3801"/>
                    <a:pt x="67" y="3901"/>
                  </a:cubicBezTo>
                  <a:cubicBezTo>
                    <a:pt x="1" y="3901"/>
                    <a:pt x="1" y="4035"/>
                    <a:pt x="67" y="4035"/>
                  </a:cubicBezTo>
                  <a:cubicBezTo>
                    <a:pt x="901" y="4035"/>
                    <a:pt x="1702" y="3801"/>
                    <a:pt x="2503" y="3468"/>
                  </a:cubicBezTo>
                  <a:cubicBezTo>
                    <a:pt x="3336" y="3134"/>
                    <a:pt x="4037" y="2567"/>
                    <a:pt x="4804" y="2100"/>
                  </a:cubicBezTo>
                  <a:cubicBezTo>
                    <a:pt x="5538" y="1600"/>
                    <a:pt x="6339" y="1099"/>
                    <a:pt x="7206" y="799"/>
                  </a:cubicBezTo>
                  <a:cubicBezTo>
                    <a:pt x="7755" y="630"/>
                    <a:pt x="8331" y="541"/>
                    <a:pt x="8900" y="541"/>
                  </a:cubicBezTo>
                  <a:cubicBezTo>
                    <a:pt x="9229" y="541"/>
                    <a:pt x="9556" y="571"/>
                    <a:pt x="9874" y="632"/>
                  </a:cubicBezTo>
                  <a:cubicBezTo>
                    <a:pt x="10008" y="632"/>
                    <a:pt x="10041" y="532"/>
                    <a:pt x="9975" y="432"/>
                  </a:cubicBezTo>
                  <a:cubicBezTo>
                    <a:pt x="9494" y="126"/>
                    <a:pt x="8970" y="1"/>
                    <a:pt x="8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1"/>
            <p:cNvSpPr/>
            <p:nvPr/>
          </p:nvSpPr>
          <p:spPr>
            <a:xfrm>
              <a:off x="2374575" y="2928300"/>
              <a:ext cx="207900" cy="92400"/>
            </a:xfrm>
            <a:custGeom>
              <a:avLst/>
              <a:gdLst/>
              <a:ahLst/>
              <a:cxnLst/>
              <a:rect l="l" t="t" r="r" b="b"/>
              <a:pathLst>
                <a:path w="8316" h="3696" extrusionOk="0">
                  <a:moveTo>
                    <a:pt x="2204" y="0"/>
                  </a:moveTo>
                  <a:cubicBezTo>
                    <a:pt x="1333" y="0"/>
                    <a:pt x="486" y="298"/>
                    <a:pt x="26" y="1104"/>
                  </a:cubicBezTo>
                  <a:cubicBezTo>
                    <a:pt x="0" y="1129"/>
                    <a:pt x="52" y="1193"/>
                    <a:pt x="93" y="1193"/>
                  </a:cubicBezTo>
                  <a:cubicBezTo>
                    <a:pt x="106" y="1193"/>
                    <a:pt x="118" y="1187"/>
                    <a:pt x="126" y="1171"/>
                  </a:cubicBezTo>
                  <a:cubicBezTo>
                    <a:pt x="762" y="707"/>
                    <a:pt x="1486" y="491"/>
                    <a:pt x="2222" y="491"/>
                  </a:cubicBezTo>
                  <a:cubicBezTo>
                    <a:pt x="2914" y="491"/>
                    <a:pt x="3615" y="682"/>
                    <a:pt x="4262" y="1037"/>
                  </a:cubicBezTo>
                  <a:cubicBezTo>
                    <a:pt x="4929" y="1471"/>
                    <a:pt x="5529" y="1938"/>
                    <a:pt x="6130" y="2438"/>
                  </a:cubicBezTo>
                  <a:cubicBezTo>
                    <a:pt x="6430" y="2672"/>
                    <a:pt x="6764" y="2939"/>
                    <a:pt x="7097" y="3139"/>
                  </a:cubicBezTo>
                  <a:cubicBezTo>
                    <a:pt x="7431" y="3406"/>
                    <a:pt x="7831" y="3506"/>
                    <a:pt x="8198" y="3673"/>
                  </a:cubicBezTo>
                  <a:cubicBezTo>
                    <a:pt x="8214" y="3689"/>
                    <a:pt x="8230" y="3695"/>
                    <a:pt x="8244" y="3695"/>
                  </a:cubicBezTo>
                  <a:cubicBezTo>
                    <a:pt x="8289" y="3695"/>
                    <a:pt x="8315" y="3631"/>
                    <a:pt x="8265" y="3606"/>
                  </a:cubicBezTo>
                  <a:cubicBezTo>
                    <a:pt x="7831" y="3306"/>
                    <a:pt x="7531" y="2939"/>
                    <a:pt x="7164" y="2605"/>
                  </a:cubicBezTo>
                  <a:cubicBezTo>
                    <a:pt x="6830" y="2305"/>
                    <a:pt x="6530" y="2005"/>
                    <a:pt x="6197" y="1771"/>
                  </a:cubicBezTo>
                  <a:cubicBezTo>
                    <a:pt x="5529" y="1238"/>
                    <a:pt x="4829" y="737"/>
                    <a:pt x="4028" y="404"/>
                  </a:cubicBezTo>
                  <a:cubicBezTo>
                    <a:pt x="3504" y="163"/>
                    <a:pt x="2847" y="0"/>
                    <a:pt x="2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1"/>
            <p:cNvSpPr/>
            <p:nvPr/>
          </p:nvSpPr>
          <p:spPr>
            <a:xfrm>
              <a:off x="1943100" y="3611450"/>
              <a:ext cx="90225" cy="56025"/>
            </a:xfrm>
            <a:custGeom>
              <a:avLst/>
              <a:gdLst/>
              <a:ahLst/>
              <a:cxnLst/>
              <a:rect l="l" t="t" r="r" b="b"/>
              <a:pathLst>
                <a:path w="3609" h="2241" extrusionOk="0">
                  <a:moveTo>
                    <a:pt x="1823" y="1"/>
                  </a:moveTo>
                  <a:cubicBezTo>
                    <a:pt x="1607" y="1"/>
                    <a:pt x="1395" y="34"/>
                    <a:pt x="1206" y="97"/>
                  </a:cubicBezTo>
                  <a:cubicBezTo>
                    <a:pt x="739" y="197"/>
                    <a:pt x="406" y="531"/>
                    <a:pt x="72" y="864"/>
                  </a:cubicBezTo>
                  <a:cubicBezTo>
                    <a:pt x="0" y="936"/>
                    <a:pt x="49" y="991"/>
                    <a:pt x="95" y="991"/>
                  </a:cubicBezTo>
                  <a:cubicBezTo>
                    <a:pt x="113" y="991"/>
                    <a:pt x="130" y="983"/>
                    <a:pt x="139" y="964"/>
                  </a:cubicBezTo>
                  <a:cubicBezTo>
                    <a:pt x="439" y="664"/>
                    <a:pt x="739" y="464"/>
                    <a:pt x="1173" y="397"/>
                  </a:cubicBezTo>
                  <a:cubicBezTo>
                    <a:pt x="1216" y="393"/>
                    <a:pt x="1260" y="391"/>
                    <a:pt x="1304" y="391"/>
                  </a:cubicBezTo>
                  <a:cubicBezTo>
                    <a:pt x="1601" y="391"/>
                    <a:pt x="1917" y="485"/>
                    <a:pt x="2207" y="631"/>
                  </a:cubicBezTo>
                  <a:cubicBezTo>
                    <a:pt x="2441" y="731"/>
                    <a:pt x="2741" y="898"/>
                    <a:pt x="2908" y="1164"/>
                  </a:cubicBezTo>
                  <a:cubicBezTo>
                    <a:pt x="3074" y="1465"/>
                    <a:pt x="3174" y="1798"/>
                    <a:pt x="3108" y="2132"/>
                  </a:cubicBezTo>
                  <a:cubicBezTo>
                    <a:pt x="3108" y="2178"/>
                    <a:pt x="3156" y="2241"/>
                    <a:pt x="3208" y="2241"/>
                  </a:cubicBezTo>
                  <a:cubicBezTo>
                    <a:pt x="3231" y="2241"/>
                    <a:pt x="3254" y="2229"/>
                    <a:pt x="3275" y="2199"/>
                  </a:cubicBezTo>
                  <a:cubicBezTo>
                    <a:pt x="3575" y="1932"/>
                    <a:pt x="3608" y="1431"/>
                    <a:pt x="3441" y="1031"/>
                  </a:cubicBezTo>
                  <a:cubicBezTo>
                    <a:pt x="3275" y="631"/>
                    <a:pt x="2941" y="297"/>
                    <a:pt x="2541" y="130"/>
                  </a:cubicBezTo>
                  <a:cubicBezTo>
                    <a:pt x="2312" y="42"/>
                    <a:pt x="2064" y="1"/>
                    <a:pt x="1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1"/>
            <p:cNvSpPr/>
            <p:nvPr/>
          </p:nvSpPr>
          <p:spPr>
            <a:xfrm>
              <a:off x="2080825" y="4724200"/>
              <a:ext cx="580450" cy="19675"/>
            </a:xfrm>
            <a:custGeom>
              <a:avLst/>
              <a:gdLst/>
              <a:ahLst/>
              <a:cxnLst/>
              <a:rect l="l" t="t" r="r" b="b"/>
              <a:pathLst>
                <a:path w="23218" h="787" extrusionOk="0">
                  <a:moveTo>
                    <a:pt x="11217" y="0"/>
                  </a:moveTo>
                  <a:cubicBezTo>
                    <a:pt x="9226" y="0"/>
                    <a:pt x="7239" y="30"/>
                    <a:pt x="5238" y="119"/>
                  </a:cubicBezTo>
                  <a:cubicBezTo>
                    <a:pt x="3570" y="186"/>
                    <a:pt x="1868" y="319"/>
                    <a:pt x="201" y="352"/>
                  </a:cubicBezTo>
                  <a:cubicBezTo>
                    <a:pt x="0" y="352"/>
                    <a:pt x="0" y="653"/>
                    <a:pt x="201" y="653"/>
                  </a:cubicBezTo>
                  <a:cubicBezTo>
                    <a:pt x="3203" y="653"/>
                    <a:pt x="6172" y="786"/>
                    <a:pt x="9174" y="786"/>
                  </a:cubicBezTo>
                  <a:cubicBezTo>
                    <a:pt x="12176" y="786"/>
                    <a:pt x="15111" y="686"/>
                    <a:pt x="18113" y="653"/>
                  </a:cubicBezTo>
                  <a:cubicBezTo>
                    <a:pt x="18947" y="653"/>
                    <a:pt x="19748" y="653"/>
                    <a:pt x="20582" y="586"/>
                  </a:cubicBezTo>
                  <a:cubicBezTo>
                    <a:pt x="21416" y="586"/>
                    <a:pt x="22250" y="586"/>
                    <a:pt x="23084" y="486"/>
                  </a:cubicBezTo>
                  <a:cubicBezTo>
                    <a:pt x="23184" y="486"/>
                    <a:pt x="23217" y="319"/>
                    <a:pt x="23084" y="252"/>
                  </a:cubicBezTo>
                  <a:cubicBezTo>
                    <a:pt x="22383" y="152"/>
                    <a:pt x="21616" y="152"/>
                    <a:pt x="20915" y="119"/>
                  </a:cubicBezTo>
                  <a:cubicBezTo>
                    <a:pt x="20182" y="52"/>
                    <a:pt x="19448" y="52"/>
                    <a:pt x="18714" y="52"/>
                  </a:cubicBezTo>
                  <a:cubicBezTo>
                    <a:pt x="18238" y="73"/>
                    <a:pt x="17769" y="81"/>
                    <a:pt x="17303" y="81"/>
                  </a:cubicBezTo>
                  <a:cubicBezTo>
                    <a:pt x="16266" y="81"/>
                    <a:pt x="15246" y="42"/>
                    <a:pt x="14211" y="19"/>
                  </a:cubicBezTo>
                  <a:cubicBezTo>
                    <a:pt x="13210" y="8"/>
                    <a:pt x="12213" y="0"/>
                    <a:pt x="11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1"/>
            <p:cNvSpPr/>
            <p:nvPr/>
          </p:nvSpPr>
          <p:spPr>
            <a:xfrm>
              <a:off x="2073325" y="4166025"/>
              <a:ext cx="19200" cy="570125"/>
            </a:xfrm>
            <a:custGeom>
              <a:avLst/>
              <a:gdLst/>
              <a:ahLst/>
              <a:cxnLst/>
              <a:rect l="l" t="t" r="r" b="b"/>
              <a:pathLst>
                <a:path w="768" h="22805" extrusionOk="0">
                  <a:moveTo>
                    <a:pt x="548" y="0"/>
                  </a:moveTo>
                  <a:cubicBezTo>
                    <a:pt x="457" y="0"/>
                    <a:pt x="367" y="59"/>
                    <a:pt x="367" y="163"/>
                  </a:cubicBezTo>
                  <a:cubicBezTo>
                    <a:pt x="234" y="1631"/>
                    <a:pt x="234" y="3132"/>
                    <a:pt x="234" y="4600"/>
                  </a:cubicBezTo>
                  <a:cubicBezTo>
                    <a:pt x="234" y="6034"/>
                    <a:pt x="200" y="7502"/>
                    <a:pt x="167" y="8936"/>
                  </a:cubicBezTo>
                  <a:cubicBezTo>
                    <a:pt x="67" y="11838"/>
                    <a:pt x="0" y="14707"/>
                    <a:pt x="0" y="17642"/>
                  </a:cubicBezTo>
                  <a:cubicBezTo>
                    <a:pt x="0" y="19310"/>
                    <a:pt x="34" y="20911"/>
                    <a:pt x="67" y="22579"/>
                  </a:cubicBezTo>
                  <a:cubicBezTo>
                    <a:pt x="67" y="22729"/>
                    <a:pt x="184" y="22804"/>
                    <a:pt x="300" y="22804"/>
                  </a:cubicBezTo>
                  <a:cubicBezTo>
                    <a:pt x="417" y="22804"/>
                    <a:pt x="534" y="22729"/>
                    <a:pt x="534" y="22579"/>
                  </a:cubicBezTo>
                  <a:cubicBezTo>
                    <a:pt x="734" y="16742"/>
                    <a:pt x="501" y="10904"/>
                    <a:pt x="667" y="5133"/>
                  </a:cubicBezTo>
                  <a:cubicBezTo>
                    <a:pt x="701" y="3466"/>
                    <a:pt x="767" y="1831"/>
                    <a:pt x="734" y="163"/>
                  </a:cubicBezTo>
                  <a:cubicBezTo>
                    <a:pt x="718" y="51"/>
                    <a:pt x="633" y="0"/>
                    <a:pt x="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1"/>
            <p:cNvSpPr/>
            <p:nvPr/>
          </p:nvSpPr>
          <p:spPr>
            <a:xfrm>
              <a:off x="1986600" y="4437775"/>
              <a:ext cx="100075" cy="305050"/>
            </a:xfrm>
            <a:custGeom>
              <a:avLst/>
              <a:gdLst/>
              <a:ahLst/>
              <a:cxnLst/>
              <a:rect l="l" t="t" r="r" b="b"/>
              <a:pathLst>
                <a:path w="4003" h="12202" extrusionOk="0">
                  <a:moveTo>
                    <a:pt x="2202" y="1"/>
                  </a:moveTo>
                  <a:cubicBezTo>
                    <a:pt x="1501" y="1"/>
                    <a:pt x="801" y="268"/>
                    <a:pt x="434" y="835"/>
                  </a:cubicBezTo>
                  <a:cubicBezTo>
                    <a:pt x="0" y="1435"/>
                    <a:pt x="100" y="2236"/>
                    <a:pt x="267" y="2870"/>
                  </a:cubicBezTo>
                  <a:cubicBezTo>
                    <a:pt x="634" y="4204"/>
                    <a:pt x="1535" y="5305"/>
                    <a:pt x="2302" y="6472"/>
                  </a:cubicBezTo>
                  <a:cubicBezTo>
                    <a:pt x="2769" y="7239"/>
                    <a:pt x="3036" y="8007"/>
                    <a:pt x="3202" y="8907"/>
                  </a:cubicBezTo>
                  <a:cubicBezTo>
                    <a:pt x="3369" y="9908"/>
                    <a:pt x="3503" y="10942"/>
                    <a:pt x="3536" y="11976"/>
                  </a:cubicBezTo>
                  <a:cubicBezTo>
                    <a:pt x="3536" y="12126"/>
                    <a:pt x="3644" y="12201"/>
                    <a:pt x="3753" y="12201"/>
                  </a:cubicBezTo>
                  <a:cubicBezTo>
                    <a:pt x="3861" y="12201"/>
                    <a:pt x="3970" y="12126"/>
                    <a:pt x="3970" y="11976"/>
                  </a:cubicBezTo>
                  <a:cubicBezTo>
                    <a:pt x="4003" y="10742"/>
                    <a:pt x="4003" y="9441"/>
                    <a:pt x="3669" y="8173"/>
                  </a:cubicBezTo>
                  <a:cubicBezTo>
                    <a:pt x="3436" y="7139"/>
                    <a:pt x="2835" y="6205"/>
                    <a:pt x="2268" y="5338"/>
                  </a:cubicBezTo>
                  <a:cubicBezTo>
                    <a:pt x="1701" y="4504"/>
                    <a:pt x="1101" y="3670"/>
                    <a:pt x="834" y="2669"/>
                  </a:cubicBezTo>
                  <a:cubicBezTo>
                    <a:pt x="701" y="2202"/>
                    <a:pt x="667" y="1602"/>
                    <a:pt x="967" y="1168"/>
                  </a:cubicBezTo>
                  <a:cubicBezTo>
                    <a:pt x="1253" y="825"/>
                    <a:pt x="1784" y="654"/>
                    <a:pt x="2266" y="654"/>
                  </a:cubicBezTo>
                  <a:cubicBezTo>
                    <a:pt x="2347" y="654"/>
                    <a:pt x="2426" y="659"/>
                    <a:pt x="2502" y="668"/>
                  </a:cubicBezTo>
                  <a:cubicBezTo>
                    <a:pt x="3102" y="801"/>
                    <a:pt x="3302" y="1569"/>
                    <a:pt x="3036" y="2002"/>
                  </a:cubicBezTo>
                  <a:cubicBezTo>
                    <a:pt x="2944" y="2185"/>
                    <a:pt x="2714" y="2340"/>
                    <a:pt x="2471" y="2340"/>
                  </a:cubicBezTo>
                  <a:cubicBezTo>
                    <a:pt x="2448" y="2340"/>
                    <a:pt x="2425" y="2339"/>
                    <a:pt x="2402" y="2336"/>
                  </a:cubicBezTo>
                  <a:cubicBezTo>
                    <a:pt x="2166" y="2306"/>
                    <a:pt x="2035" y="1913"/>
                    <a:pt x="2259" y="1913"/>
                  </a:cubicBezTo>
                  <a:cubicBezTo>
                    <a:pt x="2289" y="1913"/>
                    <a:pt x="2325" y="1920"/>
                    <a:pt x="2368" y="1936"/>
                  </a:cubicBezTo>
                  <a:cubicBezTo>
                    <a:pt x="2401" y="1944"/>
                    <a:pt x="2431" y="1947"/>
                    <a:pt x="2461" y="1947"/>
                  </a:cubicBezTo>
                  <a:cubicBezTo>
                    <a:pt x="2797" y="1947"/>
                    <a:pt x="2942" y="1455"/>
                    <a:pt x="2635" y="1302"/>
                  </a:cubicBezTo>
                  <a:cubicBezTo>
                    <a:pt x="2513" y="1241"/>
                    <a:pt x="2390" y="1213"/>
                    <a:pt x="2273" y="1213"/>
                  </a:cubicBezTo>
                  <a:cubicBezTo>
                    <a:pt x="1753" y="1213"/>
                    <a:pt x="1338" y="1758"/>
                    <a:pt x="1501" y="2303"/>
                  </a:cubicBezTo>
                  <a:cubicBezTo>
                    <a:pt x="1638" y="2758"/>
                    <a:pt x="2054" y="2980"/>
                    <a:pt x="2484" y="2980"/>
                  </a:cubicBezTo>
                  <a:cubicBezTo>
                    <a:pt x="2685" y="2980"/>
                    <a:pt x="2889" y="2932"/>
                    <a:pt x="3069" y="2836"/>
                  </a:cubicBezTo>
                  <a:cubicBezTo>
                    <a:pt x="3703" y="2503"/>
                    <a:pt x="3870" y="1769"/>
                    <a:pt x="3703" y="1135"/>
                  </a:cubicBezTo>
                  <a:cubicBezTo>
                    <a:pt x="3536" y="368"/>
                    <a:pt x="2902" y="1"/>
                    <a:pt x="22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1"/>
            <p:cNvSpPr/>
            <p:nvPr/>
          </p:nvSpPr>
          <p:spPr>
            <a:xfrm>
              <a:off x="2079450" y="4730600"/>
              <a:ext cx="298875" cy="89425"/>
            </a:xfrm>
            <a:custGeom>
              <a:avLst/>
              <a:gdLst/>
              <a:ahLst/>
              <a:cxnLst/>
              <a:rect l="l" t="t" r="r" b="b"/>
              <a:pathLst>
                <a:path w="11955" h="3577" extrusionOk="0">
                  <a:moveTo>
                    <a:pt x="9924" y="0"/>
                  </a:moveTo>
                  <a:cubicBezTo>
                    <a:pt x="9577" y="0"/>
                    <a:pt x="9251" y="92"/>
                    <a:pt x="8995" y="297"/>
                  </a:cubicBezTo>
                  <a:cubicBezTo>
                    <a:pt x="8562" y="730"/>
                    <a:pt x="8328" y="1531"/>
                    <a:pt x="8895" y="1964"/>
                  </a:cubicBezTo>
                  <a:cubicBezTo>
                    <a:pt x="9078" y="2133"/>
                    <a:pt x="9327" y="2219"/>
                    <a:pt x="9573" y="2219"/>
                  </a:cubicBezTo>
                  <a:cubicBezTo>
                    <a:pt x="9910" y="2219"/>
                    <a:pt x="10242" y="2059"/>
                    <a:pt x="10396" y="1731"/>
                  </a:cubicBezTo>
                  <a:cubicBezTo>
                    <a:pt x="10511" y="1478"/>
                    <a:pt x="10277" y="1209"/>
                    <a:pt x="10055" y="1209"/>
                  </a:cubicBezTo>
                  <a:cubicBezTo>
                    <a:pt x="9955" y="1209"/>
                    <a:pt x="9858" y="1263"/>
                    <a:pt x="9796" y="1397"/>
                  </a:cubicBezTo>
                  <a:cubicBezTo>
                    <a:pt x="9736" y="1516"/>
                    <a:pt x="9647" y="1567"/>
                    <a:pt x="9557" y="1567"/>
                  </a:cubicBezTo>
                  <a:cubicBezTo>
                    <a:pt x="9395" y="1567"/>
                    <a:pt x="9229" y="1400"/>
                    <a:pt x="9229" y="1164"/>
                  </a:cubicBezTo>
                  <a:cubicBezTo>
                    <a:pt x="9229" y="780"/>
                    <a:pt x="9542" y="614"/>
                    <a:pt x="9881" y="614"/>
                  </a:cubicBezTo>
                  <a:cubicBezTo>
                    <a:pt x="10073" y="614"/>
                    <a:pt x="10273" y="667"/>
                    <a:pt x="10430" y="764"/>
                  </a:cubicBezTo>
                  <a:cubicBezTo>
                    <a:pt x="10796" y="964"/>
                    <a:pt x="10997" y="1397"/>
                    <a:pt x="10997" y="1798"/>
                  </a:cubicBezTo>
                  <a:cubicBezTo>
                    <a:pt x="10997" y="2265"/>
                    <a:pt x="10730" y="2598"/>
                    <a:pt x="10296" y="2732"/>
                  </a:cubicBezTo>
                  <a:cubicBezTo>
                    <a:pt x="10028" y="2830"/>
                    <a:pt x="9748" y="2871"/>
                    <a:pt x="9464" y="2871"/>
                  </a:cubicBezTo>
                  <a:cubicBezTo>
                    <a:pt x="8689" y="2871"/>
                    <a:pt x="7886" y="2567"/>
                    <a:pt x="7227" y="2298"/>
                  </a:cubicBezTo>
                  <a:cubicBezTo>
                    <a:pt x="6126" y="1831"/>
                    <a:pt x="5126" y="1231"/>
                    <a:pt x="4058" y="797"/>
                  </a:cubicBezTo>
                  <a:cubicBezTo>
                    <a:pt x="3185" y="443"/>
                    <a:pt x="2295" y="189"/>
                    <a:pt x="1388" y="189"/>
                  </a:cubicBezTo>
                  <a:cubicBezTo>
                    <a:pt x="1014" y="189"/>
                    <a:pt x="636" y="232"/>
                    <a:pt x="256" y="330"/>
                  </a:cubicBezTo>
                  <a:cubicBezTo>
                    <a:pt x="0" y="426"/>
                    <a:pt x="81" y="766"/>
                    <a:pt x="351" y="766"/>
                  </a:cubicBezTo>
                  <a:cubicBezTo>
                    <a:pt x="363" y="766"/>
                    <a:pt x="376" y="765"/>
                    <a:pt x="389" y="764"/>
                  </a:cubicBezTo>
                  <a:cubicBezTo>
                    <a:pt x="634" y="718"/>
                    <a:pt x="879" y="697"/>
                    <a:pt x="1124" y="697"/>
                  </a:cubicBezTo>
                  <a:cubicBezTo>
                    <a:pt x="2476" y="697"/>
                    <a:pt x="3806" y="1338"/>
                    <a:pt x="4992" y="1931"/>
                  </a:cubicBezTo>
                  <a:cubicBezTo>
                    <a:pt x="6327" y="2632"/>
                    <a:pt x="7728" y="3432"/>
                    <a:pt x="9262" y="3566"/>
                  </a:cubicBezTo>
                  <a:cubicBezTo>
                    <a:pt x="9349" y="3573"/>
                    <a:pt x="9437" y="3577"/>
                    <a:pt x="9527" y="3577"/>
                  </a:cubicBezTo>
                  <a:cubicBezTo>
                    <a:pt x="10648" y="3577"/>
                    <a:pt x="11954" y="2992"/>
                    <a:pt x="11831" y="1664"/>
                  </a:cubicBezTo>
                  <a:cubicBezTo>
                    <a:pt x="11797" y="1097"/>
                    <a:pt x="11464" y="563"/>
                    <a:pt x="10930" y="230"/>
                  </a:cubicBezTo>
                  <a:cubicBezTo>
                    <a:pt x="10604" y="83"/>
                    <a:pt x="10255" y="0"/>
                    <a:pt x="99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1"/>
            <p:cNvSpPr/>
            <p:nvPr/>
          </p:nvSpPr>
          <p:spPr>
            <a:xfrm>
              <a:off x="2360200" y="4731575"/>
              <a:ext cx="275200" cy="104600"/>
            </a:xfrm>
            <a:custGeom>
              <a:avLst/>
              <a:gdLst/>
              <a:ahLst/>
              <a:cxnLst/>
              <a:rect l="l" t="t" r="r" b="b"/>
              <a:pathLst>
                <a:path w="11008" h="4184" extrusionOk="0">
                  <a:moveTo>
                    <a:pt x="2163" y="0"/>
                  </a:moveTo>
                  <a:cubicBezTo>
                    <a:pt x="2074" y="0"/>
                    <a:pt x="1986" y="8"/>
                    <a:pt x="1901" y="24"/>
                  </a:cubicBezTo>
                  <a:cubicBezTo>
                    <a:pt x="1101" y="157"/>
                    <a:pt x="400" y="791"/>
                    <a:pt x="200" y="1592"/>
                  </a:cubicBezTo>
                  <a:cubicBezTo>
                    <a:pt x="0" y="2426"/>
                    <a:pt x="367" y="3326"/>
                    <a:pt x="1034" y="3827"/>
                  </a:cubicBezTo>
                  <a:cubicBezTo>
                    <a:pt x="1414" y="4085"/>
                    <a:pt x="1835" y="4184"/>
                    <a:pt x="2269" y="4184"/>
                  </a:cubicBezTo>
                  <a:cubicBezTo>
                    <a:pt x="2789" y="4184"/>
                    <a:pt x="3327" y="4042"/>
                    <a:pt x="3836" y="3860"/>
                  </a:cubicBezTo>
                  <a:cubicBezTo>
                    <a:pt x="4770" y="3493"/>
                    <a:pt x="5604" y="2926"/>
                    <a:pt x="6405" y="2259"/>
                  </a:cubicBezTo>
                  <a:cubicBezTo>
                    <a:pt x="7105" y="1692"/>
                    <a:pt x="7839" y="1025"/>
                    <a:pt x="8773" y="1025"/>
                  </a:cubicBezTo>
                  <a:cubicBezTo>
                    <a:pt x="9607" y="1025"/>
                    <a:pt x="10508" y="1592"/>
                    <a:pt x="10107" y="2492"/>
                  </a:cubicBezTo>
                  <a:cubicBezTo>
                    <a:pt x="9971" y="2820"/>
                    <a:pt x="9677" y="3103"/>
                    <a:pt x="9319" y="3103"/>
                  </a:cubicBezTo>
                  <a:cubicBezTo>
                    <a:pt x="9240" y="3103"/>
                    <a:pt x="9158" y="3090"/>
                    <a:pt x="9073" y="3060"/>
                  </a:cubicBezTo>
                  <a:cubicBezTo>
                    <a:pt x="8840" y="2993"/>
                    <a:pt x="8706" y="2759"/>
                    <a:pt x="8773" y="2526"/>
                  </a:cubicBezTo>
                  <a:cubicBezTo>
                    <a:pt x="8906" y="2259"/>
                    <a:pt x="9240" y="2259"/>
                    <a:pt x="9507" y="2259"/>
                  </a:cubicBezTo>
                  <a:cubicBezTo>
                    <a:pt x="9740" y="2259"/>
                    <a:pt x="9707" y="1925"/>
                    <a:pt x="9440" y="1892"/>
                  </a:cubicBezTo>
                  <a:cubicBezTo>
                    <a:pt x="9368" y="1885"/>
                    <a:pt x="9293" y="1881"/>
                    <a:pt x="9217" y="1881"/>
                  </a:cubicBezTo>
                  <a:cubicBezTo>
                    <a:pt x="8939" y="1881"/>
                    <a:pt x="8642" y="1935"/>
                    <a:pt x="8406" y="2092"/>
                  </a:cubicBezTo>
                  <a:cubicBezTo>
                    <a:pt x="8106" y="2326"/>
                    <a:pt x="8073" y="2726"/>
                    <a:pt x="8206" y="3026"/>
                  </a:cubicBezTo>
                  <a:cubicBezTo>
                    <a:pt x="8347" y="3488"/>
                    <a:pt x="8790" y="3708"/>
                    <a:pt x="9251" y="3708"/>
                  </a:cubicBezTo>
                  <a:cubicBezTo>
                    <a:pt x="9556" y="3708"/>
                    <a:pt x="9868" y="3612"/>
                    <a:pt x="10107" y="3426"/>
                  </a:cubicBezTo>
                  <a:cubicBezTo>
                    <a:pt x="10708" y="3026"/>
                    <a:pt x="11008" y="2226"/>
                    <a:pt x="10774" y="1558"/>
                  </a:cubicBezTo>
                  <a:cubicBezTo>
                    <a:pt x="10574" y="891"/>
                    <a:pt x="9941" y="424"/>
                    <a:pt x="9240" y="291"/>
                  </a:cubicBezTo>
                  <a:cubicBezTo>
                    <a:pt x="9099" y="270"/>
                    <a:pt x="8962" y="261"/>
                    <a:pt x="8829" y="261"/>
                  </a:cubicBezTo>
                  <a:cubicBezTo>
                    <a:pt x="7225" y="261"/>
                    <a:pt x="6133" y="1658"/>
                    <a:pt x="4870" y="2459"/>
                  </a:cubicBezTo>
                  <a:cubicBezTo>
                    <a:pt x="4437" y="2726"/>
                    <a:pt x="4003" y="2959"/>
                    <a:pt x="3536" y="3160"/>
                  </a:cubicBezTo>
                  <a:cubicBezTo>
                    <a:pt x="3133" y="3275"/>
                    <a:pt x="2705" y="3440"/>
                    <a:pt x="2273" y="3440"/>
                  </a:cubicBezTo>
                  <a:cubicBezTo>
                    <a:pt x="2205" y="3440"/>
                    <a:pt x="2137" y="3436"/>
                    <a:pt x="2068" y="3426"/>
                  </a:cubicBezTo>
                  <a:cubicBezTo>
                    <a:pt x="1268" y="3360"/>
                    <a:pt x="601" y="2593"/>
                    <a:pt x="734" y="1759"/>
                  </a:cubicBezTo>
                  <a:cubicBezTo>
                    <a:pt x="837" y="1113"/>
                    <a:pt x="1480" y="528"/>
                    <a:pt x="2136" y="528"/>
                  </a:cubicBezTo>
                  <a:cubicBezTo>
                    <a:pt x="2328" y="528"/>
                    <a:pt x="2521" y="578"/>
                    <a:pt x="2702" y="691"/>
                  </a:cubicBezTo>
                  <a:cubicBezTo>
                    <a:pt x="3102" y="925"/>
                    <a:pt x="3202" y="1392"/>
                    <a:pt x="2835" y="1725"/>
                  </a:cubicBezTo>
                  <a:cubicBezTo>
                    <a:pt x="2737" y="1824"/>
                    <a:pt x="2546" y="1941"/>
                    <a:pt x="2400" y="1941"/>
                  </a:cubicBezTo>
                  <a:cubicBezTo>
                    <a:pt x="2349" y="1941"/>
                    <a:pt x="2303" y="1927"/>
                    <a:pt x="2268" y="1892"/>
                  </a:cubicBezTo>
                  <a:cubicBezTo>
                    <a:pt x="2259" y="1895"/>
                    <a:pt x="2251" y="1896"/>
                    <a:pt x="2244" y="1896"/>
                  </a:cubicBezTo>
                  <a:cubicBezTo>
                    <a:pt x="2169" y="1896"/>
                    <a:pt x="2174" y="1759"/>
                    <a:pt x="2235" y="1759"/>
                  </a:cubicBezTo>
                  <a:cubicBezTo>
                    <a:pt x="2625" y="1669"/>
                    <a:pt x="2476" y="1067"/>
                    <a:pt x="2151" y="1067"/>
                  </a:cubicBezTo>
                  <a:cubicBezTo>
                    <a:pt x="2114" y="1067"/>
                    <a:pt x="2075" y="1075"/>
                    <a:pt x="2035" y="1091"/>
                  </a:cubicBezTo>
                  <a:cubicBezTo>
                    <a:pt x="1334" y="1392"/>
                    <a:pt x="1434" y="2492"/>
                    <a:pt x="2202" y="2659"/>
                  </a:cubicBezTo>
                  <a:cubicBezTo>
                    <a:pt x="2277" y="2677"/>
                    <a:pt x="2352" y="2686"/>
                    <a:pt x="2427" y="2686"/>
                  </a:cubicBezTo>
                  <a:cubicBezTo>
                    <a:pt x="3178" y="2686"/>
                    <a:pt x="3854" y="1820"/>
                    <a:pt x="3703" y="1091"/>
                  </a:cubicBezTo>
                  <a:cubicBezTo>
                    <a:pt x="3556" y="417"/>
                    <a:pt x="2816" y="0"/>
                    <a:pt x="2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1"/>
            <p:cNvSpPr/>
            <p:nvPr/>
          </p:nvSpPr>
          <p:spPr>
            <a:xfrm>
              <a:off x="2511125" y="4727075"/>
              <a:ext cx="266900" cy="169625"/>
            </a:xfrm>
            <a:custGeom>
              <a:avLst/>
              <a:gdLst/>
              <a:ahLst/>
              <a:cxnLst/>
              <a:rect l="l" t="t" r="r" b="b"/>
              <a:pathLst>
                <a:path w="10676" h="6785" extrusionOk="0">
                  <a:moveTo>
                    <a:pt x="4551" y="0"/>
                  </a:moveTo>
                  <a:cubicBezTo>
                    <a:pt x="3079" y="0"/>
                    <a:pt x="1606" y="177"/>
                    <a:pt x="134" y="204"/>
                  </a:cubicBezTo>
                  <a:cubicBezTo>
                    <a:pt x="1" y="204"/>
                    <a:pt x="1" y="404"/>
                    <a:pt x="134" y="404"/>
                  </a:cubicBezTo>
                  <a:cubicBezTo>
                    <a:pt x="1368" y="438"/>
                    <a:pt x="2636" y="571"/>
                    <a:pt x="3904" y="671"/>
                  </a:cubicBezTo>
                  <a:cubicBezTo>
                    <a:pt x="5038" y="704"/>
                    <a:pt x="6205" y="704"/>
                    <a:pt x="7273" y="1038"/>
                  </a:cubicBezTo>
                  <a:cubicBezTo>
                    <a:pt x="8207" y="1338"/>
                    <a:pt x="9041" y="1872"/>
                    <a:pt x="9541" y="2672"/>
                  </a:cubicBezTo>
                  <a:cubicBezTo>
                    <a:pt x="10041" y="3506"/>
                    <a:pt x="10175" y="4440"/>
                    <a:pt x="9608" y="5274"/>
                  </a:cubicBezTo>
                  <a:cubicBezTo>
                    <a:pt x="9168" y="6027"/>
                    <a:pt x="8287" y="6514"/>
                    <a:pt x="7379" y="6514"/>
                  </a:cubicBezTo>
                  <a:cubicBezTo>
                    <a:pt x="7321" y="6514"/>
                    <a:pt x="7264" y="6513"/>
                    <a:pt x="7206" y="6509"/>
                  </a:cubicBezTo>
                  <a:cubicBezTo>
                    <a:pt x="6239" y="6375"/>
                    <a:pt x="5405" y="5708"/>
                    <a:pt x="5004" y="4874"/>
                  </a:cubicBezTo>
                  <a:cubicBezTo>
                    <a:pt x="4604" y="4073"/>
                    <a:pt x="4604" y="3006"/>
                    <a:pt x="5238" y="2339"/>
                  </a:cubicBezTo>
                  <a:cubicBezTo>
                    <a:pt x="5577" y="1982"/>
                    <a:pt x="6156" y="1777"/>
                    <a:pt x="6707" y="1777"/>
                  </a:cubicBezTo>
                  <a:cubicBezTo>
                    <a:pt x="7185" y="1777"/>
                    <a:pt x="7643" y="1931"/>
                    <a:pt x="7906" y="2272"/>
                  </a:cubicBezTo>
                  <a:cubicBezTo>
                    <a:pt x="8240" y="2706"/>
                    <a:pt x="8540" y="3473"/>
                    <a:pt x="8440" y="4073"/>
                  </a:cubicBezTo>
                  <a:cubicBezTo>
                    <a:pt x="8376" y="4522"/>
                    <a:pt x="7942" y="4909"/>
                    <a:pt x="7465" y="4909"/>
                  </a:cubicBezTo>
                  <a:cubicBezTo>
                    <a:pt x="7445" y="4909"/>
                    <a:pt x="7426" y="4909"/>
                    <a:pt x="7406" y="4907"/>
                  </a:cubicBezTo>
                  <a:cubicBezTo>
                    <a:pt x="6939" y="4874"/>
                    <a:pt x="6605" y="4407"/>
                    <a:pt x="6706" y="3940"/>
                  </a:cubicBezTo>
                  <a:cubicBezTo>
                    <a:pt x="6737" y="3719"/>
                    <a:pt x="6919" y="3437"/>
                    <a:pt x="7194" y="3437"/>
                  </a:cubicBezTo>
                  <a:cubicBezTo>
                    <a:pt x="7209" y="3437"/>
                    <a:pt x="7224" y="3438"/>
                    <a:pt x="7239" y="3440"/>
                  </a:cubicBezTo>
                  <a:cubicBezTo>
                    <a:pt x="7473" y="3440"/>
                    <a:pt x="7573" y="3740"/>
                    <a:pt x="7473" y="3907"/>
                  </a:cubicBezTo>
                  <a:cubicBezTo>
                    <a:pt x="7319" y="4060"/>
                    <a:pt x="7519" y="4273"/>
                    <a:pt x="7696" y="4273"/>
                  </a:cubicBezTo>
                  <a:cubicBezTo>
                    <a:pt x="7750" y="4273"/>
                    <a:pt x="7801" y="4253"/>
                    <a:pt x="7840" y="4207"/>
                  </a:cubicBezTo>
                  <a:cubicBezTo>
                    <a:pt x="8173" y="3840"/>
                    <a:pt x="8040" y="3206"/>
                    <a:pt x="7573" y="3006"/>
                  </a:cubicBezTo>
                  <a:cubicBezTo>
                    <a:pt x="7445" y="2934"/>
                    <a:pt x="7312" y="2903"/>
                    <a:pt x="7181" y="2903"/>
                  </a:cubicBezTo>
                  <a:cubicBezTo>
                    <a:pt x="6761" y="2903"/>
                    <a:pt x="6358" y="3226"/>
                    <a:pt x="6205" y="3606"/>
                  </a:cubicBezTo>
                  <a:cubicBezTo>
                    <a:pt x="5814" y="4557"/>
                    <a:pt x="6618" y="5484"/>
                    <a:pt x="7517" y="5484"/>
                  </a:cubicBezTo>
                  <a:cubicBezTo>
                    <a:pt x="7690" y="5484"/>
                    <a:pt x="7867" y="5450"/>
                    <a:pt x="8040" y="5374"/>
                  </a:cubicBezTo>
                  <a:cubicBezTo>
                    <a:pt x="9407" y="4841"/>
                    <a:pt x="9141" y="3073"/>
                    <a:pt x="8473" y="2072"/>
                  </a:cubicBezTo>
                  <a:cubicBezTo>
                    <a:pt x="8042" y="1471"/>
                    <a:pt x="7304" y="1177"/>
                    <a:pt x="6563" y="1177"/>
                  </a:cubicBezTo>
                  <a:cubicBezTo>
                    <a:pt x="5987" y="1177"/>
                    <a:pt x="5409" y="1355"/>
                    <a:pt x="4971" y="1705"/>
                  </a:cubicBezTo>
                  <a:cubicBezTo>
                    <a:pt x="4004" y="2439"/>
                    <a:pt x="3937" y="3873"/>
                    <a:pt x="4471" y="4874"/>
                  </a:cubicBezTo>
                  <a:cubicBezTo>
                    <a:pt x="4971" y="5941"/>
                    <a:pt x="6038" y="6709"/>
                    <a:pt x="7206" y="6775"/>
                  </a:cubicBezTo>
                  <a:cubicBezTo>
                    <a:pt x="7278" y="6782"/>
                    <a:pt x="7351" y="6785"/>
                    <a:pt x="7423" y="6785"/>
                  </a:cubicBezTo>
                  <a:cubicBezTo>
                    <a:pt x="8483" y="6785"/>
                    <a:pt x="9510" y="6113"/>
                    <a:pt x="10041" y="5208"/>
                  </a:cubicBezTo>
                  <a:cubicBezTo>
                    <a:pt x="10675" y="4107"/>
                    <a:pt x="10508" y="2873"/>
                    <a:pt x="9741" y="1872"/>
                  </a:cubicBezTo>
                  <a:cubicBezTo>
                    <a:pt x="8740" y="604"/>
                    <a:pt x="7173" y="171"/>
                    <a:pt x="5638" y="37"/>
                  </a:cubicBezTo>
                  <a:cubicBezTo>
                    <a:pt x="5276" y="11"/>
                    <a:pt x="4913" y="0"/>
                    <a:pt x="45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1"/>
            <p:cNvSpPr/>
            <p:nvPr/>
          </p:nvSpPr>
          <p:spPr>
            <a:xfrm>
              <a:off x="1977425" y="4174775"/>
              <a:ext cx="112600" cy="267725"/>
            </a:xfrm>
            <a:custGeom>
              <a:avLst/>
              <a:gdLst/>
              <a:ahLst/>
              <a:cxnLst/>
              <a:rect l="l" t="t" r="r" b="b"/>
              <a:pathLst>
                <a:path w="4504" h="10709" extrusionOk="0">
                  <a:moveTo>
                    <a:pt x="2359" y="1"/>
                  </a:moveTo>
                  <a:cubicBezTo>
                    <a:pt x="1819" y="1"/>
                    <a:pt x="1268" y="285"/>
                    <a:pt x="934" y="747"/>
                  </a:cubicBezTo>
                  <a:cubicBezTo>
                    <a:pt x="501" y="1348"/>
                    <a:pt x="567" y="2348"/>
                    <a:pt x="1368" y="2649"/>
                  </a:cubicBezTo>
                  <a:cubicBezTo>
                    <a:pt x="1476" y="2697"/>
                    <a:pt x="1598" y="2723"/>
                    <a:pt x="1718" y="2723"/>
                  </a:cubicBezTo>
                  <a:cubicBezTo>
                    <a:pt x="1931" y="2723"/>
                    <a:pt x="2141" y="2640"/>
                    <a:pt x="2268" y="2448"/>
                  </a:cubicBezTo>
                  <a:cubicBezTo>
                    <a:pt x="2502" y="2148"/>
                    <a:pt x="2535" y="1748"/>
                    <a:pt x="2502" y="1414"/>
                  </a:cubicBezTo>
                  <a:cubicBezTo>
                    <a:pt x="2465" y="1268"/>
                    <a:pt x="2348" y="1192"/>
                    <a:pt x="2250" y="1192"/>
                  </a:cubicBezTo>
                  <a:cubicBezTo>
                    <a:pt x="2169" y="1192"/>
                    <a:pt x="2102" y="1243"/>
                    <a:pt x="2102" y="1348"/>
                  </a:cubicBezTo>
                  <a:cubicBezTo>
                    <a:pt x="2102" y="1615"/>
                    <a:pt x="2102" y="1948"/>
                    <a:pt x="1868" y="2082"/>
                  </a:cubicBezTo>
                  <a:cubicBezTo>
                    <a:pt x="1822" y="2093"/>
                    <a:pt x="1777" y="2099"/>
                    <a:pt x="1735" y="2099"/>
                  </a:cubicBezTo>
                  <a:cubicBezTo>
                    <a:pt x="1536" y="2099"/>
                    <a:pt x="1390" y="1974"/>
                    <a:pt x="1334" y="1781"/>
                  </a:cubicBezTo>
                  <a:cubicBezTo>
                    <a:pt x="1168" y="1314"/>
                    <a:pt x="1501" y="914"/>
                    <a:pt x="1902" y="747"/>
                  </a:cubicBezTo>
                  <a:cubicBezTo>
                    <a:pt x="2048" y="680"/>
                    <a:pt x="2187" y="649"/>
                    <a:pt x="2316" y="649"/>
                  </a:cubicBezTo>
                  <a:cubicBezTo>
                    <a:pt x="2954" y="649"/>
                    <a:pt x="3369" y="1388"/>
                    <a:pt x="3369" y="2082"/>
                  </a:cubicBezTo>
                  <a:cubicBezTo>
                    <a:pt x="3369" y="3016"/>
                    <a:pt x="2702" y="3749"/>
                    <a:pt x="2102" y="4450"/>
                  </a:cubicBezTo>
                  <a:cubicBezTo>
                    <a:pt x="1468" y="5250"/>
                    <a:pt x="901" y="6084"/>
                    <a:pt x="534" y="7018"/>
                  </a:cubicBezTo>
                  <a:cubicBezTo>
                    <a:pt x="200" y="7952"/>
                    <a:pt x="0" y="8986"/>
                    <a:pt x="567" y="9820"/>
                  </a:cubicBezTo>
                  <a:cubicBezTo>
                    <a:pt x="975" y="10364"/>
                    <a:pt x="1627" y="10709"/>
                    <a:pt x="2306" y="10709"/>
                  </a:cubicBezTo>
                  <a:cubicBezTo>
                    <a:pt x="2460" y="10709"/>
                    <a:pt x="2615" y="10691"/>
                    <a:pt x="2769" y="10654"/>
                  </a:cubicBezTo>
                  <a:cubicBezTo>
                    <a:pt x="3569" y="10454"/>
                    <a:pt x="4237" y="9754"/>
                    <a:pt x="4370" y="8953"/>
                  </a:cubicBezTo>
                  <a:cubicBezTo>
                    <a:pt x="4503" y="8253"/>
                    <a:pt x="4070" y="7319"/>
                    <a:pt x="3303" y="7152"/>
                  </a:cubicBezTo>
                  <a:cubicBezTo>
                    <a:pt x="3233" y="7137"/>
                    <a:pt x="3162" y="7130"/>
                    <a:pt x="3090" y="7130"/>
                  </a:cubicBezTo>
                  <a:cubicBezTo>
                    <a:pt x="2342" y="7130"/>
                    <a:pt x="1552" y="7892"/>
                    <a:pt x="1735" y="8653"/>
                  </a:cubicBezTo>
                  <a:cubicBezTo>
                    <a:pt x="1826" y="9071"/>
                    <a:pt x="2194" y="9291"/>
                    <a:pt x="2559" y="9291"/>
                  </a:cubicBezTo>
                  <a:cubicBezTo>
                    <a:pt x="2864" y="9291"/>
                    <a:pt x="3166" y="9138"/>
                    <a:pt x="3303" y="8820"/>
                  </a:cubicBezTo>
                  <a:cubicBezTo>
                    <a:pt x="3406" y="8571"/>
                    <a:pt x="3162" y="8387"/>
                    <a:pt x="2939" y="8387"/>
                  </a:cubicBezTo>
                  <a:cubicBezTo>
                    <a:pt x="2802" y="8387"/>
                    <a:pt x="2673" y="8455"/>
                    <a:pt x="2635" y="8620"/>
                  </a:cubicBezTo>
                  <a:cubicBezTo>
                    <a:pt x="2635" y="8633"/>
                    <a:pt x="2607" y="8641"/>
                    <a:pt x="2576" y="8641"/>
                  </a:cubicBezTo>
                  <a:cubicBezTo>
                    <a:pt x="2532" y="8641"/>
                    <a:pt x="2482" y="8625"/>
                    <a:pt x="2502" y="8586"/>
                  </a:cubicBezTo>
                  <a:cubicBezTo>
                    <a:pt x="2369" y="8453"/>
                    <a:pt x="2535" y="8153"/>
                    <a:pt x="2669" y="8019"/>
                  </a:cubicBezTo>
                  <a:cubicBezTo>
                    <a:pt x="2811" y="7863"/>
                    <a:pt x="2970" y="7792"/>
                    <a:pt x="3128" y="7792"/>
                  </a:cubicBezTo>
                  <a:cubicBezTo>
                    <a:pt x="3341" y="7792"/>
                    <a:pt x="3549" y="7922"/>
                    <a:pt x="3703" y="8153"/>
                  </a:cubicBezTo>
                  <a:cubicBezTo>
                    <a:pt x="4203" y="8953"/>
                    <a:pt x="3436" y="9987"/>
                    <a:pt x="2602" y="10121"/>
                  </a:cubicBezTo>
                  <a:cubicBezTo>
                    <a:pt x="2530" y="10132"/>
                    <a:pt x="2459" y="10138"/>
                    <a:pt x="2388" y="10138"/>
                  </a:cubicBezTo>
                  <a:cubicBezTo>
                    <a:pt x="1646" y="10138"/>
                    <a:pt x="1026" y="9518"/>
                    <a:pt x="934" y="8786"/>
                  </a:cubicBezTo>
                  <a:cubicBezTo>
                    <a:pt x="901" y="8286"/>
                    <a:pt x="1068" y="7786"/>
                    <a:pt x="1234" y="7319"/>
                  </a:cubicBezTo>
                  <a:cubicBezTo>
                    <a:pt x="1401" y="6852"/>
                    <a:pt x="1668" y="6418"/>
                    <a:pt x="1902" y="5984"/>
                  </a:cubicBezTo>
                  <a:cubicBezTo>
                    <a:pt x="2769" y="4617"/>
                    <a:pt x="4370" y="3449"/>
                    <a:pt x="4070" y="1615"/>
                  </a:cubicBezTo>
                  <a:cubicBezTo>
                    <a:pt x="3936" y="914"/>
                    <a:pt x="3503" y="280"/>
                    <a:pt x="2836" y="80"/>
                  </a:cubicBezTo>
                  <a:cubicBezTo>
                    <a:pt x="2682" y="26"/>
                    <a:pt x="2521" y="1"/>
                    <a:pt x="2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1"/>
            <p:cNvSpPr/>
            <p:nvPr/>
          </p:nvSpPr>
          <p:spPr>
            <a:xfrm>
              <a:off x="1919875" y="4033525"/>
              <a:ext cx="174325" cy="260025"/>
            </a:xfrm>
            <a:custGeom>
              <a:avLst/>
              <a:gdLst/>
              <a:ahLst/>
              <a:cxnLst/>
              <a:rect l="l" t="t" r="r" b="b"/>
              <a:pathLst>
                <a:path w="6973" h="10401" extrusionOk="0">
                  <a:moveTo>
                    <a:pt x="3105" y="1"/>
                  </a:moveTo>
                  <a:cubicBezTo>
                    <a:pt x="2621" y="1"/>
                    <a:pt x="2133" y="126"/>
                    <a:pt x="1668" y="393"/>
                  </a:cubicBezTo>
                  <a:cubicBezTo>
                    <a:pt x="701" y="960"/>
                    <a:pt x="1" y="2094"/>
                    <a:pt x="101" y="3228"/>
                  </a:cubicBezTo>
                  <a:cubicBezTo>
                    <a:pt x="167" y="4396"/>
                    <a:pt x="935" y="5463"/>
                    <a:pt x="2002" y="5964"/>
                  </a:cubicBezTo>
                  <a:cubicBezTo>
                    <a:pt x="2409" y="6167"/>
                    <a:pt x="2888" y="6282"/>
                    <a:pt x="3362" y="6282"/>
                  </a:cubicBezTo>
                  <a:cubicBezTo>
                    <a:pt x="4054" y="6282"/>
                    <a:pt x="4735" y="6037"/>
                    <a:pt x="5171" y="5463"/>
                  </a:cubicBezTo>
                  <a:cubicBezTo>
                    <a:pt x="5971" y="4463"/>
                    <a:pt x="5871" y="2728"/>
                    <a:pt x="4804" y="1961"/>
                  </a:cubicBezTo>
                  <a:cubicBezTo>
                    <a:pt x="4320" y="1638"/>
                    <a:pt x="3656" y="1401"/>
                    <a:pt x="3040" y="1401"/>
                  </a:cubicBezTo>
                  <a:cubicBezTo>
                    <a:pt x="2382" y="1401"/>
                    <a:pt x="1777" y="1671"/>
                    <a:pt x="1502" y="2394"/>
                  </a:cubicBezTo>
                  <a:cubicBezTo>
                    <a:pt x="1102" y="3308"/>
                    <a:pt x="1851" y="4320"/>
                    <a:pt x="2787" y="4320"/>
                  </a:cubicBezTo>
                  <a:cubicBezTo>
                    <a:pt x="2944" y="4320"/>
                    <a:pt x="3106" y="4291"/>
                    <a:pt x="3270" y="4229"/>
                  </a:cubicBezTo>
                  <a:cubicBezTo>
                    <a:pt x="3770" y="3996"/>
                    <a:pt x="4170" y="3395"/>
                    <a:pt x="3870" y="2828"/>
                  </a:cubicBezTo>
                  <a:cubicBezTo>
                    <a:pt x="3747" y="2561"/>
                    <a:pt x="3458" y="2407"/>
                    <a:pt x="3169" y="2407"/>
                  </a:cubicBezTo>
                  <a:cubicBezTo>
                    <a:pt x="2990" y="2407"/>
                    <a:pt x="2810" y="2467"/>
                    <a:pt x="2669" y="2595"/>
                  </a:cubicBezTo>
                  <a:cubicBezTo>
                    <a:pt x="2505" y="2732"/>
                    <a:pt x="2656" y="3004"/>
                    <a:pt x="2844" y="3004"/>
                  </a:cubicBezTo>
                  <a:cubicBezTo>
                    <a:pt x="2885" y="3004"/>
                    <a:pt x="2928" y="2991"/>
                    <a:pt x="2969" y="2961"/>
                  </a:cubicBezTo>
                  <a:cubicBezTo>
                    <a:pt x="3016" y="2924"/>
                    <a:pt x="3070" y="2908"/>
                    <a:pt x="3124" y="2908"/>
                  </a:cubicBezTo>
                  <a:cubicBezTo>
                    <a:pt x="3264" y="2908"/>
                    <a:pt x="3403" y="3017"/>
                    <a:pt x="3403" y="3162"/>
                  </a:cubicBezTo>
                  <a:cubicBezTo>
                    <a:pt x="3470" y="3462"/>
                    <a:pt x="3169" y="3662"/>
                    <a:pt x="2903" y="3729"/>
                  </a:cubicBezTo>
                  <a:cubicBezTo>
                    <a:pt x="2865" y="3734"/>
                    <a:pt x="2828" y="3737"/>
                    <a:pt x="2791" y="3737"/>
                  </a:cubicBezTo>
                  <a:cubicBezTo>
                    <a:pt x="2392" y="3737"/>
                    <a:pt x="1999" y="3422"/>
                    <a:pt x="1969" y="2995"/>
                  </a:cubicBezTo>
                  <a:cubicBezTo>
                    <a:pt x="1902" y="2494"/>
                    <a:pt x="2336" y="2061"/>
                    <a:pt x="2803" y="1961"/>
                  </a:cubicBezTo>
                  <a:cubicBezTo>
                    <a:pt x="2862" y="1954"/>
                    <a:pt x="2923" y="1950"/>
                    <a:pt x="2987" y="1950"/>
                  </a:cubicBezTo>
                  <a:cubicBezTo>
                    <a:pt x="3532" y="1950"/>
                    <a:pt x="4212" y="2196"/>
                    <a:pt x="4570" y="2494"/>
                  </a:cubicBezTo>
                  <a:cubicBezTo>
                    <a:pt x="5338" y="3095"/>
                    <a:pt x="5204" y="4563"/>
                    <a:pt x="4537" y="5163"/>
                  </a:cubicBezTo>
                  <a:cubicBezTo>
                    <a:pt x="4158" y="5523"/>
                    <a:pt x="3650" y="5678"/>
                    <a:pt x="3135" y="5678"/>
                  </a:cubicBezTo>
                  <a:cubicBezTo>
                    <a:pt x="2744" y="5678"/>
                    <a:pt x="2348" y="5588"/>
                    <a:pt x="2002" y="5430"/>
                  </a:cubicBezTo>
                  <a:cubicBezTo>
                    <a:pt x="1168" y="4996"/>
                    <a:pt x="501" y="4162"/>
                    <a:pt x="367" y="3228"/>
                  </a:cubicBezTo>
                  <a:cubicBezTo>
                    <a:pt x="301" y="2261"/>
                    <a:pt x="801" y="1294"/>
                    <a:pt x="1602" y="793"/>
                  </a:cubicBezTo>
                  <a:cubicBezTo>
                    <a:pt x="1972" y="556"/>
                    <a:pt x="2363" y="451"/>
                    <a:pt x="2755" y="451"/>
                  </a:cubicBezTo>
                  <a:cubicBezTo>
                    <a:pt x="3246" y="451"/>
                    <a:pt x="3740" y="615"/>
                    <a:pt x="4204" y="893"/>
                  </a:cubicBezTo>
                  <a:cubicBezTo>
                    <a:pt x="5004" y="1394"/>
                    <a:pt x="5538" y="2228"/>
                    <a:pt x="5838" y="3128"/>
                  </a:cubicBezTo>
                  <a:cubicBezTo>
                    <a:pt x="6172" y="4229"/>
                    <a:pt x="6172" y="5397"/>
                    <a:pt x="6205" y="6497"/>
                  </a:cubicBezTo>
                  <a:cubicBezTo>
                    <a:pt x="6305" y="7798"/>
                    <a:pt x="6438" y="9066"/>
                    <a:pt x="6472" y="10300"/>
                  </a:cubicBezTo>
                  <a:cubicBezTo>
                    <a:pt x="6472" y="10367"/>
                    <a:pt x="6522" y="10400"/>
                    <a:pt x="6572" y="10400"/>
                  </a:cubicBezTo>
                  <a:cubicBezTo>
                    <a:pt x="6622" y="10400"/>
                    <a:pt x="6672" y="10367"/>
                    <a:pt x="6672" y="10300"/>
                  </a:cubicBezTo>
                  <a:cubicBezTo>
                    <a:pt x="6705" y="8465"/>
                    <a:pt x="6972" y="6631"/>
                    <a:pt x="6839" y="4796"/>
                  </a:cubicBezTo>
                  <a:cubicBezTo>
                    <a:pt x="6705" y="3262"/>
                    <a:pt x="6272" y="1661"/>
                    <a:pt x="5004" y="660"/>
                  </a:cubicBezTo>
                  <a:cubicBezTo>
                    <a:pt x="4425" y="235"/>
                    <a:pt x="3769" y="1"/>
                    <a:pt x="31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1"/>
            <p:cNvSpPr/>
            <p:nvPr/>
          </p:nvSpPr>
          <p:spPr>
            <a:xfrm>
              <a:off x="2008275" y="4738925"/>
              <a:ext cx="102600" cy="113800"/>
            </a:xfrm>
            <a:custGeom>
              <a:avLst/>
              <a:gdLst/>
              <a:ahLst/>
              <a:cxnLst/>
              <a:rect l="l" t="t" r="r" b="b"/>
              <a:pathLst>
                <a:path w="4104" h="4552" extrusionOk="0">
                  <a:moveTo>
                    <a:pt x="3336" y="1"/>
                  </a:moveTo>
                  <a:cubicBezTo>
                    <a:pt x="3225" y="1"/>
                    <a:pt x="3114" y="8"/>
                    <a:pt x="3003" y="30"/>
                  </a:cubicBezTo>
                  <a:cubicBezTo>
                    <a:pt x="2736" y="64"/>
                    <a:pt x="2402" y="130"/>
                    <a:pt x="2102" y="230"/>
                  </a:cubicBezTo>
                  <a:cubicBezTo>
                    <a:pt x="1568" y="397"/>
                    <a:pt x="1001" y="697"/>
                    <a:pt x="668" y="1131"/>
                  </a:cubicBezTo>
                  <a:cubicBezTo>
                    <a:pt x="334" y="1598"/>
                    <a:pt x="134" y="2132"/>
                    <a:pt x="34" y="2732"/>
                  </a:cubicBezTo>
                  <a:cubicBezTo>
                    <a:pt x="0" y="3032"/>
                    <a:pt x="0" y="3366"/>
                    <a:pt x="34" y="3633"/>
                  </a:cubicBezTo>
                  <a:cubicBezTo>
                    <a:pt x="100" y="3900"/>
                    <a:pt x="100" y="4367"/>
                    <a:pt x="367" y="4533"/>
                  </a:cubicBezTo>
                  <a:cubicBezTo>
                    <a:pt x="401" y="4545"/>
                    <a:pt x="438" y="4552"/>
                    <a:pt x="475" y="4552"/>
                  </a:cubicBezTo>
                  <a:cubicBezTo>
                    <a:pt x="549" y="4552"/>
                    <a:pt x="623" y="4522"/>
                    <a:pt x="668" y="4433"/>
                  </a:cubicBezTo>
                  <a:cubicBezTo>
                    <a:pt x="801" y="4233"/>
                    <a:pt x="668" y="3900"/>
                    <a:pt x="634" y="3633"/>
                  </a:cubicBezTo>
                  <a:cubicBezTo>
                    <a:pt x="601" y="3399"/>
                    <a:pt x="601" y="3099"/>
                    <a:pt x="634" y="2799"/>
                  </a:cubicBezTo>
                  <a:cubicBezTo>
                    <a:pt x="668" y="2299"/>
                    <a:pt x="834" y="1865"/>
                    <a:pt x="1135" y="1465"/>
                  </a:cubicBezTo>
                  <a:cubicBezTo>
                    <a:pt x="1435" y="1098"/>
                    <a:pt x="1902" y="864"/>
                    <a:pt x="2302" y="631"/>
                  </a:cubicBezTo>
                  <a:cubicBezTo>
                    <a:pt x="2569" y="531"/>
                    <a:pt x="2836" y="431"/>
                    <a:pt x="3136" y="397"/>
                  </a:cubicBezTo>
                  <a:cubicBezTo>
                    <a:pt x="3436" y="297"/>
                    <a:pt x="3736" y="197"/>
                    <a:pt x="4003" y="197"/>
                  </a:cubicBezTo>
                  <a:cubicBezTo>
                    <a:pt x="4103" y="197"/>
                    <a:pt x="4103" y="64"/>
                    <a:pt x="4003" y="30"/>
                  </a:cubicBezTo>
                  <a:cubicBezTo>
                    <a:pt x="3781" y="30"/>
                    <a:pt x="3558" y="1"/>
                    <a:pt x="33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1"/>
            <p:cNvSpPr/>
            <p:nvPr/>
          </p:nvSpPr>
          <p:spPr>
            <a:xfrm>
              <a:off x="2013125" y="4697750"/>
              <a:ext cx="76900" cy="156575"/>
            </a:xfrm>
            <a:custGeom>
              <a:avLst/>
              <a:gdLst/>
              <a:ahLst/>
              <a:cxnLst/>
              <a:rect l="l" t="t" r="r" b="b"/>
              <a:pathLst>
                <a:path w="3076" h="6263" extrusionOk="0">
                  <a:moveTo>
                    <a:pt x="2706" y="0"/>
                  </a:moveTo>
                  <a:cubicBezTo>
                    <a:pt x="2652" y="0"/>
                    <a:pt x="2608" y="33"/>
                    <a:pt x="2608" y="109"/>
                  </a:cubicBezTo>
                  <a:cubicBezTo>
                    <a:pt x="2442" y="1244"/>
                    <a:pt x="2375" y="2378"/>
                    <a:pt x="2141" y="3512"/>
                  </a:cubicBezTo>
                  <a:cubicBezTo>
                    <a:pt x="2075" y="4046"/>
                    <a:pt x="1975" y="4546"/>
                    <a:pt x="1574" y="4913"/>
                  </a:cubicBezTo>
                  <a:cubicBezTo>
                    <a:pt x="1207" y="5246"/>
                    <a:pt x="740" y="5580"/>
                    <a:pt x="240" y="5780"/>
                  </a:cubicBezTo>
                  <a:cubicBezTo>
                    <a:pt x="0" y="5900"/>
                    <a:pt x="110" y="6262"/>
                    <a:pt x="329" y="6262"/>
                  </a:cubicBezTo>
                  <a:cubicBezTo>
                    <a:pt x="353" y="6262"/>
                    <a:pt x="380" y="6257"/>
                    <a:pt x="407" y="6247"/>
                  </a:cubicBezTo>
                  <a:cubicBezTo>
                    <a:pt x="907" y="6047"/>
                    <a:pt x="1408" y="5747"/>
                    <a:pt x="1808" y="5413"/>
                  </a:cubicBezTo>
                  <a:cubicBezTo>
                    <a:pt x="2275" y="5046"/>
                    <a:pt x="2542" y="4579"/>
                    <a:pt x="2642" y="4012"/>
                  </a:cubicBezTo>
                  <a:cubicBezTo>
                    <a:pt x="2942" y="2745"/>
                    <a:pt x="3075" y="1444"/>
                    <a:pt x="2909" y="210"/>
                  </a:cubicBezTo>
                  <a:cubicBezTo>
                    <a:pt x="2909" y="86"/>
                    <a:pt x="2794" y="0"/>
                    <a:pt x="2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1"/>
            <p:cNvSpPr/>
            <p:nvPr/>
          </p:nvSpPr>
          <p:spPr>
            <a:xfrm>
              <a:off x="2110850" y="4762925"/>
              <a:ext cx="247275" cy="81600"/>
            </a:xfrm>
            <a:custGeom>
              <a:avLst/>
              <a:gdLst/>
              <a:ahLst/>
              <a:cxnLst/>
              <a:rect l="l" t="t" r="r" b="b"/>
              <a:pathLst>
                <a:path w="9891" h="3264" extrusionOk="0">
                  <a:moveTo>
                    <a:pt x="292" y="0"/>
                  </a:moveTo>
                  <a:cubicBezTo>
                    <a:pt x="218" y="0"/>
                    <a:pt x="143" y="1"/>
                    <a:pt x="67" y="4"/>
                  </a:cubicBezTo>
                  <a:cubicBezTo>
                    <a:pt x="0" y="71"/>
                    <a:pt x="0" y="238"/>
                    <a:pt x="134" y="238"/>
                  </a:cubicBezTo>
                  <a:cubicBezTo>
                    <a:pt x="1134" y="304"/>
                    <a:pt x="2002" y="805"/>
                    <a:pt x="2836" y="1272"/>
                  </a:cubicBezTo>
                  <a:cubicBezTo>
                    <a:pt x="3636" y="1739"/>
                    <a:pt x="4403" y="2239"/>
                    <a:pt x="5237" y="2639"/>
                  </a:cubicBezTo>
                  <a:cubicBezTo>
                    <a:pt x="5999" y="2994"/>
                    <a:pt x="6883" y="3263"/>
                    <a:pt x="7740" y="3263"/>
                  </a:cubicBezTo>
                  <a:cubicBezTo>
                    <a:pt x="8496" y="3263"/>
                    <a:pt x="9231" y="3053"/>
                    <a:pt x="9841" y="2506"/>
                  </a:cubicBezTo>
                  <a:cubicBezTo>
                    <a:pt x="9890" y="2456"/>
                    <a:pt x="9848" y="2370"/>
                    <a:pt x="9781" y="2370"/>
                  </a:cubicBezTo>
                  <a:cubicBezTo>
                    <a:pt x="9759" y="2370"/>
                    <a:pt x="9733" y="2380"/>
                    <a:pt x="9707" y="2406"/>
                  </a:cubicBezTo>
                  <a:cubicBezTo>
                    <a:pt x="9204" y="2693"/>
                    <a:pt x="8581" y="2843"/>
                    <a:pt x="7986" y="2843"/>
                  </a:cubicBezTo>
                  <a:cubicBezTo>
                    <a:pt x="7752" y="2843"/>
                    <a:pt x="7522" y="2820"/>
                    <a:pt x="7306" y="2773"/>
                  </a:cubicBezTo>
                  <a:cubicBezTo>
                    <a:pt x="6405" y="2639"/>
                    <a:pt x="5671" y="2172"/>
                    <a:pt x="4904" y="1772"/>
                  </a:cubicBezTo>
                  <a:cubicBezTo>
                    <a:pt x="4170" y="1339"/>
                    <a:pt x="3403" y="805"/>
                    <a:pt x="2636" y="471"/>
                  </a:cubicBezTo>
                  <a:cubicBezTo>
                    <a:pt x="1872" y="166"/>
                    <a:pt x="1108" y="0"/>
                    <a:pt x="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1"/>
            <p:cNvSpPr/>
            <p:nvPr/>
          </p:nvSpPr>
          <p:spPr>
            <a:xfrm>
              <a:off x="2369675" y="4773850"/>
              <a:ext cx="204850" cy="87075"/>
            </a:xfrm>
            <a:custGeom>
              <a:avLst/>
              <a:gdLst/>
              <a:ahLst/>
              <a:cxnLst/>
              <a:rect l="l" t="t" r="r" b="b"/>
              <a:pathLst>
                <a:path w="8194" h="3483" extrusionOk="0">
                  <a:moveTo>
                    <a:pt x="8127" y="1"/>
                  </a:moveTo>
                  <a:cubicBezTo>
                    <a:pt x="7393" y="134"/>
                    <a:pt x="6960" y="501"/>
                    <a:pt x="6459" y="968"/>
                  </a:cubicBezTo>
                  <a:cubicBezTo>
                    <a:pt x="5859" y="1469"/>
                    <a:pt x="5292" y="1936"/>
                    <a:pt x="4591" y="2336"/>
                  </a:cubicBezTo>
                  <a:cubicBezTo>
                    <a:pt x="3872" y="2752"/>
                    <a:pt x="2971" y="3018"/>
                    <a:pt x="2081" y="3018"/>
                  </a:cubicBezTo>
                  <a:cubicBezTo>
                    <a:pt x="1403" y="3018"/>
                    <a:pt x="732" y="2863"/>
                    <a:pt x="155" y="2503"/>
                  </a:cubicBezTo>
                  <a:cubicBezTo>
                    <a:pt x="136" y="2490"/>
                    <a:pt x="118" y="2484"/>
                    <a:pt x="102" y="2484"/>
                  </a:cubicBezTo>
                  <a:cubicBezTo>
                    <a:pt x="34" y="2484"/>
                    <a:pt x="1" y="2582"/>
                    <a:pt x="55" y="2636"/>
                  </a:cubicBezTo>
                  <a:cubicBezTo>
                    <a:pt x="655" y="3136"/>
                    <a:pt x="1256" y="3403"/>
                    <a:pt x="2056" y="3470"/>
                  </a:cubicBezTo>
                  <a:cubicBezTo>
                    <a:pt x="2160" y="3479"/>
                    <a:pt x="2263" y="3483"/>
                    <a:pt x="2366" y="3483"/>
                  </a:cubicBezTo>
                  <a:cubicBezTo>
                    <a:pt x="3062" y="3483"/>
                    <a:pt x="3748" y="3294"/>
                    <a:pt x="4358" y="3003"/>
                  </a:cubicBezTo>
                  <a:cubicBezTo>
                    <a:pt x="5092" y="2669"/>
                    <a:pt x="5725" y="2169"/>
                    <a:pt x="6326" y="1602"/>
                  </a:cubicBezTo>
                  <a:cubicBezTo>
                    <a:pt x="6860" y="1068"/>
                    <a:pt x="7393" y="435"/>
                    <a:pt x="8161" y="101"/>
                  </a:cubicBezTo>
                  <a:cubicBezTo>
                    <a:pt x="8194" y="68"/>
                    <a:pt x="8194" y="1"/>
                    <a:pt x="8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1"/>
            <p:cNvSpPr/>
            <p:nvPr/>
          </p:nvSpPr>
          <p:spPr>
            <a:xfrm>
              <a:off x="1949075" y="4461600"/>
              <a:ext cx="115100" cy="250150"/>
            </a:xfrm>
            <a:custGeom>
              <a:avLst/>
              <a:gdLst/>
              <a:ahLst/>
              <a:cxnLst/>
              <a:rect l="l" t="t" r="r" b="b"/>
              <a:pathLst>
                <a:path w="4604" h="10006" extrusionOk="0">
                  <a:moveTo>
                    <a:pt x="1067" y="0"/>
                  </a:moveTo>
                  <a:cubicBezTo>
                    <a:pt x="1038" y="0"/>
                    <a:pt x="1012" y="15"/>
                    <a:pt x="1001" y="49"/>
                  </a:cubicBezTo>
                  <a:cubicBezTo>
                    <a:pt x="0" y="1616"/>
                    <a:pt x="934" y="3651"/>
                    <a:pt x="1835" y="5019"/>
                  </a:cubicBezTo>
                  <a:cubicBezTo>
                    <a:pt x="2335" y="5819"/>
                    <a:pt x="2869" y="6520"/>
                    <a:pt x="3369" y="7321"/>
                  </a:cubicBezTo>
                  <a:cubicBezTo>
                    <a:pt x="3936" y="8121"/>
                    <a:pt x="4370" y="8988"/>
                    <a:pt x="4470" y="9956"/>
                  </a:cubicBezTo>
                  <a:cubicBezTo>
                    <a:pt x="4470" y="9989"/>
                    <a:pt x="4503" y="10006"/>
                    <a:pt x="4537" y="10006"/>
                  </a:cubicBezTo>
                  <a:cubicBezTo>
                    <a:pt x="4570" y="10006"/>
                    <a:pt x="4603" y="9989"/>
                    <a:pt x="4603" y="9956"/>
                  </a:cubicBezTo>
                  <a:cubicBezTo>
                    <a:pt x="4603" y="9122"/>
                    <a:pt x="4370" y="8321"/>
                    <a:pt x="4036" y="7521"/>
                  </a:cubicBezTo>
                  <a:cubicBezTo>
                    <a:pt x="3703" y="6687"/>
                    <a:pt x="3136" y="5986"/>
                    <a:pt x="2669" y="5219"/>
                  </a:cubicBezTo>
                  <a:cubicBezTo>
                    <a:pt x="2168" y="4485"/>
                    <a:pt x="1668" y="3685"/>
                    <a:pt x="1368" y="2817"/>
                  </a:cubicBezTo>
                  <a:cubicBezTo>
                    <a:pt x="1101" y="1917"/>
                    <a:pt x="1034" y="1016"/>
                    <a:pt x="1201" y="149"/>
                  </a:cubicBezTo>
                  <a:cubicBezTo>
                    <a:pt x="1201" y="60"/>
                    <a:pt x="1127" y="0"/>
                    <a:pt x="10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1"/>
            <p:cNvSpPr/>
            <p:nvPr/>
          </p:nvSpPr>
          <p:spPr>
            <a:xfrm>
              <a:off x="1951575" y="4232300"/>
              <a:ext cx="98425" cy="206075"/>
            </a:xfrm>
            <a:custGeom>
              <a:avLst/>
              <a:gdLst/>
              <a:ahLst/>
              <a:cxnLst/>
              <a:rect l="l" t="t" r="r" b="b"/>
              <a:pathLst>
                <a:path w="3937" h="8243" extrusionOk="0">
                  <a:moveTo>
                    <a:pt x="3898" y="0"/>
                  </a:moveTo>
                  <a:cubicBezTo>
                    <a:pt x="3889" y="0"/>
                    <a:pt x="3879" y="4"/>
                    <a:pt x="3870" y="14"/>
                  </a:cubicBezTo>
                  <a:cubicBezTo>
                    <a:pt x="3569" y="448"/>
                    <a:pt x="3202" y="715"/>
                    <a:pt x="2869" y="1115"/>
                  </a:cubicBezTo>
                  <a:cubicBezTo>
                    <a:pt x="2569" y="1448"/>
                    <a:pt x="2268" y="1715"/>
                    <a:pt x="2035" y="2049"/>
                  </a:cubicBezTo>
                  <a:cubicBezTo>
                    <a:pt x="1468" y="2716"/>
                    <a:pt x="967" y="3450"/>
                    <a:pt x="634" y="4217"/>
                  </a:cubicBezTo>
                  <a:cubicBezTo>
                    <a:pt x="100" y="5485"/>
                    <a:pt x="0" y="7453"/>
                    <a:pt x="1368" y="8220"/>
                  </a:cubicBezTo>
                  <a:cubicBezTo>
                    <a:pt x="1376" y="8236"/>
                    <a:pt x="1386" y="8242"/>
                    <a:pt x="1396" y="8242"/>
                  </a:cubicBezTo>
                  <a:cubicBezTo>
                    <a:pt x="1427" y="8242"/>
                    <a:pt x="1460" y="8179"/>
                    <a:pt x="1434" y="8153"/>
                  </a:cubicBezTo>
                  <a:cubicBezTo>
                    <a:pt x="534" y="6886"/>
                    <a:pt x="567" y="5351"/>
                    <a:pt x="1334" y="4017"/>
                  </a:cubicBezTo>
                  <a:cubicBezTo>
                    <a:pt x="1735" y="3350"/>
                    <a:pt x="2202" y="2716"/>
                    <a:pt x="2702" y="2149"/>
                  </a:cubicBezTo>
                  <a:cubicBezTo>
                    <a:pt x="2936" y="1849"/>
                    <a:pt x="3202" y="1515"/>
                    <a:pt x="3403" y="1182"/>
                  </a:cubicBezTo>
                  <a:cubicBezTo>
                    <a:pt x="3669" y="848"/>
                    <a:pt x="3769" y="448"/>
                    <a:pt x="3936" y="47"/>
                  </a:cubicBezTo>
                  <a:cubicBezTo>
                    <a:pt x="3936" y="24"/>
                    <a:pt x="3920" y="0"/>
                    <a:pt x="38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1"/>
            <p:cNvSpPr/>
            <p:nvPr/>
          </p:nvSpPr>
          <p:spPr>
            <a:xfrm>
              <a:off x="3465975" y="3051575"/>
              <a:ext cx="20050" cy="578425"/>
            </a:xfrm>
            <a:custGeom>
              <a:avLst/>
              <a:gdLst/>
              <a:ahLst/>
              <a:cxnLst/>
              <a:rect l="l" t="t" r="r" b="b"/>
              <a:pathLst>
                <a:path w="802" h="23137" extrusionOk="0">
                  <a:moveTo>
                    <a:pt x="518" y="1"/>
                  </a:moveTo>
                  <a:cubicBezTo>
                    <a:pt x="443" y="1"/>
                    <a:pt x="368" y="59"/>
                    <a:pt x="368" y="176"/>
                  </a:cubicBezTo>
                  <a:cubicBezTo>
                    <a:pt x="334" y="1844"/>
                    <a:pt x="201" y="3545"/>
                    <a:pt x="134" y="5213"/>
                  </a:cubicBezTo>
                  <a:cubicBezTo>
                    <a:pt x="1" y="8215"/>
                    <a:pt x="1" y="11184"/>
                    <a:pt x="34" y="14186"/>
                  </a:cubicBezTo>
                  <a:cubicBezTo>
                    <a:pt x="67" y="15687"/>
                    <a:pt x="67" y="17188"/>
                    <a:pt x="67" y="18689"/>
                  </a:cubicBezTo>
                  <a:cubicBezTo>
                    <a:pt x="67" y="19423"/>
                    <a:pt x="67" y="20124"/>
                    <a:pt x="101" y="20891"/>
                  </a:cubicBezTo>
                  <a:cubicBezTo>
                    <a:pt x="167" y="21591"/>
                    <a:pt x="167" y="22359"/>
                    <a:pt x="268" y="23059"/>
                  </a:cubicBezTo>
                  <a:cubicBezTo>
                    <a:pt x="296" y="23115"/>
                    <a:pt x="342" y="23136"/>
                    <a:pt x="386" y="23136"/>
                  </a:cubicBezTo>
                  <a:cubicBezTo>
                    <a:pt x="445" y="23136"/>
                    <a:pt x="501" y="23098"/>
                    <a:pt x="501" y="23059"/>
                  </a:cubicBezTo>
                  <a:cubicBezTo>
                    <a:pt x="634" y="22225"/>
                    <a:pt x="634" y="21391"/>
                    <a:pt x="634" y="20557"/>
                  </a:cubicBezTo>
                  <a:cubicBezTo>
                    <a:pt x="668" y="19723"/>
                    <a:pt x="668" y="18923"/>
                    <a:pt x="668" y="18089"/>
                  </a:cubicBezTo>
                  <a:cubicBezTo>
                    <a:pt x="701" y="15087"/>
                    <a:pt x="801" y="12118"/>
                    <a:pt x="801" y="9116"/>
                  </a:cubicBezTo>
                  <a:cubicBezTo>
                    <a:pt x="801" y="6114"/>
                    <a:pt x="668" y="3178"/>
                    <a:pt x="668" y="176"/>
                  </a:cubicBezTo>
                  <a:cubicBezTo>
                    <a:pt x="668" y="59"/>
                    <a:pt x="593" y="1"/>
                    <a:pt x="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1"/>
            <p:cNvSpPr/>
            <p:nvPr/>
          </p:nvSpPr>
          <p:spPr>
            <a:xfrm>
              <a:off x="2906425" y="3043450"/>
              <a:ext cx="573750" cy="18625"/>
            </a:xfrm>
            <a:custGeom>
              <a:avLst/>
              <a:gdLst/>
              <a:ahLst/>
              <a:cxnLst/>
              <a:rect l="l" t="t" r="r" b="b"/>
              <a:pathLst>
                <a:path w="22950" h="745" extrusionOk="0">
                  <a:moveTo>
                    <a:pt x="17713" y="1"/>
                  </a:moveTo>
                  <a:cubicBezTo>
                    <a:pt x="14777" y="1"/>
                    <a:pt x="11909" y="67"/>
                    <a:pt x="9006" y="167"/>
                  </a:cubicBezTo>
                  <a:cubicBezTo>
                    <a:pt x="7572" y="201"/>
                    <a:pt x="6104" y="234"/>
                    <a:pt x="4670" y="234"/>
                  </a:cubicBezTo>
                  <a:cubicBezTo>
                    <a:pt x="3202" y="234"/>
                    <a:pt x="1701" y="234"/>
                    <a:pt x="234" y="368"/>
                  </a:cubicBezTo>
                  <a:cubicBezTo>
                    <a:pt x="11" y="399"/>
                    <a:pt x="1" y="704"/>
                    <a:pt x="202" y="704"/>
                  </a:cubicBezTo>
                  <a:cubicBezTo>
                    <a:pt x="212" y="704"/>
                    <a:pt x="222" y="703"/>
                    <a:pt x="234" y="701"/>
                  </a:cubicBezTo>
                  <a:cubicBezTo>
                    <a:pt x="762" y="733"/>
                    <a:pt x="1288" y="744"/>
                    <a:pt x="1812" y="744"/>
                  </a:cubicBezTo>
                  <a:cubicBezTo>
                    <a:pt x="2941" y="744"/>
                    <a:pt x="4065" y="691"/>
                    <a:pt x="5204" y="668"/>
                  </a:cubicBezTo>
                  <a:cubicBezTo>
                    <a:pt x="6978" y="617"/>
                    <a:pt x="8755" y="603"/>
                    <a:pt x="10534" y="603"/>
                  </a:cubicBezTo>
                  <a:cubicBezTo>
                    <a:pt x="12564" y="603"/>
                    <a:pt x="14597" y="621"/>
                    <a:pt x="16631" y="621"/>
                  </a:cubicBezTo>
                  <a:cubicBezTo>
                    <a:pt x="18648" y="621"/>
                    <a:pt x="20665" y="604"/>
                    <a:pt x="22683" y="534"/>
                  </a:cubicBezTo>
                  <a:cubicBezTo>
                    <a:pt x="22950" y="534"/>
                    <a:pt x="22950" y="67"/>
                    <a:pt x="22683" y="67"/>
                  </a:cubicBezTo>
                  <a:cubicBezTo>
                    <a:pt x="21015" y="34"/>
                    <a:pt x="19381" y="1"/>
                    <a:pt x="177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1"/>
            <p:cNvSpPr/>
            <p:nvPr/>
          </p:nvSpPr>
          <p:spPr>
            <a:xfrm>
              <a:off x="3179100" y="2959825"/>
              <a:ext cx="306925" cy="96525"/>
            </a:xfrm>
            <a:custGeom>
              <a:avLst/>
              <a:gdLst/>
              <a:ahLst/>
              <a:cxnLst/>
              <a:rect l="l" t="t" r="r" b="b"/>
              <a:pathLst>
                <a:path w="12277" h="3861" extrusionOk="0">
                  <a:moveTo>
                    <a:pt x="1887" y="1"/>
                  </a:moveTo>
                  <a:cubicBezTo>
                    <a:pt x="1516" y="1"/>
                    <a:pt x="1152" y="81"/>
                    <a:pt x="835" y="310"/>
                  </a:cubicBezTo>
                  <a:cubicBezTo>
                    <a:pt x="268" y="677"/>
                    <a:pt x="34" y="1411"/>
                    <a:pt x="1" y="2078"/>
                  </a:cubicBezTo>
                  <a:cubicBezTo>
                    <a:pt x="1" y="2812"/>
                    <a:pt x="368" y="3412"/>
                    <a:pt x="1135" y="3579"/>
                  </a:cubicBezTo>
                  <a:cubicBezTo>
                    <a:pt x="1288" y="3619"/>
                    <a:pt x="1447" y="3640"/>
                    <a:pt x="1604" y="3640"/>
                  </a:cubicBezTo>
                  <a:cubicBezTo>
                    <a:pt x="2100" y="3640"/>
                    <a:pt x="2583" y="3434"/>
                    <a:pt x="2836" y="2979"/>
                  </a:cubicBezTo>
                  <a:cubicBezTo>
                    <a:pt x="3136" y="2378"/>
                    <a:pt x="2970" y="1578"/>
                    <a:pt x="2302" y="1378"/>
                  </a:cubicBezTo>
                  <a:cubicBezTo>
                    <a:pt x="2220" y="1353"/>
                    <a:pt x="2138" y="1341"/>
                    <a:pt x="2058" y="1341"/>
                  </a:cubicBezTo>
                  <a:cubicBezTo>
                    <a:pt x="1486" y="1341"/>
                    <a:pt x="1009" y="1927"/>
                    <a:pt x="1302" y="2512"/>
                  </a:cubicBezTo>
                  <a:cubicBezTo>
                    <a:pt x="1360" y="2629"/>
                    <a:pt x="1468" y="2680"/>
                    <a:pt x="1579" y="2680"/>
                  </a:cubicBezTo>
                  <a:cubicBezTo>
                    <a:pt x="1784" y="2680"/>
                    <a:pt x="2000" y="2505"/>
                    <a:pt x="1936" y="2245"/>
                  </a:cubicBezTo>
                  <a:cubicBezTo>
                    <a:pt x="1878" y="2088"/>
                    <a:pt x="1937" y="2023"/>
                    <a:pt x="2026" y="2023"/>
                  </a:cubicBezTo>
                  <a:cubicBezTo>
                    <a:pt x="2145" y="2023"/>
                    <a:pt x="2317" y="2140"/>
                    <a:pt x="2336" y="2312"/>
                  </a:cubicBezTo>
                  <a:cubicBezTo>
                    <a:pt x="2369" y="2545"/>
                    <a:pt x="2202" y="2812"/>
                    <a:pt x="2002" y="2912"/>
                  </a:cubicBezTo>
                  <a:cubicBezTo>
                    <a:pt x="1866" y="2990"/>
                    <a:pt x="1707" y="3028"/>
                    <a:pt x="1547" y="3028"/>
                  </a:cubicBezTo>
                  <a:cubicBezTo>
                    <a:pt x="1158" y="3028"/>
                    <a:pt x="762" y="2804"/>
                    <a:pt x="668" y="2378"/>
                  </a:cubicBezTo>
                  <a:cubicBezTo>
                    <a:pt x="601" y="1845"/>
                    <a:pt x="768" y="1177"/>
                    <a:pt x="1168" y="844"/>
                  </a:cubicBezTo>
                  <a:cubicBezTo>
                    <a:pt x="1411" y="676"/>
                    <a:pt x="1706" y="612"/>
                    <a:pt x="2000" y="612"/>
                  </a:cubicBezTo>
                  <a:cubicBezTo>
                    <a:pt x="2232" y="612"/>
                    <a:pt x="2464" y="652"/>
                    <a:pt x="2669" y="710"/>
                  </a:cubicBezTo>
                  <a:cubicBezTo>
                    <a:pt x="3670" y="977"/>
                    <a:pt x="4504" y="1578"/>
                    <a:pt x="5338" y="2145"/>
                  </a:cubicBezTo>
                  <a:cubicBezTo>
                    <a:pt x="6205" y="2712"/>
                    <a:pt x="7139" y="3312"/>
                    <a:pt x="8173" y="3546"/>
                  </a:cubicBezTo>
                  <a:cubicBezTo>
                    <a:pt x="9136" y="3799"/>
                    <a:pt x="10099" y="3860"/>
                    <a:pt x="11062" y="3860"/>
                  </a:cubicBezTo>
                  <a:cubicBezTo>
                    <a:pt x="11367" y="3860"/>
                    <a:pt x="11672" y="3854"/>
                    <a:pt x="11976" y="3846"/>
                  </a:cubicBezTo>
                  <a:cubicBezTo>
                    <a:pt x="12276" y="3846"/>
                    <a:pt x="12276" y="3412"/>
                    <a:pt x="11976" y="3412"/>
                  </a:cubicBezTo>
                  <a:cubicBezTo>
                    <a:pt x="10942" y="3379"/>
                    <a:pt x="9875" y="3246"/>
                    <a:pt x="8874" y="3079"/>
                  </a:cubicBezTo>
                  <a:cubicBezTo>
                    <a:pt x="8007" y="2912"/>
                    <a:pt x="7206" y="2645"/>
                    <a:pt x="6472" y="2178"/>
                  </a:cubicBezTo>
                  <a:cubicBezTo>
                    <a:pt x="5305" y="1411"/>
                    <a:pt x="4204" y="510"/>
                    <a:pt x="2870" y="143"/>
                  </a:cubicBezTo>
                  <a:cubicBezTo>
                    <a:pt x="2555" y="65"/>
                    <a:pt x="2218" y="1"/>
                    <a:pt x="1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1"/>
            <p:cNvSpPr/>
            <p:nvPr/>
          </p:nvSpPr>
          <p:spPr>
            <a:xfrm>
              <a:off x="3469325" y="3052100"/>
              <a:ext cx="95775" cy="293475"/>
            </a:xfrm>
            <a:custGeom>
              <a:avLst/>
              <a:gdLst/>
              <a:ahLst/>
              <a:cxnLst/>
              <a:rect l="l" t="t" r="r" b="b"/>
              <a:pathLst>
                <a:path w="3831" h="11739" extrusionOk="0">
                  <a:moveTo>
                    <a:pt x="680" y="0"/>
                  </a:moveTo>
                  <a:cubicBezTo>
                    <a:pt x="602" y="0"/>
                    <a:pt x="527" y="48"/>
                    <a:pt x="500" y="155"/>
                  </a:cubicBezTo>
                  <a:cubicBezTo>
                    <a:pt x="134" y="1456"/>
                    <a:pt x="434" y="2724"/>
                    <a:pt x="934" y="3958"/>
                  </a:cubicBezTo>
                  <a:cubicBezTo>
                    <a:pt x="1368" y="5025"/>
                    <a:pt x="1968" y="6026"/>
                    <a:pt x="2435" y="7127"/>
                  </a:cubicBezTo>
                  <a:cubicBezTo>
                    <a:pt x="2802" y="8027"/>
                    <a:pt x="3236" y="9195"/>
                    <a:pt x="2869" y="10196"/>
                  </a:cubicBezTo>
                  <a:cubicBezTo>
                    <a:pt x="2735" y="10629"/>
                    <a:pt x="2402" y="10896"/>
                    <a:pt x="1935" y="10896"/>
                  </a:cubicBezTo>
                  <a:cubicBezTo>
                    <a:pt x="1535" y="10896"/>
                    <a:pt x="1101" y="10696"/>
                    <a:pt x="901" y="10329"/>
                  </a:cubicBezTo>
                  <a:cubicBezTo>
                    <a:pt x="667" y="9895"/>
                    <a:pt x="701" y="9128"/>
                    <a:pt x="1334" y="9128"/>
                  </a:cubicBezTo>
                  <a:cubicBezTo>
                    <a:pt x="1668" y="9128"/>
                    <a:pt x="1868" y="9528"/>
                    <a:pt x="1535" y="9695"/>
                  </a:cubicBezTo>
                  <a:cubicBezTo>
                    <a:pt x="1155" y="9870"/>
                    <a:pt x="1414" y="10326"/>
                    <a:pt x="1730" y="10326"/>
                  </a:cubicBezTo>
                  <a:cubicBezTo>
                    <a:pt x="1776" y="10326"/>
                    <a:pt x="1822" y="10317"/>
                    <a:pt x="1868" y="10296"/>
                  </a:cubicBezTo>
                  <a:cubicBezTo>
                    <a:pt x="2435" y="10029"/>
                    <a:pt x="2502" y="9228"/>
                    <a:pt x="2102" y="8795"/>
                  </a:cubicBezTo>
                  <a:cubicBezTo>
                    <a:pt x="1919" y="8556"/>
                    <a:pt x="1672" y="8459"/>
                    <a:pt x="1415" y="8459"/>
                  </a:cubicBezTo>
                  <a:cubicBezTo>
                    <a:pt x="1060" y="8459"/>
                    <a:pt x="685" y="8643"/>
                    <a:pt x="434" y="8895"/>
                  </a:cubicBezTo>
                  <a:cubicBezTo>
                    <a:pt x="0" y="9395"/>
                    <a:pt x="33" y="10196"/>
                    <a:pt x="367" y="10829"/>
                  </a:cubicBezTo>
                  <a:cubicBezTo>
                    <a:pt x="701" y="11363"/>
                    <a:pt x="1234" y="11697"/>
                    <a:pt x="1835" y="11730"/>
                  </a:cubicBezTo>
                  <a:cubicBezTo>
                    <a:pt x="1892" y="11735"/>
                    <a:pt x="1948" y="11738"/>
                    <a:pt x="2003" y="11738"/>
                  </a:cubicBezTo>
                  <a:cubicBezTo>
                    <a:pt x="3284" y="11738"/>
                    <a:pt x="3831" y="10281"/>
                    <a:pt x="3703" y="9161"/>
                  </a:cubicBezTo>
                  <a:cubicBezTo>
                    <a:pt x="3569" y="7627"/>
                    <a:pt x="2769" y="6226"/>
                    <a:pt x="2068" y="4892"/>
                  </a:cubicBezTo>
                  <a:cubicBezTo>
                    <a:pt x="1368" y="3491"/>
                    <a:pt x="601" y="1890"/>
                    <a:pt x="901" y="288"/>
                  </a:cubicBezTo>
                  <a:cubicBezTo>
                    <a:pt x="921" y="108"/>
                    <a:pt x="797" y="0"/>
                    <a:pt x="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1"/>
            <p:cNvSpPr/>
            <p:nvPr/>
          </p:nvSpPr>
          <p:spPr>
            <a:xfrm>
              <a:off x="3470150" y="3333650"/>
              <a:ext cx="112600" cy="267700"/>
            </a:xfrm>
            <a:custGeom>
              <a:avLst/>
              <a:gdLst/>
              <a:ahLst/>
              <a:cxnLst/>
              <a:rect l="l" t="t" r="r" b="b"/>
              <a:pathLst>
                <a:path w="4504" h="10708" extrusionOk="0">
                  <a:moveTo>
                    <a:pt x="2191" y="1"/>
                  </a:moveTo>
                  <a:cubicBezTo>
                    <a:pt x="2029" y="1"/>
                    <a:pt x="1865" y="22"/>
                    <a:pt x="1702" y="68"/>
                  </a:cubicBezTo>
                  <a:cubicBezTo>
                    <a:pt x="901" y="268"/>
                    <a:pt x="234" y="968"/>
                    <a:pt x="134" y="1769"/>
                  </a:cubicBezTo>
                  <a:cubicBezTo>
                    <a:pt x="0" y="2469"/>
                    <a:pt x="401" y="3403"/>
                    <a:pt x="1201" y="3570"/>
                  </a:cubicBezTo>
                  <a:cubicBezTo>
                    <a:pt x="1271" y="3585"/>
                    <a:pt x="1342" y="3592"/>
                    <a:pt x="1413" y="3592"/>
                  </a:cubicBezTo>
                  <a:cubicBezTo>
                    <a:pt x="2161" y="3592"/>
                    <a:pt x="2949" y="2830"/>
                    <a:pt x="2736" y="2069"/>
                  </a:cubicBezTo>
                  <a:cubicBezTo>
                    <a:pt x="2645" y="1651"/>
                    <a:pt x="2286" y="1431"/>
                    <a:pt x="1930" y="1431"/>
                  </a:cubicBezTo>
                  <a:cubicBezTo>
                    <a:pt x="1633" y="1431"/>
                    <a:pt x="1338" y="1584"/>
                    <a:pt x="1201" y="1902"/>
                  </a:cubicBezTo>
                  <a:cubicBezTo>
                    <a:pt x="1098" y="2151"/>
                    <a:pt x="1329" y="2335"/>
                    <a:pt x="1551" y="2335"/>
                  </a:cubicBezTo>
                  <a:cubicBezTo>
                    <a:pt x="1686" y="2335"/>
                    <a:pt x="1818" y="2267"/>
                    <a:pt x="1868" y="2102"/>
                  </a:cubicBezTo>
                  <a:cubicBezTo>
                    <a:pt x="1868" y="2089"/>
                    <a:pt x="1897" y="2081"/>
                    <a:pt x="1928" y="2081"/>
                  </a:cubicBezTo>
                  <a:cubicBezTo>
                    <a:pt x="1972" y="2081"/>
                    <a:pt x="2021" y="2097"/>
                    <a:pt x="2002" y="2136"/>
                  </a:cubicBezTo>
                  <a:cubicBezTo>
                    <a:pt x="2102" y="2269"/>
                    <a:pt x="1935" y="2569"/>
                    <a:pt x="1835" y="2670"/>
                  </a:cubicBezTo>
                  <a:cubicBezTo>
                    <a:pt x="1689" y="2845"/>
                    <a:pt x="1517" y="2924"/>
                    <a:pt x="1348" y="2924"/>
                  </a:cubicBezTo>
                  <a:cubicBezTo>
                    <a:pt x="1131" y="2924"/>
                    <a:pt x="918" y="2794"/>
                    <a:pt x="768" y="2569"/>
                  </a:cubicBezTo>
                  <a:cubicBezTo>
                    <a:pt x="267" y="1769"/>
                    <a:pt x="1035" y="735"/>
                    <a:pt x="1868" y="601"/>
                  </a:cubicBezTo>
                  <a:cubicBezTo>
                    <a:pt x="1941" y="590"/>
                    <a:pt x="2012" y="584"/>
                    <a:pt x="2082" y="584"/>
                  </a:cubicBezTo>
                  <a:cubicBezTo>
                    <a:pt x="2825" y="584"/>
                    <a:pt x="3445" y="1204"/>
                    <a:pt x="3536" y="1936"/>
                  </a:cubicBezTo>
                  <a:cubicBezTo>
                    <a:pt x="3570" y="2436"/>
                    <a:pt x="3403" y="2936"/>
                    <a:pt x="3236" y="3403"/>
                  </a:cubicBezTo>
                  <a:cubicBezTo>
                    <a:pt x="3069" y="3837"/>
                    <a:pt x="2836" y="4304"/>
                    <a:pt x="2569" y="4738"/>
                  </a:cubicBezTo>
                  <a:cubicBezTo>
                    <a:pt x="1702" y="6105"/>
                    <a:pt x="134" y="7273"/>
                    <a:pt x="401" y="9107"/>
                  </a:cubicBezTo>
                  <a:cubicBezTo>
                    <a:pt x="534" y="9808"/>
                    <a:pt x="1001" y="10442"/>
                    <a:pt x="1668" y="10642"/>
                  </a:cubicBezTo>
                  <a:cubicBezTo>
                    <a:pt x="1816" y="10686"/>
                    <a:pt x="1970" y="10708"/>
                    <a:pt x="2125" y="10708"/>
                  </a:cubicBezTo>
                  <a:cubicBezTo>
                    <a:pt x="2670" y="10708"/>
                    <a:pt x="3225" y="10442"/>
                    <a:pt x="3536" y="9975"/>
                  </a:cubicBezTo>
                  <a:cubicBezTo>
                    <a:pt x="4003" y="9341"/>
                    <a:pt x="3903" y="8340"/>
                    <a:pt x="3136" y="8073"/>
                  </a:cubicBezTo>
                  <a:cubicBezTo>
                    <a:pt x="3028" y="8025"/>
                    <a:pt x="2902" y="7999"/>
                    <a:pt x="2776" y="7999"/>
                  </a:cubicBezTo>
                  <a:cubicBezTo>
                    <a:pt x="2553" y="7999"/>
                    <a:pt x="2330" y="8082"/>
                    <a:pt x="2202" y="8274"/>
                  </a:cubicBezTo>
                  <a:cubicBezTo>
                    <a:pt x="2002" y="8574"/>
                    <a:pt x="1969" y="8974"/>
                    <a:pt x="2002" y="9308"/>
                  </a:cubicBezTo>
                  <a:cubicBezTo>
                    <a:pt x="2020" y="9449"/>
                    <a:pt x="2122" y="9525"/>
                    <a:pt x="2214" y="9525"/>
                  </a:cubicBezTo>
                  <a:cubicBezTo>
                    <a:pt x="2295" y="9525"/>
                    <a:pt x="2369" y="9466"/>
                    <a:pt x="2369" y="9341"/>
                  </a:cubicBezTo>
                  <a:cubicBezTo>
                    <a:pt x="2369" y="9107"/>
                    <a:pt x="2369" y="8774"/>
                    <a:pt x="2636" y="8640"/>
                  </a:cubicBezTo>
                  <a:cubicBezTo>
                    <a:pt x="2682" y="8627"/>
                    <a:pt x="2728" y="8620"/>
                    <a:pt x="2771" y="8620"/>
                  </a:cubicBezTo>
                  <a:cubicBezTo>
                    <a:pt x="2945" y="8620"/>
                    <a:pt x="3089" y="8727"/>
                    <a:pt x="3169" y="8941"/>
                  </a:cubicBezTo>
                  <a:cubicBezTo>
                    <a:pt x="3336" y="9408"/>
                    <a:pt x="3003" y="9808"/>
                    <a:pt x="2569" y="9975"/>
                  </a:cubicBezTo>
                  <a:cubicBezTo>
                    <a:pt x="2428" y="10034"/>
                    <a:pt x="2296" y="10061"/>
                    <a:pt x="2172" y="10061"/>
                  </a:cubicBezTo>
                  <a:cubicBezTo>
                    <a:pt x="1533" y="10061"/>
                    <a:pt x="1135" y="9339"/>
                    <a:pt x="1135" y="8640"/>
                  </a:cubicBezTo>
                  <a:cubicBezTo>
                    <a:pt x="1135" y="7673"/>
                    <a:pt x="1802" y="6973"/>
                    <a:pt x="2369" y="6272"/>
                  </a:cubicBezTo>
                  <a:cubicBezTo>
                    <a:pt x="3036" y="5472"/>
                    <a:pt x="3570" y="4638"/>
                    <a:pt x="3970" y="3670"/>
                  </a:cubicBezTo>
                  <a:cubicBezTo>
                    <a:pt x="4304" y="2770"/>
                    <a:pt x="4504" y="1736"/>
                    <a:pt x="3903" y="902"/>
                  </a:cubicBezTo>
                  <a:cubicBezTo>
                    <a:pt x="3501" y="365"/>
                    <a:pt x="2860"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1"/>
            <p:cNvSpPr/>
            <p:nvPr/>
          </p:nvSpPr>
          <p:spPr>
            <a:xfrm>
              <a:off x="3466825" y="3481900"/>
              <a:ext cx="174300" cy="260150"/>
            </a:xfrm>
            <a:custGeom>
              <a:avLst/>
              <a:gdLst/>
              <a:ahLst/>
              <a:cxnLst/>
              <a:rect l="l" t="t" r="r" b="b"/>
              <a:pathLst>
                <a:path w="6972" h="10406" extrusionOk="0">
                  <a:moveTo>
                    <a:pt x="400" y="0"/>
                  </a:moveTo>
                  <a:cubicBezTo>
                    <a:pt x="350" y="0"/>
                    <a:pt x="300" y="25"/>
                    <a:pt x="300" y="75"/>
                  </a:cubicBezTo>
                  <a:cubicBezTo>
                    <a:pt x="200" y="1977"/>
                    <a:pt x="0" y="3811"/>
                    <a:pt x="133" y="5613"/>
                  </a:cubicBezTo>
                  <a:cubicBezTo>
                    <a:pt x="234" y="7147"/>
                    <a:pt x="701" y="8715"/>
                    <a:pt x="1968" y="9716"/>
                  </a:cubicBezTo>
                  <a:cubicBezTo>
                    <a:pt x="2551" y="10162"/>
                    <a:pt x="3213" y="10405"/>
                    <a:pt x="3882" y="10405"/>
                  </a:cubicBezTo>
                  <a:cubicBezTo>
                    <a:pt x="4361" y="10405"/>
                    <a:pt x="4844" y="10280"/>
                    <a:pt x="5304" y="10016"/>
                  </a:cubicBezTo>
                  <a:cubicBezTo>
                    <a:pt x="6238" y="9415"/>
                    <a:pt x="6972" y="8315"/>
                    <a:pt x="6872" y="7180"/>
                  </a:cubicBezTo>
                  <a:cubicBezTo>
                    <a:pt x="6805" y="6013"/>
                    <a:pt x="6038" y="4912"/>
                    <a:pt x="4970" y="4412"/>
                  </a:cubicBezTo>
                  <a:cubicBezTo>
                    <a:pt x="4571" y="4212"/>
                    <a:pt x="4103" y="4103"/>
                    <a:pt x="3637" y="4103"/>
                  </a:cubicBezTo>
                  <a:cubicBezTo>
                    <a:pt x="2936" y="4103"/>
                    <a:pt x="2242" y="4351"/>
                    <a:pt x="1801" y="4912"/>
                  </a:cubicBezTo>
                  <a:cubicBezTo>
                    <a:pt x="1001" y="5913"/>
                    <a:pt x="1101" y="7681"/>
                    <a:pt x="2168" y="8415"/>
                  </a:cubicBezTo>
                  <a:cubicBezTo>
                    <a:pt x="2656" y="8740"/>
                    <a:pt x="3327" y="8978"/>
                    <a:pt x="3947" y="8978"/>
                  </a:cubicBezTo>
                  <a:cubicBezTo>
                    <a:pt x="4600" y="8978"/>
                    <a:pt x="5197" y="8715"/>
                    <a:pt x="5471" y="8014"/>
                  </a:cubicBezTo>
                  <a:cubicBezTo>
                    <a:pt x="5866" y="7081"/>
                    <a:pt x="5136" y="6076"/>
                    <a:pt x="4213" y="6076"/>
                  </a:cubicBezTo>
                  <a:cubicBezTo>
                    <a:pt x="4047" y="6076"/>
                    <a:pt x="3875" y="6109"/>
                    <a:pt x="3703" y="6180"/>
                  </a:cubicBezTo>
                  <a:cubicBezTo>
                    <a:pt x="3202" y="6380"/>
                    <a:pt x="2802" y="7014"/>
                    <a:pt x="3102" y="7547"/>
                  </a:cubicBezTo>
                  <a:cubicBezTo>
                    <a:pt x="3227" y="7838"/>
                    <a:pt x="3519" y="7999"/>
                    <a:pt x="3811" y="7999"/>
                  </a:cubicBezTo>
                  <a:cubicBezTo>
                    <a:pt x="3988" y="7999"/>
                    <a:pt x="4165" y="7940"/>
                    <a:pt x="4303" y="7814"/>
                  </a:cubicBezTo>
                  <a:cubicBezTo>
                    <a:pt x="4468" y="7677"/>
                    <a:pt x="4294" y="7405"/>
                    <a:pt x="4116" y="7405"/>
                  </a:cubicBezTo>
                  <a:cubicBezTo>
                    <a:pt x="4077" y="7405"/>
                    <a:pt x="4039" y="7418"/>
                    <a:pt x="4003" y="7447"/>
                  </a:cubicBezTo>
                  <a:cubicBezTo>
                    <a:pt x="3959" y="7473"/>
                    <a:pt x="3907" y="7486"/>
                    <a:pt x="3853" y="7486"/>
                  </a:cubicBezTo>
                  <a:cubicBezTo>
                    <a:pt x="3700" y="7486"/>
                    <a:pt x="3536" y="7386"/>
                    <a:pt x="3536" y="7214"/>
                  </a:cubicBezTo>
                  <a:cubicBezTo>
                    <a:pt x="3503" y="6947"/>
                    <a:pt x="3803" y="6713"/>
                    <a:pt x="4036" y="6680"/>
                  </a:cubicBezTo>
                  <a:cubicBezTo>
                    <a:pt x="4080" y="6674"/>
                    <a:pt x="4123" y="6671"/>
                    <a:pt x="4167" y="6671"/>
                  </a:cubicBezTo>
                  <a:cubicBezTo>
                    <a:pt x="4587" y="6671"/>
                    <a:pt x="4973" y="6957"/>
                    <a:pt x="5004" y="7381"/>
                  </a:cubicBezTo>
                  <a:cubicBezTo>
                    <a:pt x="5037" y="7881"/>
                    <a:pt x="4637" y="8348"/>
                    <a:pt x="4170" y="8448"/>
                  </a:cubicBezTo>
                  <a:cubicBezTo>
                    <a:pt x="4116" y="8454"/>
                    <a:pt x="4060" y="8457"/>
                    <a:pt x="4002" y="8457"/>
                  </a:cubicBezTo>
                  <a:cubicBezTo>
                    <a:pt x="3454" y="8457"/>
                    <a:pt x="2761" y="8183"/>
                    <a:pt x="2368" y="7881"/>
                  </a:cubicBezTo>
                  <a:cubicBezTo>
                    <a:pt x="1635" y="7314"/>
                    <a:pt x="1768" y="5846"/>
                    <a:pt x="2435" y="5212"/>
                  </a:cubicBezTo>
                  <a:cubicBezTo>
                    <a:pt x="2810" y="4875"/>
                    <a:pt x="3310" y="4727"/>
                    <a:pt x="3819" y="4727"/>
                  </a:cubicBezTo>
                  <a:cubicBezTo>
                    <a:pt x="4216" y="4727"/>
                    <a:pt x="4619" y="4818"/>
                    <a:pt x="4970" y="4979"/>
                  </a:cubicBezTo>
                  <a:cubicBezTo>
                    <a:pt x="5804" y="5379"/>
                    <a:pt x="6471" y="6213"/>
                    <a:pt x="6605" y="7180"/>
                  </a:cubicBezTo>
                  <a:cubicBezTo>
                    <a:pt x="6671" y="8148"/>
                    <a:pt x="6171" y="9115"/>
                    <a:pt x="5371" y="9615"/>
                  </a:cubicBezTo>
                  <a:cubicBezTo>
                    <a:pt x="5000" y="9853"/>
                    <a:pt x="4610" y="9958"/>
                    <a:pt x="4217" y="9958"/>
                  </a:cubicBezTo>
                  <a:cubicBezTo>
                    <a:pt x="3726" y="9958"/>
                    <a:pt x="3232" y="9793"/>
                    <a:pt x="2769" y="9515"/>
                  </a:cubicBezTo>
                  <a:cubicBezTo>
                    <a:pt x="1968" y="9015"/>
                    <a:pt x="1434" y="8181"/>
                    <a:pt x="1134" y="7280"/>
                  </a:cubicBezTo>
                  <a:cubicBezTo>
                    <a:pt x="801" y="6180"/>
                    <a:pt x="801" y="5012"/>
                    <a:pt x="767" y="3878"/>
                  </a:cubicBezTo>
                  <a:cubicBezTo>
                    <a:pt x="667" y="2577"/>
                    <a:pt x="534" y="1343"/>
                    <a:pt x="500" y="75"/>
                  </a:cubicBezTo>
                  <a:cubicBezTo>
                    <a:pt x="500" y="25"/>
                    <a:pt x="450" y="0"/>
                    <a:pt x="4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1"/>
            <p:cNvSpPr/>
            <p:nvPr/>
          </p:nvSpPr>
          <p:spPr>
            <a:xfrm>
              <a:off x="2912250" y="2953775"/>
              <a:ext cx="275225" cy="104525"/>
            </a:xfrm>
            <a:custGeom>
              <a:avLst/>
              <a:gdLst/>
              <a:ahLst/>
              <a:cxnLst/>
              <a:rect l="l" t="t" r="r" b="b"/>
              <a:pathLst>
                <a:path w="11009" h="4181" extrusionOk="0">
                  <a:moveTo>
                    <a:pt x="8711" y="0"/>
                  </a:moveTo>
                  <a:cubicBezTo>
                    <a:pt x="8200" y="0"/>
                    <a:pt x="7672" y="140"/>
                    <a:pt x="7172" y="319"/>
                  </a:cubicBezTo>
                  <a:cubicBezTo>
                    <a:pt x="6205" y="719"/>
                    <a:pt x="5371" y="1253"/>
                    <a:pt x="4604" y="1920"/>
                  </a:cubicBezTo>
                  <a:cubicBezTo>
                    <a:pt x="3870" y="2487"/>
                    <a:pt x="3169" y="3154"/>
                    <a:pt x="2202" y="3154"/>
                  </a:cubicBezTo>
                  <a:cubicBezTo>
                    <a:pt x="1368" y="3154"/>
                    <a:pt x="501" y="2587"/>
                    <a:pt x="868" y="1720"/>
                  </a:cubicBezTo>
                  <a:cubicBezTo>
                    <a:pt x="1005" y="1364"/>
                    <a:pt x="1321" y="1075"/>
                    <a:pt x="1688" y="1075"/>
                  </a:cubicBezTo>
                  <a:cubicBezTo>
                    <a:pt x="1769" y="1075"/>
                    <a:pt x="1851" y="1089"/>
                    <a:pt x="1935" y="1119"/>
                  </a:cubicBezTo>
                  <a:cubicBezTo>
                    <a:pt x="2169" y="1219"/>
                    <a:pt x="2302" y="1419"/>
                    <a:pt x="2202" y="1653"/>
                  </a:cubicBezTo>
                  <a:cubicBezTo>
                    <a:pt x="2102" y="1920"/>
                    <a:pt x="1768" y="1920"/>
                    <a:pt x="1502" y="1920"/>
                  </a:cubicBezTo>
                  <a:cubicBezTo>
                    <a:pt x="1268" y="1920"/>
                    <a:pt x="1301" y="2253"/>
                    <a:pt x="1535" y="2287"/>
                  </a:cubicBezTo>
                  <a:cubicBezTo>
                    <a:pt x="1607" y="2294"/>
                    <a:pt x="1683" y="2298"/>
                    <a:pt x="1762" y="2298"/>
                  </a:cubicBezTo>
                  <a:cubicBezTo>
                    <a:pt x="2049" y="2298"/>
                    <a:pt x="2367" y="2244"/>
                    <a:pt x="2602" y="2087"/>
                  </a:cubicBezTo>
                  <a:cubicBezTo>
                    <a:pt x="2869" y="1886"/>
                    <a:pt x="2936" y="1453"/>
                    <a:pt x="2803" y="1153"/>
                  </a:cubicBezTo>
                  <a:cubicBezTo>
                    <a:pt x="2622" y="691"/>
                    <a:pt x="2187" y="470"/>
                    <a:pt x="1731" y="470"/>
                  </a:cubicBezTo>
                  <a:cubicBezTo>
                    <a:pt x="1430" y="470"/>
                    <a:pt x="1120" y="567"/>
                    <a:pt x="868" y="752"/>
                  </a:cubicBezTo>
                  <a:cubicBezTo>
                    <a:pt x="301" y="1153"/>
                    <a:pt x="1" y="1953"/>
                    <a:pt x="201" y="2620"/>
                  </a:cubicBezTo>
                  <a:cubicBezTo>
                    <a:pt x="434" y="3287"/>
                    <a:pt x="1035" y="3754"/>
                    <a:pt x="1768" y="3888"/>
                  </a:cubicBezTo>
                  <a:cubicBezTo>
                    <a:pt x="1909" y="3908"/>
                    <a:pt x="2046" y="3918"/>
                    <a:pt x="2180" y="3918"/>
                  </a:cubicBezTo>
                  <a:cubicBezTo>
                    <a:pt x="3784" y="3918"/>
                    <a:pt x="4876" y="2520"/>
                    <a:pt x="6138" y="1720"/>
                  </a:cubicBezTo>
                  <a:cubicBezTo>
                    <a:pt x="6539" y="1453"/>
                    <a:pt x="7006" y="1219"/>
                    <a:pt x="7473" y="1053"/>
                  </a:cubicBezTo>
                  <a:cubicBezTo>
                    <a:pt x="7899" y="900"/>
                    <a:pt x="8353" y="748"/>
                    <a:pt x="8809" y="748"/>
                  </a:cubicBezTo>
                  <a:cubicBezTo>
                    <a:pt x="8853" y="748"/>
                    <a:pt x="8897" y="749"/>
                    <a:pt x="8940" y="752"/>
                  </a:cubicBezTo>
                  <a:cubicBezTo>
                    <a:pt x="9707" y="819"/>
                    <a:pt x="10375" y="1586"/>
                    <a:pt x="10275" y="2420"/>
                  </a:cubicBezTo>
                  <a:cubicBezTo>
                    <a:pt x="10171" y="3065"/>
                    <a:pt x="9529" y="3651"/>
                    <a:pt x="8872" y="3651"/>
                  </a:cubicBezTo>
                  <a:cubicBezTo>
                    <a:pt x="8681" y="3651"/>
                    <a:pt x="8488" y="3601"/>
                    <a:pt x="8306" y="3488"/>
                  </a:cubicBezTo>
                  <a:cubicBezTo>
                    <a:pt x="7873" y="3254"/>
                    <a:pt x="7806" y="2787"/>
                    <a:pt x="8173" y="2454"/>
                  </a:cubicBezTo>
                  <a:cubicBezTo>
                    <a:pt x="8272" y="2355"/>
                    <a:pt x="8462" y="2238"/>
                    <a:pt x="8595" y="2238"/>
                  </a:cubicBezTo>
                  <a:cubicBezTo>
                    <a:pt x="8641" y="2238"/>
                    <a:pt x="8681" y="2252"/>
                    <a:pt x="8707" y="2287"/>
                  </a:cubicBezTo>
                  <a:cubicBezTo>
                    <a:pt x="8716" y="2284"/>
                    <a:pt x="8724" y="2282"/>
                    <a:pt x="8732" y="2282"/>
                  </a:cubicBezTo>
                  <a:cubicBezTo>
                    <a:pt x="8812" y="2282"/>
                    <a:pt x="8834" y="2420"/>
                    <a:pt x="8773" y="2420"/>
                  </a:cubicBezTo>
                  <a:cubicBezTo>
                    <a:pt x="8385" y="2540"/>
                    <a:pt x="8505" y="3113"/>
                    <a:pt x="8845" y="3113"/>
                  </a:cubicBezTo>
                  <a:cubicBezTo>
                    <a:pt x="8885" y="3113"/>
                    <a:pt x="8928" y="3105"/>
                    <a:pt x="8974" y="3087"/>
                  </a:cubicBezTo>
                  <a:cubicBezTo>
                    <a:pt x="9674" y="2787"/>
                    <a:pt x="9541" y="1720"/>
                    <a:pt x="8807" y="1553"/>
                  </a:cubicBezTo>
                  <a:cubicBezTo>
                    <a:pt x="8721" y="1529"/>
                    <a:pt x="8635" y="1517"/>
                    <a:pt x="8549" y="1517"/>
                  </a:cubicBezTo>
                  <a:cubicBezTo>
                    <a:pt x="7811" y="1517"/>
                    <a:pt x="7156" y="2369"/>
                    <a:pt x="7306" y="3087"/>
                  </a:cubicBezTo>
                  <a:cubicBezTo>
                    <a:pt x="7451" y="3786"/>
                    <a:pt x="8156" y="4180"/>
                    <a:pt x="8821" y="4180"/>
                  </a:cubicBezTo>
                  <a:cubicBezTo>
                    <a:pt x="8918" y="4180"/>
                    <a:pt x="9014" y="4172"/>
                    <a:pt x="9107" y="4155"/>
                  </a:cubicBezTo>
                  <a:cubicBezTo>
                    <a:pt x="9874" y="4055"/>
                    <a:pt x="10608" y="3388"/>
                    <a:pt x="10808" y="2587"/>
                  </a:cubicBezTo>
                  <a:cubicBezTo>
                    <a:pt x="11008" y="1753"/>
                    <a:pt x="10641" y="886"/>
                    <a:pt x="9974" y="385"/>
                  </a:cubicBezTo>
                  <a:cubicBezTo>
                    <a:pt x="9586" y="106"/>
                    <a:pt x="9155" y="0"/>
                    <a:pt x="87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1"/>
            <p:cNvSpPr/>
            <p:nvPr/>
          </p:nvSpPr>
          <p:spPr>
            <a:xfrm>
              <a:off x="2769650" y="2891575"/>
              <a:ext cx="266875" cy="170525"/>
            </a:xfrm>
            <a:custGeom>
              <a:avLst/>
              <a:gdLst/>
              <a:ahLst/>
              <a:cxnLst/>
              <a:rect l="l" t="t" r="r" b="b"/>
              <a:pathLst>
                <a:path w="10675" h="6821" extrusionOk="0">
                  <a:moveTo>
                    <a:pt x="3320" y="0"/>
                  </a:moveTo>
                  <a:cubicBezTo>
                    <a:pt x="2236" y="0"/>
                    <a:pt x="1176" y="681"/>
                    <a:pt x="634" y="1606"/>
                  </a:cubicBezTo>
                  <a:cubicBezTo>
                    <a:pt x="0" y="2673"/>
                    <a:pt x="167" y="3941"/>
                    <a:pt x="901" y="4942"/>
                  </a:cubicBezTo>
                  <a:cubicBezTo>
                    <a:pt x="1902" y="6176"/>
                    <a:pt x="3503" y="6643"/>
                    <a:pt x="5037" y="6776"/>
                  </a:cubicBezTo>
                  <a:cubicBezTo>
                    <a:pt x="5463" y="6808"/>
                    <a:pt x="5892" y="6821"/>
                    <a:pt x="6324" y="6821"/>
                  </a:cubicBezTo>
                  <a:cubicBezTo>
                    <a:pt x="7720" y="6821"/>
                    <a:pt x="9140" y="6686"/>
                    <a:pt x="10541" y="6609"/>
                  </a:cubicBezTo>
                  <a:cubicBezTo>
                    <a:pt x="10675" y="6609"/>
                    <a:pt x="10675" y="6409"/>
                    <a:pt x="10541" y="6409"/>
                  </a:cubicBezTo>
                  <a:cubicBezTo>
                    <a:pt x="9307" y="6343"/>
                    <a:pt x="8040" y="6242"/>
                    <a:pt x="6739" y="6142"/>
                  </a:cubicBezTo>
                  <a:cubicBezTo>
                    <a:pt x="5638" y="6109"/>
                    <a:pt x="4470" y="6109"/>
                    <a:pt x="3370" y="5775"/>
                  </a:cubicBezTo>
                  <a:cubicBezTo>
                    <a:pt x="2469" y="5475"/>
                    <a:pt x="1635" y="4942"/>
                    <a:pt x="1135" y="4141"/>
                  </a:cubicBezTo>
                  <a:cubicBezTo>
                    <a:pt x="634" y="3307"/>
                    <a:pt x="501" y="2373"/>
                    <a:pt x="1035" y="1539"/>
                  </a:cubicBezTo>
                  <a:cubicBezTo>
                    <a:pt x="1505" y="786"/>
                    <a:pt x="2388" y="299"/>
                    <a:pt x="3297" y="299"/>
                  </a:cubicBezTo>
                  <a:cubicBezTo>
                    <a:pt x="3354" y="299"/>
                    <a:pt x="3412" y="301"/>
                    <a:pt x="3470" y="305"/>
                  </a:cubicBezTo>
                  <a:cubicBezTo>
                    <a:pt x="4404" y="438"/>
                    <a:pt x="5238" y="1105"/>
                    <a:pt x="5671" y="1939"/>
                  </a:cubicBezTo>
                  <a:cubicBezTo>
                    <a:pt x="6038" y="2740"/>
                    <a:pt x="6038" y="3807"/>
                    <a:pt x="5404" y="4475"/>
                  </a:cubicBezTo>
                  <a:cubicBezTo>
                    <a:pt x="5083" y="4832"/>
                    <a:pt x="4513" y="5036"/>
                    <a:pt x="3960" y="5036"/>
                  </a:cubicBezTo>
                  <a:cubicBezTo>
                    <a:pt x="3481" y="5036"/>
                    <a:pt x="3015" y="4882"/>
                    <a:pt x="2736" y="4541"/>
                  </a:cubicBezTo>
                  <a:cubicBezTo>
                    <a:pt x="2402" y="4108"/>
                    <a:pt x="2135" y="3307"/>
                    <a:pt x="2202" y="2740"/>
                  </a:cubicBezTo>
                  <a:cubicBezTo>
                    <a:pt x="2298" y="2291"/>
                    <a:pt x="2702" y="1904"/>
                    <a:pt x="3178" y="1904"/>
                  </a:cubicBezTo>
                  <a:cubicBezTo>
                    <a:pt x="3197" y="1904"/>
                    <a:pt x="3217" y="1905"/>
                    <a:pt x="3236" y="1906"/>
                  </a:cubicBezTo>
                  <a:cubicBezTo>
                    <a:pt x="3703" y="1939"/>
                    <a:pt x="4037" y="2406"/>
                    <a:pt x="3970" y="2873"/>
                  </a:cubicBezTo>
                  <a:cubicBezTo>
                    <a:pt x="3907" y="3095"/>
                    <a:pt x="3723" y="3376"/>
                    <a:pt x="3449" y="3376"/>
                  </a:cubicBezTo>
                  <a:cubicBezTo>
                    <a:pt x="3434" y="3376"/>
                    <a:pt x="3418" y="3375"/>
                    <a:pt x="3403" y="3374"/>
                  </a:cubicBezTo>
                  <a:cubicBezTo>
                    <a:pt x="3203" y="3374"/>
                    <a:pt x="3069" y="3074"/>
                    <a:pt x="3203" y="2907"/>
                  </a:cubicBezTo>
                  <a:cubicBezTo>
                    <a:pt x="3331" y="2753"/>
                    <a:pt x="3144" y="2541"/>
                    <a:pt x="2975" y="2541"/>
                  </a:cubicBezTo>
                  <a:cubicBezTo>
                    <a:pt x="2924" y="2541"/>
                    <a:pt x="2875" y="2560"/>
                    <a:pt x="2836" y="2607"/>
                  </a:cubicBezTo>
                  <a:cubicBezTo>
                    <a:pt x="2502" y="2973"/>
                    <a:pt x="2636" y="3607"/>
                    <a:pt x="3069" y="3807"/>
                  </a:cubicBezTo>
                  <a:cubicBezTo>
                    <a:pt x="3200" y="3876"/>
                    <a:pt x="3332" y="3907"/>
                    <a:pt x="3461" y="3907"/>
                  </a:cubicBezTo>
                  <a:cubicBezTo>
                    <a:pt x="3893" y="3907"/>
                    <a:pt x="4290" y="3567"/>
                    <a:pt x="4470" y="3207"/>
                  </a:cubicBezTo>
                  <a:cubicBezTo>
                    <a:pt x="4834" y="2256"/>
                    <a:pt x="4049" y="1329"/>
                    <a:pt x="3157" y="1329"/>
                  </a:cubicBezTo>
                  <a:cubicBezTo>
                    <a:pt x="2984" y="1329"/>
                    <a:pt x="2808" y="1363"/>
                    <a:pt x="2636" y="1439"/>
                  </a:cubicBezTo>
                  <a:cubicBezTo>
                    <a:pt x="1235" y="1973"/>
                    <a:pt x="1535" y="3741"/>
                    <a:pt x="2202" y="4741"/>
                  </a:cubicBezTo>
                  <a:cubicBezTo>
                    <a:pt x="2634" y="5342"/>
                    <a:pt x="3372" y="5636"/>
                    <a:pt x="4113" y="5636"/>
                  </a:cubicBezTo>
                  <a:cubicBezTo>
                    <a:pt x="4689" y="5636"/>
                    <a:pt x="5267" y="5458"/>
                    <a:pt x="5705" y="5108"/>
                  </a:cubicBezTo>
                  <a:cubicBezTo>
                    <a:pt x="6672" y="4341"/>
                    <a:pt x="6705" y="2940"/>
                    <a:pt x="6205" y="1939"/>
                  </a:cubicBezTo>
                  <a:cubicBezTo>
                    <a:pt x="5705" y="839"/>
                    <a:pt x="4637" y="105"/>
                    <a:pt x="3470" y="5"/>
                  </a:cubicBezTo>
                  <a:cubicBezTo>
                    <a:pt x="3420" y="2"/>
                    <a:pt x="3370" y="0"/>
                    <a:pt x="3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1"/>
            <p:cNvSpPr/>
            <p:nvPr/>
          </p:nvSpPr>
          <p:spPr>
            <a:xfrm>
              <a:off x="3479325" y="2980275"/>
              <a:ext cx="114275" cy="101150"/>
            </a:xfrm>
            <a:custGeom>
              <a:avLst/>
              <a:gdLst/>
              <a:ahLst/>
              <a:cxnLst/>
              <a:rect l="l" t="t" r="r" b="b"/>
              <a:pathLst>
                <a:path w="4571" h="4046" extrusionOk="0">
                  <a:moveTo>
                    <a:pt x="3207" y="1"/>
                  </a:moveTo>
                  <a:cubicBezTo>
                    <a:pt x="3053" y="1"/>
                    <a:pt x="2902" y="9"/>
                    <a:pt x="2769" y="26"/>
                  </a:cubicBezTo>
                  <a:cubicBezTo>
                    <a:pt x="2169" y="93"/>
                    <a:pt x="1635" y="326"/>
                    <a:pt x="1168" y="660"/>
                  </a:cubicBezTo>
                  <a:cubicBezTo>
                    <a:pt x="701" y="960"/>
                    <a:pt x="434" y="1527"/>
                    <a:pt x="267" y="2061"/>
                  </a:cubicBezTo>
                  <a:cubicBezTo>
                    <a:pt x="167" y="2361"/>
                    <a:pt x="100" y="2694"/>
                    <a:pt x="34" y="2995"/>
                  </a:cubicBezTo>
                  <a:cubicBezTo>
                    <a:pt x="0" y="3328"/>
                    <a:pt x="34" y="3595"/>
                    <a:pt x="34" y="3995"/>
                  </a:cubicBezTo>
                  <a:cubicBezTo>
                    <a:pt x="67" y="4029"/>
                    <a:pt x="109" y="4045"/>
                    <a:pt x="142" y="4045"/>
                  </a:cubicBezTo>
                  <a:cubicBezTo>
                    <a:pt x="176" y="4045"/>
                    <a:pt x="201" y="4029"/>
                    <a:pt x="201" y="3995"/>
                  </a:cubicBezTo>
                  <a:cubicBezTo>
                    <a:pt x="201" y="3695"/>
                    <a:pt x="334" y="3395"/>
                    <a:pt x="434" y="3095"/>
                  </a:cubicBezTo>
                  <a:cubicBezTo>
                    <a:pt x="467" y="2828"/>
                    <a:pt x="534" y="2528"/>
                    <a:pt x="668" y="2261"/>
                  </a:cubicBezTo>
                  <a:cubicBezTo>
                    <a:pt x="868" y="1861"/>
                    <a:pt x="1135" y="1394"/>
                    <a:pt x="1501" y="1093"/>
                  </a:cubicBezTo>
                  <a:cubicBezTo>
                    <a:pt x="1868" y="826"/>
                    <a:pt x="2335" y="660"/>
                    <a:pt x="2836" y="593"/>
                  </a:cubicBezTo>
                  <a:cubicBezTo>
                    <a:pt x="2986" y="576"/>
                    <a:pt x="3136" y="568"/>
                    <a:pt x="3278" y="568"/>
                  </a:cubicBezTo>
                  <a:cubicBezTo>
                    <a:pt x="3420" y="568"/>
                    <a:pt x="3553" y="576"/>
                    <a:pt x="3670" y="593"/>
                  </a:cubicBezTo>
                  <a:cubicBezTo>
                    <a:pt x="3832" y="639"/>
                    <a:pt x="4059" y="702"/>
                    <a:pt x="4250" y="702"/>
                  </a:cubicBezTo>
                  <a:cubicBezTo>
                    <a:pt x="4333" y="702"/>
                    <a:pt x="4409" y="690"/>
                    <a:pt x="4470" y="660"/>
                  </a:cubicBezTo>
                  <a:cubicBezTo>
                    <a:pt x="4570" y="560"/>
                    <a:pt x="4570" y="426"/>
                    <a:pt x="4537" y="359"/>
                  </a:cubicBezTo>
                  <a:cubicBezTo>
                    <a:pt x="4370" y="59"/>
                    <a:pt x="3903" y="59"/>
                    <a:pt x="3670" y="26"/>
                  </a:cubicBezTo>
                  <a:cubicBezTo>
                    <a:pt x="3520" y="9"/>
                    <a:pt x="3361" y="1"/>
                    <a:pt x="3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1"/>
            <p:cNvSpPr/>
            <p:nvPr/>
          </p:nvSpPr>
          <p:spPr>
            <a:xfrm>
              <a:off x="3437900" y="2985875"/>
              <a:ext cx="159800" cy="71925"/>
            </a:xfrm>
            <a:custGeom>
              <a:avLst/>
              <a:gdLst/>
              <a:ahLst/>
              <a:cxnLst/>
              <a:rect l="l" t="t" r="r" b="b"/>
              <a:pathLst>
                <a:path w="6392" h="2877" extrusionOk="0">
                  <a:moveTo>
                    <a:pt x="6080" y="0"/>
                  </a:moveTo>
                  <a:cubicBezTo>
                    <a:pt x="5994" y="0"/>
                    <a:pt x="5908" y="40"/>
                    <a:pt x="5860" y="135"/>
                  </a:cubicBezTo>
                  <a:cubicBezTo>
                    <a:pt x="5660" y="636"/>
                    <a:pt x="5327" y="1103"/>
                    <a:pt x="4993" y="1470"/>
                  </a:cubicBezTo>
                  <a:cubicBezTo>
                    <a:pt x="4626" y="1870"/>
                    <a:pt x="4126" y="1970"/>
                    <a:pt x="3592" y="2037"/>
                  </a:cubicBezTo>
                  <a:cubicBezTo>
                    <a:pt x="2458" y="2270"/>
                    <a:pt x="1324" y="2337"/>
                    <a:pt x="190" y="2504"/>
                  </a:cubicBezTo>
                  <a:cubicBezTo>
                    <a:pt x="0" y="2535"/>
                    <a:pt x="80" y="2807"/>
                    <a:pt x="259" y="2807"/>
                  </a:cubicBezTo>
                  <a:cubicBezTo>
                    <a:pt x="269" y="2807"/>
                    <a:pt x="279" y="2806"/>
                    <a:pt x="290" y="2804"/>
                  </a:cubicBezTo>
                  <a:cubicBezTo>
                    <a:pt x="657" y="2854"/>
                    <a:pt x="1030" y="2877"/>
                    <a:pt x="1405" y="2877"/>
                  </a:cubicBezTo>
                  <a:cubicBezTo>
                    <a:pt x="2292" y="2877"/>
                    <a:pt x="3192" y="2748"/>
                    <a:pt x="4059" y="2537"/>
                  </a:cubicBezTo>
                  <a:cubicBezTo>
                    <a:pt x="4660" y="2404"/>
                    <a:pt x="5127" y="2170"/>
                    <a:pt x="5493" y="1703"/>
                  </a:cubicBezTo>
                  <a:cubicBezTo>
                    <a:pt x="5827" y="1303"/>
                    <a:pt x="6127" y="803"/>
                    <a:pt x="6327" y="302"/>
                  </a:cubicBezTo>
                  <a:cubicBezTo>
                    <a:pt x="6392" y="131"/>
                    <a:pt x="6235" y="0"/>
                    <a:pt x="60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1"/>
            <p:cNvSpPr/>
            <p:nvPr/>
          </p:nvSpPr>
          <p:spPr>
            <a:xfrm>
              <a:off x="3504350" y="3082525"/>
              <a:ext cx="92575" cy="246200"/>
            </a:xfrm>
            <a:custGeom>
              <a:avLst/>
              <a:gdLst/>
              <a:ahLst/>
              <a:cxnLst/>
              <a:rect l="l" t="t" r="r" b="b"/>
              <a:pathLst>
                <a:path w="3703" h="9848" extrusionOk="0">
                  <a:moveTo>
                    <a:pt x="164" y="1"/>
                  </a:moveTo>
                  <a:cubicBezTo>
                    <a:pt x="117" y="1"/>
                    <a:pt x="64" y="26"/>
                    <a:pt x="33" y="72"/>
                  </a:cubicBezTo>
                  <a:cubicBezTo>
                    <a:pt x="0" y="939"/>
                    <a:pt x="167" y="1773"/>
                    <a:pt x="500" y="2607"/>
                  </a:cubicBezTo>
                  <a:cubicBezTo>
                    <a:pt x="834" y="3408"/>
                    <a:pt x="1368" y="4142"/>
                    <a:pt x="1801" y="4909"/>
                  </a:cubicBezTo>
                  <a:cubicBezTo>
                    <a:pt x="2202" y="5643"/>
                    <a:pt x="2669" y="6410"/>
                    <a:pt x="2802" y="7277"/>
                  </a:cubicBezTo>
                  <a:cubicBezTo>
                    <a:pt x="2969" y="8078"/>
                    <a:pt x="2835" y="8979"/>
                    <a:pt x="2435" y="9679"/>
                  </a:cubicBezTo>
                  <a:cubicBezTo>
                    <a:pt x="2360" y="9754"/>
                    <a:pt x="2416" y="9848"/>
                    <a:pt x="2477" y="9848"/>
                  </a:cubicBezTo>
                  <a:cubicBezTo>
                    <a:pt x="2498" y="9848"/>
                    <a:pt x="2519" y="9837"/>
                    <a:pt x="2535" y="9812"/>
                  </a:cubicBezTo>
                  <a:cubicBezTo>
                    <a:pt x="3703" y="8512"/>
                    <a:pt x="3336" y="6644"/>
                    <a:pt x="2669" y="5243"/>
                  </a:cubicBezTo>
                  <a:cubicBezTo>
                    <a:pt x="2268" y="4409"/>
                    <a:pt x="1768" y="3608"/>
                    <a:pt x="1301" y="2807"/>
                  </a:cubicBezTo>
                  <a:cubicBezTo>
                    <a:pt x="834" y="1974"/>
                    <a:pt x="334" y="1106"/>
                    <a:pt x="267" y="106"/>
                  </a:cubicBezTo>
                  <a:cubicBezTo>
                    <a:pt x="267" y="34"/>
                    <a:pt x="219" y="1"/>
                    <a:pt x="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1"/>
            <p:cNvSpPr/>
            <p:nvPr/>
          </p:nvSpPr>
          <p:spPr>
            <a:xfrm>
              <a:off x="3516025" y="3340500"/>
              <a:ext cx="88400" cy="203875"/>
            </a:xfrm>
            <a:custGeom>
              <a:avLst/>
              <a:gdLst/>
              <a:ahLst/>
              <a:cxnLst/>
              <a:rect l="l" t="t" r="r" b="b"/>
              <a:pathLst>
                <a:path w="3536" h="8155" extrusionOk="0">
                  <a:moveTo>
                    <a:pt x="2575" y="0"/>
                  </a:moveTo>
                  <a:cubicBezTo>
                    <a:pt x="2523" y="0"/>
                    <a:pt x="2478" y="55"/>
                    <a:pt x="2502" y="127"/>
                  </a:cubicBezTo>
                  <a:cubicBezTo>
                    <a:pt x="3336" y="1462"/>
                    <a:pt x="3069" y="3296"/>
                    <a:pt x="2335" y="4597"/>
                  </a:cubicBezTo>
                  <a:cubicBezTo>
                    <a:pt x="1968" y="5264"/>
                    <a:pt x="1468" y="5831"/>
                    <a:pt x="967" y="6432"/>
                  </a:cubicBezTo>
                  <a:cubicBezTo>
                    <a:pt x="500" y="6932"/>
                    <a:pt x="67" y="7366"/>
                    <a:pt x="0" y="8100"/>
                  </a:cubicBezTo>
                  <a:cubicBezTo>
                    <a:pt x="0" y="8139"/>
                    <a:pt x="23" y="8155"/>
                    <a:pt x="55" y="8155"/>
                  </a:cubicBezTo>
                  <a:cubicBezTo>
                    <a:pt x="78" y="8155"/>
                    <a:pt x="106" y="8147"/>
                    <a:pt x="134" y="8133"/>
                  </a:cubicBezTo>
                  <a:cubicBezTo>
                    <a:pt x="467" y="7366"/>
                    <a:pt x="1068" y="6832"/>
                    <a:pt x="1635" y="6298"/>
                  </a:cubicBezTo>
                  <a:cubicBezTo>
                    <a:pt x="2168" y="5698"/>
                    <a:pt x="2669" y="5097"/>
                    <a:pt x="3002" y="4330"/>
                  </a:cubicBezTo>
                  <a:cubicBezTo>
                    <a:pt x="3336" y="3630"/>
                    <a:pt x="3536" y="2829"/>
                    <a:pt x="3469" y="2029"/>
                  </a:cubicBezTo>
                  <a:cubicBezTo>
                    <a:pt x="3403" y="1261"/>
                    <a:pt x="3136" y="628"/>
                    <a:pt x="2635" y="27"/>
                  </a:cubicBezTo>
                  <a:cubicBezTo>
                    <a:pt x="2617" y="9"/>
                    <a:pt x="2595" y="0"/>
                    <a:pt x="2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1"/>
            <p:cNvSpPr/>
            <p:nvPr/>
          </p:nvSpPr>
          <p:spPr>
            <a:xfrm>
              <a:off x="3202450" y="2933425"/>
              <a:ext cx="251050" cy="100875"/>
            </a:xfrm>
            <a:custGeom>
              <a:avLst/>
              <a:gdLst/>
              <a:ahLst/>
              <a:cxnLst/>
              <a:rect l="l" t="t" r="r" b="b"/>
              <a:pathLst>
                <a:path w="10042" h="4035" extrusionOk="0">
                  <a:moveTo>
                    <a:pt x="1593" y="1"/>
                  </a:moveTo>
                  <a:cubicBezTo>
                    <a:pt x="1058" y="1"/>
                    <a:pt x="538" y="126"/>
                    <a:pt x="68" y="432"/>
                  </a:cubicBezTo>
                  <a:cubicBezTo>
                    <a:pt x="1" y="532"/>
                    <a:pt x="34" y="632"/>
                    <a:pt x="134" y="632"/>
                  </a:cubicBezTo>
                  <a:cubicBezTo>
                    <a:pt x="465" y="571"/>
                    <a:pt x="795" y="541"/>
                    <a:pt x="1125" y="541"/>
                  </a:cubicBezTo>
                  <a:cubicBezTo>
                    <a:pt x="1696" y="541"/>
                    <a:pt x="2266" y="630"/>
                    <a:pt x="2836" y="799"/>
                  </a:cubicBezTo>
                  <a:cubicBezTo>
                    <a:pt x="3703" y="1099"/>
                    <a:pt x="4504" y="1600"/>
                    <a:pt x="5238" y="2100"/>
                  </a:cubicBezTo>
                  <a:cubicBezTo>
                    <a:pt x="6005" y="2567"/>
                    <a:pt x="6706" y="3134"/>
                    <a:pt x="7540" y="3468"/>
                  </a:cubicBezTo>
                  <a:cubicBezTo>
                    <a:pt x="8340" y="3801"/>
                    <a:pt x="9107" y="4035"/>
                    <a:pt x="9941" y="4035"/>
                  </a:cubicBezTo>
                  <a:cubicBezTo>
                    <a:pt x="10041" y="4035"/>
                    <a:pt x="10041" y="3901"/>
                    <a:pt x="9941" y="3901"/>
                  </a:cubicBezTo>
                  <a:cubicBezTo>
                    <a:pt x="9007" y="3801"/>
                    <a:pt x="8107" y="3368"/>
                    <a:pt x="7339" y="2801"/>
                  </a:cubicBezTo>
                  <a:cubicBezTo>
                    <a:pt x="6539" y="2300"/>
                    <a:pt x="5838" y="1766"/>
                    <a:pt x="5038" y="1266"/>
                  </a:cubicBezTo>
                  <a:cubicBezTo>
                    <a:pt x="4089" y="641"/>
                    <a:pt x="2803" y="1"/>
                    <a:pt x="1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1"/>
            <p:cNvSpPr/>
            <p:nvPr/>
          </p:nvSpPr>
          <p:spPr>
            <a:xfrm>
              <a:off x="2973525" y="2928300"/>
              <a:ext cx="207075" cy="92400"/>
            </a:xfrm>
            <a:custGeom>
              <a:avLst/>
              <a:gdLst/>
              <a:ahLst/>
              <a:cxnLst/>
              <a:rect l="l" t="t" r="r" b="b"/>
              <a:pathLst>
                <a:path w="8283" h="3696" extrusionOk="0">
                  <a:moveTo>
                    <a:pt x="6093" y="0"/>
                  </a:moveTo>
                  <a:cubicBezTo>
                    <a:pt x="5452" y="0"/>
                    <a:pt x="4793" y="163"/>
                    <a:pt x="4254" y="404"/>
                  </a:cubicBezTo>
                  <a:cubicBezTo>
                    <a:pt x="3487" y="737"/>
                    <a:pt x="2753" y="1238"/>
                    <a:pt x="2086" y="1771"/>
                  </a:cubicBezTo>
                  <a:cubicBezTo>
                    <a:pt x="1753" y="2005"/>
                    <a:pt x="1486" y="2305"/>
                    <a:pt x="1152" y="2605"/>
                  </a:cubicBezTo>
                  <a:cubicBezTo>
                    <a:pt x="752" y="2939"/>
                    <a:pt x="485" y="3306"/>
                    <a:pt x="51" y="3606"/>
                  </a:cubicBezTo>
                  <a:cubicBezTo>
                    <a:pt x="1" y="3631"/>
                    <a:pt x="27" y="3695"/>
                    <a:pt x="57" y="3695"/>
                  </a:cubicBezTo>
                  <a:cubicBezTo>
                    <a:pt x="67" y="3695"/>
                    <a:pt x="77" y="3689"/>
                    <a:pt x="85" y="3673"/>
                  </a:cubicBezTo>
                  <a:cubicBezTo>
                    <a:pt x="452" y="3506"/>
                    <a:pt x="885" y="3406"/>
                    <a:pt x="1219" y="3139"/>
                  </a:cubicBezTo>
                  <a:cubicBezTo>
                    <a:pt x="1552" y="2939"/>
                    <a:pt x="1886" y="2672"/>
                    <a:pt x="2186" y="2438"/>
                  </a:cubicBezTo>
                  <a:cubicBezTo>
                    <a:pt x="2753" y="1938"/>
                    <a:pt x="3387" y="1471"/>
                    <a:pt x="4054" y="1037"/>
                  </a:cubicBezTo>
                  <a:cubicBezTo>
                    <a:pt x="4701" y="682"/>
                    <a:pt x="5395" y="491"/>
                    <a:pt x="6082" y="491"/>
                  </a:cubicBezTo>
                  <a:cubicBezTo>
                    <a:pt x="6813" y="491"/>
                    <a:pt x="7537" y="707"/>
                    <a:pt x="8190" y="1171"/>
                  </a:cubicBezTo>
                  <a:cubicBezTo>
                    <a:pt x="8198" y="1187"/>
                    <a:pt x="8208" y="1193"/>
                    <a:pt x="8218" y="1193"/>
                  </a:cubicBezTo>
                  <a:cubicBezTo>
                    <a:pt x="8250" y="1193"/>
                    <a:pt x="8283" y="1129"/>
                    <a:pt x="8257" y="1104"/>
                  </a:cubicBezTo>
                  <a:cubicBezTo>
                    <a:pt x="7797" y="298"/>
                    <a:pt x="6961" y="0"/>
                    <a:pt x="6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1"/>
            <p:cNvSpPr/>
            <p:nvPr/>
          </p:nvSpPr>
          <p:spPr>
            <a:xfrm>
              <a:off x="3521850" y="3611450"/>
              <a:ext cx="90225" cy="56025"/>
            </a:xfrm>
            <a:custGeom>
              <a:avLst/>
              <a:gdLst/>
              <a:ahLst/>
              <a:cxnLst/>
              <a:rect l="l" t="t" r="r" b="b"/>
              <a:pathLst>
                <a:path w="3609" h="2241" extrusionOk="0">
                  <a:moveTo>
                    <a:pt x="1794" y="1"/>
                  </a:moveTo>
                  <a:cubicBezTo>
                    <a:pt x="1552" y="1"/>
                    <a:pt x="1313" y="42"/>
                    <a:pt x="1101" y="130"/>
                  </a:cubicBezTo>
                  <a:cubicBezTo>
                    <a:pt x="668" y="297"/>
                    <a:pt x="334" y="631"/>
                    <a:pt x="167" y="1031"/>
                  </a:cubicBezTo>
                  <a:cubicBezTo>
                    <a:pt x="1" y="1431"/>
                    <a:pt x="67" y="1932"/>
                    <a:pt x="334" y="2199"/>
                  </a:cubicBezTo>
                  <a:cubicBezTo>
                    <a:pt x="365" y="2229"/>
                    <a:pt x="392" y="2241"/>
                    <a:pt x="415" y="2241"/>
                  </a:cubicBezTo>
                  <a:cubicBezTo>
                    <a:pt x="469" y="2241"/>
                    <a:pt x="501" y="2178"/>
                    <a:pt x="501" y="2132"/>
                  </a:cubicBezTo>
                  <a:cubicBezTo>
                    <a:pt x="468" y="1798"/>
                    <a:pt x="534" y="1465"/>
                    <a:pt x="701" y="1164"/>
                  </a:cubicBezTo>
                  <a:cubicBezTo>
                    <a:pt x="868" y="898"/>
                    <a:pt x="1168" y="731"/>
                    <a:pt x="1435" y="631"/>
                  </a:cubicBezTo>
                  <a:cubicBezTo>
                    <a:pt x="1725" y="485"/>
                    <a:pt x="2041" y="391"/>
                    <a:pt x="2338" y="391"/>
                  </a:cubicBezTo>
                  <a:cubicBezTo>
                    <a:pt x="2382" y="391"/>
                    <a:pt x="2426" y="393"/>
                    <a:pt x="2469" y="397"/>
                  </a:cubicBezTo>
                  <a:cubicBezTo>
                    <a:pt x="2869" y="464"/>
                    <a:pt x="3170" y="664"/>
                    <a:pt x="3470" y="964"/>
                  </a:cubicBezTo>
                  <a:cubicBezTo>
                    <a:pt x="3479" y="983"/>
                    <a:pt x="3496" y="991"/>
                    <a:pt x="3514" y="991"/>
                  </a:cubicBezTo>
                  <a:cubicBezTo>
                    <a:pt x="3559" y="991"/>
                    <a:pt x="3609" y="936"/>
                    <a:pt x="3536" y="864"/>
                  </a:cubicBezTo>
                  <a:cubicBezTo>
                    <a:pt x="3203" y="531"/>
                    <a:pt x="2869" y="197"/>
                    <a:pt x="2436" y="97"/>
                  </a:cubicBezTo>
                  <a:cubicBezTo>
                    <a:pt x="2231" y="34"/>
                    <a:pt x="2011" y="1"/>
                    <a:pt x="17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1"/>
            <p:cNvSpPr/>
            <p:nvPr/>
          </p:nvSpPr>
          <p:spPr>
            <a:xfrm>
              <a:off x="2894750" y="4724200"/>
              <a:ext cx="580425" cy="19675"/>
            </a:xfrm>
            <a:custGeom>
              <a:avLst/>
              <a:gdLst/>
              <a:ahLst/>
              <a:cxnLst/>
              <a:rect l="l" t="t" r="r" b="b"/>
              <a:pathLst>
                <a:path w="23217" h="787" extrusionOk="0">
                  <a:moveTo>
                    <a:pt x="12000" y="0"/>
                  </a:moveTo>
                  <a:cubicBezTo>
                    <a:pt x="11004" y="0"/>
                    <a:pt x="10007" y="8"/>
                    <a:pt x="9006" y="19"/>
                  </a:cubicBezTo>
                  <a:cubicBezTo>
                    <a:pt x="7971" y="42"/>
                    <a:pt x="6951" y="81"/>
                    <a:pt x="5914" y="81"/>
                  </a:cubicBezTo>
                  <a:cubicBezTo>
                    <a:pt x="5448" y="81"/>
                    <a:pt x="4979" y="73"/>
                    <a:pt x="4503" y="52"/>
                  </a:cubicBezTo>
                  <a:cubicBezTo>
                    <a:pt x="3736" y="52"/>
                    <a:pt x="3036" y="52"/>
                    <a:pt x="2268" y="119"/>
                  </a:cubicBezTo>
                  <a:cubicBezTo>
                    <a:pt x="1568" y="152"/>
                    <a:pt x="834" y="152"/>
                    <a:pt x="100" y="252"/>
                  </a:cubicBezTo>
                  <a:cubicBezTo>
                    <a:pt x="0" y="319"/>
                    <a:pt x="33" y="486"/>
                    <a:pt x="100" y="486"/>
                  </a:cubicBezTo>
                  <a:cubicBezTo>
                    <a:pt x="967" y="586"/>
                    <a:pt x="1801" y="586"/>
                    <a:pt x="2635" y="586"/>
                  </a:cubicBezTo>
                  <a:cubicBezTo>
                    <a:pt x="3469" y="653"/>
                    <a:pt x="4236" y="653"/>
                    <a:pt x="5070" y="653"/>
                  </a:cubicBezTo>
                  <a:cubicBezTo>
                    <a:pt x="8072" y="686"/>
                    <a:pt x="11041" y="786"/>
                    <a:pt x="14043" y="786"/>
                  </a:cubicBezTo>
                  <a:cubicBezTo>
                    <a:pt x="17046" y="786"/>
                    <a:pt x="20014" y="653"/>
                    <a:pt x="23016" y="653"/>
                  </a:cubicBezTo>
                  <a:cubicBezTo>
                    <a:pt x="23217" y="653"/>
                    <a:pt x="23217" y="352"/>
                    <a:pt x="23016" y="352"/>
                  </a:cubicBezTo>
                  <a:cubicBezTo>
                    <a:pt x="21349" y="319"/>
                    <a:pt x="19647" y="186"/>
                    <a:pt x="17980" y="119"/>
                  </a:cubicBezTo>
                  <a:cubicBezTo>
                    <a:pt x="15978" y="30"/>
                    <a:pt x="13992" y="0"/>
                    <a:pt x="120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1"/>
            <p:cNvSpPr/>
            <p:nvPr/>
          </p:nvSpPr>
          <p:spPr>
            <a:xfrm>
              <a:off x="3462650" y="4166025"/>
              <a:ext cx="20025" cy="570125"/>
            </a:xfrm>
            <a:custGeom>
              <a:avLst/>
              <a:gdLst/>
              <a:ahLst/>
              <a:cxnLst/>
              <a:rect l="l" t="t" r="r" b="b"/>
              <a:pathLst>
                <a:path w="801" h="22805" extrusionOk="0">
                  <a:moveTo>
                    <a:pt x="258" y="0"/>
                  </a:moveTo>
                  <a:cubicBezTo>
                    <a:pt x="177" y="0"/>
                    <a:pt x="100" y="51"/>
                    <a:pt x="100" y="163"/>
                  </a:cubicBezTo>
                  <a:cubicBezTo>
                    <a:pt x="0" y="1831"/>
                    <a:pt x="100" y="3466"/>
                    <a:pt x="134" y="5133"/>
                  </a:cubicBezTo>
                  <a:cubicBezTo>
                    <a:pt x="300" y="10904"/>
                    <a:pt x="34" y="16742"/>
                    <a:pt x="267" y="22579"/>
                  </a:cubicBezTo>
                  <a:cubicBezTo>
                    <a:pt x="267" y="22729"/>
                    <a:pt x="376" y="22804"/>
                    <a:pt x="484" y="22804"/>
                  </a:cubicBezTo>
                  <a:cubicBezTo>
                    <a:pt x="592" y="22804"/>
                    <a:pt x="701" y="22729"/>
                    <a:pt x="701" y="22579"/>
                  </a:cubicBezTo>
                  <a:cubicBezTo>
                    <a:pt x="767" y="20911"/>
                    <a:pt x="801" y="19310"/>
                    <a:pt x="801" y="17642"/>
                  </a:cubicBezTo>
                  <a:cubicBezTo>
                    <a:pt x="801" y="14707"/>
                    <a:pt x="701" y="11838"/>
                    <a:pt x="634" y="8936"/>
                  </a:cubicBezTo>
                  <a:cubicBezTo>
                    <a:pt x="601" y="7502"/>
                    <a:pt x="534" y="6034"/>
                    <a:pt x="534" y="4600"/>
                  </a:cubicBezTo>
                  <a:cubicBezTo>
                    <a:pt x="534" y="3132"/>
                    <a:pt x="534" y="1631"/>
                    <a:pt x="434" y="163"/>
                  </a:cubicBezTo>
                  <a:cubicBezTo>
                    <a:pt x="434" y="59"/>
                    <a:pt x="344" y="0"/>
                    <a:pt x="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1"/>
            <p:cNvSpPr/>
            <p:nvPr/>
          </p:nvSpPr>
          <p:spPr>
            <a:xfrm>
              <a:off x="3469325" y="4437775"/>
              <a:ext cx="100075" cy="305050"/>
            </a:xfrm>
            <a:custGeom>
              <a:avLst/>
              <a:gdLst/>
              <a:ahLst/>
              <a:cxnLst/>
              <a:rect l="l" t="t" r="r" b="b"/>
              <a:pathLst>
                <a:path w="4003" h="12202" extrusionOk="0">
                  <a:moveTo>
                    <a:pt x="1768" y="1"/>
                  </a:moveTo>
                  <a:cubicBezTo>
                    <a:pt x="1068" y="1"/>
                    <a:pt x="434" y="368"/>
                    <a:pt x="267" y="1135"/>
                  </a:cubicBezTo>
                  <a:cubicBezTo>
                    <a:pt x="100" y="1769"/>
                    <a:pt x="267" y="2503"/>
                    <a:pt x="901" y="2836"/>
                  </a:cubicBezTo>
                  <a:cubicBezTo>
                    <a:pt x="1081" y="2932"/>
                    <a:pt x="1285" y="2980"/>
                    <a:pt x="1485" y="2980"/>
                  </a:cubicBezTo>
                  <a:cubicBezTo>
                    <a:pt x="1916" y="2980"/>
                    <a:pt x="2332" y="2758"/>
                    <a:pt x="2469" y="2303"/>
                  </a:cubicBezTo>
                  <a:cubicBezTo>
                    <a:pt x="2659" y="1758"/>
                    <a:pt x="2249" y="1213"/>
                    <a:pt x="1729" y="1213"/>
                  </a:cubicBezTo>
                  <a:cubicBezTo>
                    <a:pt x="1613" y="1213"/>
                    <a:pt x="1490" y="1241"/>
                    <a:pt x="1368" y="1302"/>
                  </a:cubicBezTo>
                  <a:cubicBezTo>
                    <a:pt x="1061" y="1455"/>
                    <a:pt x="1206" y="1947"/>
                    <a:pt x="1516" y="1947"/>
                  </a:cubicBezTo>
                  <a:cubicBezTo>
                    <a:pt x="1544" y="1947"/>
                    <a:pt x="1572" y="1944"/>
                    <a:pt x="1601" y="1936"/>
                  </a:cubicBezTo>
                  <a:cubicBezTo>
                    <a:pt x="1644" y="1920"/>
                    <a:pt x="1681" y="1913"/>
                    <a:pt x="1711" y="1913"/>
                  </a:cubicBezTo>
                  <a:cubicBezTo>
                    <a:pt x="1942" y="1913"/>
                    <a:pt x="1833" y="2306"/>
                    <a:pt x="1568" y="2336"/>
                  </a:cubicBezTo>
                  <a:cubicBezTo>
                    <a:pt x="1548" y="2339"/>
                    <a:pt x="1527" y="2340"/>
                    <a:pt x="1507" y="2340"/>
                  </a:cubicBezTo>
                  <a:cubicBezTo>
                    <a:pt x="1289" y="2340"/>
                    <a:pt x="1056" y="2185"/>
                    <a:pt x="934" y="2002"/>
                  </a:cubicBezTo>
                  <a:cubicBezTo>
                    <a:pt x="701" y="1569"/>
                    <a:pt x="901" y="801"/>
                    <a:pt x="1501" y="668"/>
                  </a:cubicBezTo>
                  <a:cubicBezTo>
                    <a:pt x="1577" y="659"/>
                    <a:pt x="1656" y="654"/>
                    <a:pt x="1737" y="654"/>
                  </a:cubicBezTo>
                  <a:cubicBezTo>
                    <a:pt x="2219" y="654"/>
                    <a:pt x="2750" y="825"/>
                    <a:pt x="3036" y="1168"/>
                  </a:cubicBezTo>
                  <a:cubicBezTo>
                    <a:pt x="3336" y="1602"/>
                    <a:pt x="3269" y="2202"/>
                    <a:pt x="3169" y="2669"/>
                  </a:cubicBezTo>
                  <a:cubicBezTo>
                    <a:pt x="2902" y="3670"/>
                    <a:pt x="2268" y="4504"/>
                    <a:pt x="1735" y="5338"/>
                  </a:cubicBezTo>
                  <a:cubicBezTo>
                    <a:pt x="1134" y="6205"/>
                    <a:pt x="567" y="7139"/>
                    <a:pt x="300" y="8173"/>
                  </a:cubicBezTo>
                  <a:cubicBezTo>
                    <a:pt x="0" y="9441"/>
                    <a:pt x="0" y="10742"/>
                    <a:pt x="33" y="11976"/>
                  </a:cubicBezTo>
                  <a:cubicBezTo>
                    <a:pt x="33" y="12126"/>
                    <a:pt x="134" y="12201"/>
                    <a:pt x="234" y="12201"/>
                  </a:cubicBezTo>
                  <a:cubicBezTo>
                    <a:pt x="334" y="12201"/>
                    <a:pt x="434" y="12126"/>
                    <a:pt x="434" y="11976"/>
                  </a:cubicBezTo>
                  <a:cubicBezTo>
                    <a:pt x="500" y="10942"/>
                    <a:pt x="601" y="9908"/>
                    <a:pt x="767" y="8907"/>
                  </a:cubicBezTo>
                  <a:cubicBezTo>
                    <a:pt x="934" y="8007"/>
                    <a:pt x="1234" y="7239"/>
                    <a:pt x="1701" y="6472"/>
                  </a:cubicBezTo>
                  <a:cubicBezTo>
                    <a:pt x="2435" y="5305"/>
                    <a:pt x="3369" y="4204"/>
                    <a:pt x="3736" y="2870"/>
                  </a:cubicBezTo>
                  <a:cubicBezTo>
                    <a:pt x="3903" y="2236"/>
                    <a:pt x="4003" y="1435"/>
                    <a:pt x="3569" y="835"/>
                  </a:cubicBezTo>
                  <a:cubicBezTo>
                    <a:pt x="3202" y="268"/>
                    <a:pt x="2502" y="1"/>
                    <a:pt x="1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1"/>
            <p:cNvSpPr/>
            <p:nvPr/>
          </p:nvSpPr>
          <p:spPr>
            <a:xfrm>
              <a:off x="3177625" y="4730600"/>
              <a:ext cx="298125" cy="89425"/>
            </a:xfrm>
            <a:custGeom>
              <a:avLst/>
              <a:gdLst/>
              <a:ahLst/>
              <a:cxnLst/>
              <a:rect l="l" t="t" r="r" b="b"/>
              <a:pathLst>
                <a:path w="11925" h="3577" extrusionOk="0">
                  <a:moveTo>
                    <a:pt x="2017" y="0"/>
                  </a:moveTo>
                  <a:cubicBezTo>
                    <a:pt x="1694" y="0"/>
                    <a:pt x="1353" y="83"/>
                    <a:pt x="1027" y="230"/>
                  </a:cubicBezTo>
                  <a:cubicBezTo>
                    <a:pt x="493" y="563"/>
                    <a:pt x="160" y="1097"/>
                    <a:pt x="93" y="1664"/>
                  </a:cubicBezTo>
                  <a:cubicBezTo>
                    <a:pt x="1" y="2992"/>
                    <a:pt x="1309" y="3577"/>
                    <a:pt x="2430" y="3577"/>
                  </a:cubicBezTo>
                  <a:cubicBezTo>
                    <a:pt x="2520" y="3577"/>
                    <a:pt x="2608" y="3573"/>
                    <a:pt x="2695" y="3566"/>
                  </a:cubicBezTo>
                  <a:cubicBezTo>
                    <a:pt x="4229" y="3432"/>
                    <a:pt x="5597" y="2632"/>
                    <a:pt x="6931" y="1931"/>
                  </a:cubicBezTo>
                  <a:cubicBezTo>
                    <a:pt x="8146" y="1338"/>
                    <a:pt x="9457" y="697"/>
                    <a:pt x="10822" y="697"/>
                  </a:cubicBezTo>
                  <a:cubicBezTo>
                    <a:pt x="11069" y="697"/>
                    <a:pt x="11318" y="718"/>
                    <a:pt x="11568" y="764"/>
                  </a:cubicBezTo>
                  <a:cubicBezTo>
                    <a:pt x="11581" y="765"/>
                    <a:pt x="11594" y="766"/>
                    <a:pt x="11606" y="766"/>
                  </a:cubicBezTo>
                  <a:cubicBezTo>
                    <a:pt x="11873" y="766"/>
                    <a:pt x="11925" y="426"/>
                    <a:pt x="11701" y="330"/>
                  </a:cubicBezTo>
                  <a:cubicBezTo>
                    <a:pt x="11321" y="232"/>
                    <a:pt x="10941" y="189"/>
                    <a:pt x="10563" y="189"/>
                  </a:cubicBezTo>
                  <a:cubicBezTo>
                    <a:pt x="9648" y="189"/>
                    <a:pt x="8748" y="443"/>
                    <a:pt x="7899" y="797"/>
                  </a:cubicBezTo>
                  <a:cubicBezTo>
                    <a:pt x="6831" y="1231"/>
                    <a:pt x="5831" y="1831"/>
                    <a:pt x="4730" y="2298"/>
                  </a:cubicBezTo>
                  <a:cubicBezTo>
                    <a:pt x="4071" y="2567"/>
                    <a:pt x="3269" y="2871"/>
                    <a:pt x="2493" y="2871"/>
                  </a:cubicBezTo>
                  <a:cubicBezTo>
                    <a:pt x="2210" y="2871"/>
                    <a:pt x="1929" y="2830"/>
                    <a:pt x="1661" y="2732"/>
                  </a:cubicBezTo>
                  <a:cubicBezTo>
                    <a:pt x="1227" y="2598"/>
                    <a:pt x="927" y="2265"/>
                    <a:pt x="927" y="1798"/>
                  </a:cubicBezTo>
                  <a:cubicBezTo>
                    <a:pt x="927" y="1397"/>
                    <a:pt x="1161" y="964"/>
                    <a:pt x="1528" y="764"/>
                  </a:cubicBezTo>
                  <a:cubicBezTo>
                    <a:pt x="1672" y="667"/>
                    <a:pt x="1869" y="614"/>
                    <a:pt x="2061" y="614"/>
                  </a:cubicBezTo>
                  <a:cubicBezTo>
                    <a:pt x="2401" y="614"/>
                    <a:pt x="2728" y="780"/>
                    <a:pt x="2728" y="1164"/>
                  </a:cubicBezTo>
                  <a:cubicBezTo>
                    <a:pt x="2728" y="1400"/>
                    <a:pt x="2562" y="1567"/>
                    <a:pt x="2400" y="1567"/>
                  </a:cubicBezTo>
                  <a:cubicBezTo>
                    <a:pt x="2310" y="1567"/>
                    <a:pt x="2221" y="1516"/>
                    <a:pt x="2161" y="1397"/>
                  </a:cubicBezTo>
                  <a:cubicBezTo>
                    <a:pt x="2089" y="1263"/>
                    <a:pt x="1988" y="1209"/>
                    <a:pt x="1887" y="1209"/>
                  </a:cubicBezTo>
                  <a:cubicBezTo>
                    <a:pt x="1664" y="1209"/>
                    <a:pt x="1446" y="1478"/>
                    <a:pt x="1561" y="1731"/>
                  </a:cubicBezTo>
                  <a:cubicBezTo>
                    <a:pt x="1715" y="2059"/>
                    <a:pt x="2036" y="2219"/>
                    <a:pt x="2370" y="2219"/>
                  </a:cubicBezTo>
                  <a:cubicBezTo>
                    <a:pt x="2614" y="2219"/>
                    <a:pt x="2865" y="2133"/>
                    <a:pt x="3062" y="1964"/>
                  </a:cubicBezTo>
                  <a:cubicBezTo>
                    <a:pt x="3596" y="1531"/>
                    <a:pt x="3396" y="730"/>
                    <a:pt x="2929" y="297"/>
                  </a:cubicBezTo>
                  <a:cubicBezTo>
                    <a:pt x="2672" y="92"/>
                    <a:pt x="2355" y="0"/>
                    <a:pt x="20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1"/>
            <p:cNvSpPr/>
            <p:nvPr/>
          </p:nvSpPr>
          <p:spPr>
            <a:xfrm>
              <a:off x="2921425" y="4731575"/>
              <a:ext cx="275225" cy="104600"/>
            </a:xfrm>
            <a:custGeom>
              <a:avLst/>
              <a:gdLst/>
              <a:ahLst/>
              <a:cxnLst/>
              <a:rect l="l" t="t" r="r" b="b"/>
              <a:pathLst>
                <a:path w="11009" h="4184" extrusionOk="0">
                  <a:moveTo>
                    <a:pt x="8845" y="0"/>
                  </a:moveTo>
                  <a:cubicBezTo>
                    <a:pt x="8192" y="0"/>
                    <a:pt x="7452" y="417"/>
                    <a:pt x="7306" y="1091"/>
                  </a:cubicBezTo>
                  <a:cubicBezTo>
                    <a:pt x="7154" y="1820"/>
                    <a:pt x="7830" y="2686"/>
                    <a:pt x="8581" y="2686"/>
                  </a:cubicBezTo>
                  <a:cubicBezTo>
                    <a:pt x="8656" y="2686"/>
                    <a:pt x="8731" y="2677"/>
                    <a:pt x="8807" y="2659"/>
                  </a:cubicBezTo>
                  <a:cubicBezTo>
                    <a:pt x="9574" y="2492"/>
                    <a:pt x="9674" y="1392"/>
                    <a:pt x="8974" y="1091"/>
                  </a:cubicBezTo>
                  <a:cubicBezTo>
                    <a:pt x="8933" y="1075"/>
                    <a:pt x="8894" y="1067"/>
                    <a:pt x="8857" y="1067"/>
                  </a:cubicBezTo>
                  <a:cubicBezTo>
                    <a:pt x="8533" y="1067"/>
                    <a:pt x="8384" y="1669"/>
                    <a:pt x="8773" y="1759"/>
                  </a:cubicBezTo>
                  <a:cubicBezTo>
                    <a:pt x="8804" y="1759"/>
                    <a:pt x="8806" y="1896"/>
                    <a:pt x="8757" y="1896"/>
                  </a:cubicBezTo>
                  <a:cubicBezTo>
                    <a:pt x="8752" y="1896"/>
                    <a:pt x="8746" y="1895"/>
                    <a:pt x="8740" y="1892"/>
                  </a:cubicBezTo>
                  <a:cubicBezTo>
                    <a:pt x="8705" y="1927"/>
                    <a:pt x="8659" y="1941"/>
                    <a:pt x="8608" y="1941"/>
                  </a:cubicBezTo>
                  <a:cubicBezTo>
                    <a:pt x="8462" y="1941"/>
                    <a:pt x="8272" y="1824"/>
                    <a:pt x="8173" y="1725"/>
                  </a:cubicBezTo>
                  <a:cubicBezTo>
                    <a:pt x="7806" y="1392"/>
                    <a:pt x="7906" y="925"/>
                    <a:pt x="8306" y="691"/>
                  </a:cubicBezTo>
                  <a:cubicBezTo>
                    <a:pt x="8487" y="578"/>
                    <a:pt x="8681" y="528"/>
                    <a:pt x="8872" y="528"/>
                  </a:cubicBezTo>
                  <a:cubicBezTo>
                    <a:pt x="9529" y="528"/>
                    <a:pt x="10171" y="1113"/>
                    <a:pt x="10274" y="1759"/>
                  </a:cubicBezTo>
                  <a:cubicBezTo>
                    <a:pt x="10408" y="2593"/>
                    <a:pt x="9741" y="3360"/>
                    <a:pt x="8940" y="3426"/>
                  </a:cubicBezTo>
                  <a:cubicBezTo>
                    <a:pt x="8872" y="3436"/>
                    <a:pt x="8803" y="3440"/>
                    <a:pt x="8735" y="3440"/>
                  </a:cubicBezTo>
                  <a:cubicBezTo>
                    <a:pt x="8304" y="3440"/>
                    <a:pt x="7876" y="3275"/>
                    <a:pt x="7472" y="3160"/>
                  </a:cubicBezTo>
                  <a:cubicBezTo>
                    <a:pt x="7005" y="2959"/>
                    <a:pt x="6572" y="2726"/>
                    <a:pt x="6138" y="2459"/>
                  </a:cubicBezTo>
                  <a:cubicBezTo>
                    <a:pt x="4876" y="1658"/>
                    <a:pt x="3784" y="261"/>
                    <a:pt x="2180" y="261"/>
                  </a:cubicBezTo>
                  <a:cubicBezTo>
                    <a:pt x="2046" y="261"/>
                    <a:pt x="1909" y="270"/>
                    <a:pt x="1768" y="291"/>
                  </a:cubicBezTo>
                  <a:cubicBezTo>
                    <a:pt x="1068" y="424"/>
                    <a:pt x="434" y="891"/>
                    <a:pt x="234" y="1558"/>
                  </a:cubicBezTo>
                  <a:cubicBezTo>
                    <a:pt x="0" y="2226"/>
                    <a:pt x="301" y="3026"/>
                    <a:pt x="901" y="3426"/>
                  </a:cubicBezTo>
                  <a:cubicBezTo>
                    <a:pt x="1140" y="3612"/>
                    <a:pt x="1442" y="3708"/>
                    <a:pt x="1738" y="3708"/>
                  </a:cubicBezTo>
                  <a:cubicBezTo>
                    <a:pt x="2187" y="3708"/>
                    <a:pt x="2622" y="3488"/>
                    <a:pt x="2802" y="3026"/>
                  </a:cubicBezTo>
                  <a:cubicBezTo>
                    <a:pt x="2936" y="2726"/>
                    <a:pt x="2903" y="2326"/>
                    <a:pt x="2602" y="2092"/>
                  </a:cubicBezTo>
                  <a:cubicBezTo>
                    <a:pt x="2367" y="1935"/>
                    <a:pt x="2070" y="1881"/>
                    <a:pt x="1791" y="1881"/>
                  </a:cubicBezTo>
                  <a:cubicBezTo>
                    <a:pt x="1715" y="1881"/>
                    <a:pt x="1640" y="1885"/>
                    <a:pt x="1568" y="1892"/>
                  </a:cubicBezTo>
                  <a:cubicBezTo>
                    <a:pt x="1301" y="1925"/>
                    <a:pt x="1268" y="2259"/>
                    <a:pt x="1502" y="2259"/>
                  </a:cubicBezTo>
                  <a:cubicBezTo>
                    <a:pt x="1768" y="2259"/>
                    <a:pt x="2102" y="2259"/>
                    <a:pt x="2235" y="2526"/>
                  </a:cubicBezTo>
                  <a:cubicBezTo>
                    <a:pt x="2302" y="2759"/>
                    <a:pt x="2169" y="2993"/>
                    <a:pt x="1935" y="3060"/>
                  </a:cubicBezTo>
                  <a:cubicBezTo>
                    <a:pt x="1851" y="3090"/>
                    <a:pt x="1768" y="3103"/>
                    <a:pt x="1689" y="3103"/>
                  </a:cubicBezTo>
                  <a:cubicBezTo>
                    <a:pt x="1331" y="3103"/>
                    <a:pt x="1038" y="2820"/>
                    <a:pt x="901" y="2492"/>
                  </a:cubicBezTo>
                  <a:cubicBezTo>
                    <a:pt x="501" y="1592"/>
                    <a:pt x="1401" y="1025"/>
                    <a:pt x="2235" y="1025"/>
                  </a:cubicBezTo>
                  <a:cubicBezTo>
                    <a:pt x="3169" y="1025"/>
                    <a:pt x="3903" y="1692"/>
                    <a:pt x="4604" y="2259"/>
                  </a:cubicBezTo>
                  <a:cubicBezTo>
                    <a:pt x="5404" y="2926"/>
                    <a:pt x="6238" y="3493"/>
                    <a:pt x="7172" y="3860"/>
                  </a:cubicBezTo>
                  <a:cubicBezTo>
                    <a:pt x="7681" y="4042"/>
                    <a:pt x="8220" y="4184"/>
                    <a:pt x="8740" y="4184"/>
                  </a:cubicBezTo>
                  <a:cubicBezTo>
                    <a:pt x="9174" y="4184"/>
                    <a:pt x="9595" y="4085"/>
                    <a:pt x="9974" y="3827"/>
                  </a:cubicBezTo>
                  <a:cubicBezTo>
                    <a:pt x="10641" y="3326"/>
                    <a:pt x="11008" y="2426"/>
                    <a:pt x="10808" y="1592"/>
                  </a:cubicBezTo>
                  <a:cubicBezTo>
                    <a:pt x="10608" y="791"/>
                    <a:pt x="9908" y="157"/>
                    <a:pt x="9107" y="24"/>
                  </a:cubicBezTo>
                  <a:cubicBezTo>
                    <a:pt x="9022" y="8"/>
                    <a:pt x="8935" y="0"/>
                    <a:pt x="88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1"/>
            <p:cNvSpPr/>
            <p:nvPr/>
          </p:nvSpPr>
          <p:spPr>
            <a:xfrm>
              <a:off x="2778000" y="4727075"/>
              <a:ext cx="266875" cy="169625"/>
            </a:xfrm>
            <a:custGeom>
              <a:avLst/>
              <a:gdLst/>
              <a:ahLst/>
              <a:cxnLst/>
              <a:rect l="l" t="t" r="r" b="b"/>
              <a:pathLst>
                <a:path w="10675" h="6785" extrusionOk="0">
                  <a:moveTo>
                    <a:pt x="6124" y="0"/>
                  </a:moveTo>
                  <a:cubicBezTo>
                    <a:pt x="5762" y="0"/>
                    <a:pt x="5399" y="11"/>
                    <a:pt x="5037" y="37"/>
                  </a:cubicBezTo>
                  <a:cubicBezTo>
                    <a:pt x="3503" y="171"/>
                    <a:pt x="1901" y="604"/>
                    <a:pt x="901" y="1872"/>
                  </a:cubicBezTo>
                  <a:cubicBezTo>
                    <a:pt x="167" y="2873"/>
                    <a:pt x="0" y="4107"/>
                    <a:pt x="600" y="5208"/>
                  </a:cubicBezTo>
                  <a:cubicBezTo>
                    <a:pt x="1163" y="6113"/>
                    <a:pt x="2192" y="6785"/>
                    <a:pt x="3252" y="6785"/>
                  </a:cubicBezTo>
                  <a:cubicBezTo>
                    <a:pt x="3324" y="6785"/>
                    <a:pt x="3397" y="6782"/>
                    <a:pt x="3469" y="6775"/>
                  </a:cubicBezTo>
                  <a:cubicBezTo>
                    <a:pt x="4603" y="6709"/>
                    <a:pt x="5704" y="5941"/>
                    <a:pt x="6204" y="4874"/>
                  </a:cubicBezTo>
                  <a:cubicBezTo>
                    <a:pt x="6705" y="3873"/>
                    <a:pt x="6671" y="2439"/>
                    <a:pt x="5704" y="1705"/>
                  </a:cubicBezTo>
                  <a:cubicBezTo>
                    <a:pt x="5266" y="1355"/>
                    <a:pt x="4688" y="1177"/>
                    <a:pt x="4112" y="1177"/>
                  </a:cubicBezTo>
                  <a:cubicBezTo>
                    <a:pt x="3371" y="1177"/>
                    <a:pt x="2633" y="1471"/>
                    <a:pt x="2202" y="2072"/>
                  </a:cubicBezTo>
                  <a:cubicBezTo>
                    <a:pt x="1534" y="3073"/>
                    <a:pt x="1234" y="4841"/>
                    <a:pt x="2635" y="5374"/>
                  </a:cubicBezTo>
                  <a:cubicBezTo>
                    <a:pt x="2808" y="5450"/>
                    <a:pt x="2984" y="5484"/>
                    <a:pt x="3156" y="5484"/>
                  </a:cubicBezTo>
                  <a:cubicBezTo>
                    <a:pt x="4048" y="5484"/>
                    <a:pt x="4833" y="4557"/>
                    <a:pt x="4470" y="3606"/>
                  </a:cubicBezTo>
                  <a:cubicBezTo>
                    <a:pt x="4292" y="3226"/>
                    <a:pt x="3902" y="2903"/>
                    <a:pt x="3475" y="2903"/>
                  </a:cubicBezTo>
                  <a:cubicBezTo>
                    <a:pt x="3342" y="2903"/>
                    <a:pt x="3204" y="2934"/>
                    <a:pt x="3069" y="3006"/>
                  </a:cubicBezTo>
                  <a:cubicBezTo>
                    <a:pt x="2635" y="3206"/>
                    <a:pt x="2502" y="3840"/>
                    <a:pt x="2835" y="4207"/>
                  </a:cubicBezTo>
                  <a:cubicBezTo>
                    <a:pt x="2874" y="4253"/>
                    <a:pt x="2924" y="4273"/>
                    <a:pt x="2975" y="4273"/>
                  </a:cubicBezTo>
                  <a:cubicBezTo>
                    <a:pt x="3144" y="4273"/>
                    <a:pt x="3330" y="4060"/>
                    <a:pt x="3202" y="3907"/>
                  </a:cubicBezTo>
                  <a:cubicBezTo>
                    <a:pt x="3069" y="3740"/>
                    <a:pt x="3202" y="3440"/>
                    <a:pt x="3402" y="3440"/>
                  </a:cubicBezTo>
                  <a:cubicBezTo>
                    <a:pt x="3418" y="3438"/>
                    <a:pt x="3433" y="3437"/>
                    <a:pt x="3448" y="3437"/>
                  </a:cubicBezTo>
                  <a:cubicBezTo>
                    <a:pt x="3723" y="3437"/>
                    <a:pt x="3906" y="3719"/>
                    <a:pt x="3970" y="3940"/>
                  </a:cubicBezTo>
                  <a:cubicBezTo>
                    <a:pt x="4036" y="4407"/>
                    <a:pt x="3703" y="4874"/>
                    <a:pt x="3236" y="4907"/>
                  </a:cubicBezTo>
                  <a:cubicBezTo>
                    <a:pt x="3216" y="4909"/>
                    <a:pt x="3197" y="4909"/>
                    <a:pt x="3177" y="4909"/>
                  </a:cubicBezTo>
                  <a:cubicBezTo>
                    <a:pt x="2702" y="4909"/>
                    <a:pt x="2298" y="4522"/>
                    <a:pt x="2202" y="4073"/>
                  </a:cubicBezTo>
                  <a:cubicBezTo>
                    <a:pt x="2135" y="3473"/>
                    <a:pt x="2402" y="2706"/>
                    <a:pt x="2735" y="2272"/>
                  </a:cubicBezTo>
                  <a:cubicBezTo>
                    <a:pt x="3014" y="1931"/>
                    <a:pt x="3480" y="1777"/>
                    <a:pt x="3960" y="1777"/>
                  </a:cubicBezTo>
                  <a:cubicBezTo>
                    <a:pt x="4512" y="1777"/>
                    <a:pt x="5082" y="1982"/>
                    <a:pt x="5404" y="2339"/>
                  </a:cubicBezTo>
                  <a:cubicBezTo>
                    <a:pt x="6038" y="3006"/>
                    <a:pt x="6038" y="4073"/>
                    <a:pt x="5671" y="4874"/>
                  </a:cubicBezTo>
                  <a:cubicBezTo>
                    <a:pt x="5237" y="5708"/>
                    <a:pt x="4403" y="6375"/>
                    <a:pt x="3469" y="6509"/>
                  </a:cubicBezTo>
                  <a:cubicBezTo>
                    <a:pt x="3411" y="6513"/>
                    <a:pt x="3354" y="6514"/>
                    <a:pt x="3296" y="6514"/>
                  </a:cubicBezTo>
                  <a:cubicBezTo>
                    <a:pt x="2388" y="6514"/>
                    <a:pt x="1505" y="6027"/>
                    <a:pt x="1034" y="5274"/>
                  </a:cubicBezTo>
                  <a:cubicBezTo>
                    <a:pt x="500" y="4440"/>
                    <a:pt x="634" y="3506"/>
                    <a:pt x="1134" y="2672"/>
                  </a:cubicBezTo>
                  <a:cubicBezTo>
                    <a:pt x="1635" y="1872"/>
                    <a:pt x="2468" y="1338"/>
                    <a:pt x="3369" y="1038"/>
                  </a:cubicBezTo>
                  <a:cubicBezTo>
                    <a:pt x="4470" y="704"/>
                    <a:pt x="5637" y="704"/>
                    <a:pt x="6738" y="671"/>
                  </a:cubicBezTo>
                  <a:cubicBezTo>
                    <a:pt x="8039" y="571"/>
                    <a:pt x="9307" y="438"/>
                    <a:pt x="10541" y="404"/>
                  </a:cubicBezTo>
                  <a:cubicBezTo>
                    <a:pt x="10674" y="404"/>
                    <a:pt x="10674" y="204"/>
                    <a:pt x="10541" y="204"/>
                  </a:cubicBezTo>
                  <a:cubicBezTo>
                    <a:pt x="9069" y="177"/>
                    <a:pt x="7597" y="0"/>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1"/>
            <p:cNvSpPr/>
            <p:nvPr/>
          </p:nvSpPr>
          <p:spPr>
            <a:xfrm>
              <a:off x="3465975" y="4174775"/>
              <a:ext cx="112600" cy="267725"/>
            </a:xfrm>
            <a:custGeom>
              <a:avLst/>
              <a:gdLst/>
              <a:ahLst/>
              <a:cxnLst/>
              <a:rect l="l" t="t" r="r" b="b"/>
              <a:pathLst>
                <a:path w="4504" h="10709" extrusionOk="0">
                  <a:moveTo>
                    <a:pt x="2144" y="1"/>
                  </a:moveTo>
                  <a:cubicBezTo>
                    <a:pt x="1983" y="1"/>
                    <a:pt x="1822" y="26"/>
                    <a:pt x="1669" y="80"/>
                  </a:cubicBezTo>
                  <a:cubicBezTo>
                    <a:pt x="1001" y="280"/>
                    <a:pt x="534" y="914"/>
                    <a:pt x="401" y="1615"/>
                  </a:cubicBezTo>
                  <a:cubicBezTo>
                    <a:pt x="134" y="3449"/>
                    <a:pt x="1702" y="4617"/>
                    <a:pt x="2569" y="5984"/>
                  </a:cubicBezTo>
                  <a:cubicBezTo>
                    <a:pt x="2836" y="6418"/>
                    <a:pt x="3070" y="6852"/>
                    <a:pt x="3236" y="7319"/>
                  </a:cubicBezTo>
                  <a:cubicBezTo>
                    <a:pt x="3403" y="7786"/>
                    <a:pt x="3570" y="8286"/>
                    <a:pt x="3537" y="8786"/>
                  </a:cubicBezTo>
                  <a:cubicBezTo>
                    <a:pt x="3476" y="9518"/>
                    <a:pt x="2830" y="10138"/>
                    <a:pt x="2083" y="10138"/>
                  </a:cubicBezTo>
                  <a:cubicBezTo>
                    <a:pt x="2012" y="10138"/>
                    <a:pt x="1941" y="10132"/>
                    <a:pt x="1869" y="10121"/>
                  </a:cubicBezTo>
                  <a:cubicBezTo>
                    <a:pt x="1035" y="9987"/>
                    <a:pt x="268" y="8953"/>
                    <a:pt x="801" y="8153"/>
                  </a:cubicBezTo>
                  <a:cubicBezTo>
                    <a:pt x="935" y="7922"/>
                    <a:pt x="1147" y="7792"/>
                    <a:pt x="1366" y="7792"/>
                  </a:cubicBezTo>
                  <a:cubicBezTo>
                    <a:pt x="1528" y="7792"/>
                    <a:pt x="1694" y="7863"/>
                    <a:pt x="1835" y="8019"/>
                  </a:cubicBezTo>
                  <a:cubicBezTo>
                    <a:pt x="1969" y="8153"/>
                    <a:pt x="2102" y="8453"/>
                    <a:pt x="2002" y="8586"/>
                  </a:cubicBezTo>
                  <a:cubicBezTo>
                    <a:pt x="2022" y="8625"/>
                    <a:pt x="1973" y="8641"/>
                    <a:pt x="1928" y="8641"/>
                  </a:cubicBezTo>
                  <a:cubicBezTo>
                    <a:pt x="1897" y="8641"/>
                    <a:pt x="1869" y="8633"/>
                    <a:pt x="1869" y="8620"/>
                  </a:cubicBezTo>
                  <a:cubicBezTo>
                    <a:pt x="1818" y="8455"/>
                    <a:pt x="1686" y="8387"/>
                    <a:pt x="1551" y="8387"/>
                  </a:cubicBezTo>
                  <a:cubicBezTo>
                    <a:pt x="1329" y="8387"/>
                    <a:pt x="1098" y="8571"/>
                    <a:pt x="1202" y="8820"/>
                  </a:cubicBezTo>
                  <a:cubicBezTo>
                    <a:pt x="1338" y="9138"/>
                    <a:pt x="1633" y="9291"/>
                    <a:pt x="1930" y="9291"/>
                  </a:cubicBezTo>
                  <a:cubicBezTo>
                    <a:pt x="2286" y="9291"/>
                    <a:pt x="2645" y="9071"/>
                    <a:pt x="2736" y="8653"/>
                  </a:cubicBezTo>
                  <a:cubicBezTo>
                    <a:pt x="2949" y="7892"/>
                    <a:pt x="2162" y="7130"/>
                    <a:pt x="1414" y="7130"/>
                  </a:cubicBezTo>
                  <a:cubicBezTo>
                    <a:pt x="1342" y="7130"/>
                    <a:pt x="1271" y="7137"/>
                    <a:pt x="1202" y="7152"/>
                  </a:cubicBezTo>
                  <a:cubicBezTo>
                    <a:pt x="401" y="7319"/>
                    <a:pt x="1" y="8253"/>
                    <a:pt x="134" y="8953"/>
                  </a:cubicBezTo>
                  <a:cubicBezTo>
                    <a:pt x="234" y="9754"/>
                    <a:pt x="901" y="10454"/>
                    <a:pt x="1702" y="10654"/>
                  </a:cubicBezTo>
                  <a:cubicBezTo>
                    <a:pt x="1856" y="10691"/>
                    <a:pt x="2011" y="10709"/>
                    <a:pt x="2164" y="10709"/>
                  </a:cubicBezTo>
                  <a:cubicBezTo>
                    <a:pt x="2843" y="10709"/>
                    <a:pt x="3495" y="10364"/>
                    <a:pt x="3903" y="9820"/>
                  </a:cubicBezTo>
                  <a:cubicBezTo>
                    <a:pt x="4504" y="8986"/>
                    <a:pt x="4304" y="7952"/>
                    <a:pt x="3970" y="7018"/>
                  </a:cubicBezTo>
                  <a:cubicBezTo>
                    <a:pt x="3570" y="6084"/>
                    <a:pt x="3036" y="5250"/>
                    <a:pt x="2369" y="4450"/>
                  </a:cubicBezTo>
                  <a:cubicBezTo>
                    <a:pt x="1802" y="3749"/>
                    <a:pt x="1135" y="3016"/>
                    <a:pt x="1135" y="2082"/>
                  </a:cubicBezTo>
                  <a:cubicBezTo>
                    <a:pt x="1135" y="1388"/>
                    <a:pt x="1527" y="649"/>
                    <a:pt x="2157" y="649"/>
                  </a:cubicBezTo>
                  <a:cubicBezTo>
                    <a:pt x="2285" y="649"/>
                    <a:pt x="2423" y="680"/>
                    <a:pt x="2569" y="747"/>
                  </a:cubicBezTo>
                  <a:cubicBezTo>
                    <a:pt x="3003" y="914"/>
                    <a:pt x="3336" y="1314"/>
                    <a:pt x="3170" y="1781"/>
                  </a:cubicBezTo>
                  <a:cubicBezTo>
                    <a:pt x="3087" y="1974"/>
                    <a:pt x="2936" y="2099"/>
                    <a:pt x="2755" y="2099"/>
                  </a:cubicBezTo>
                  <a:cubicBezTo>
                    <a:pt x="2716" y="2099"/>
                    <a:pt x="2677" y="2093"/>
                    <a:pt x="2636" y="2082"/>
                  </a:cubicBezTo>
                  <a:cubicBezTo>
                    <a:pt x="2369" y="1948"/>
                    <a:pt x="2369" y="1615"/>
                    <a:pt x="2369" y="1348"/>
                  </a:cubicBezTo>
                  <a:cubicBezTo>
                    <a:pt x="2369" y="1243"/>
                    <a:pt x="2301" y="1192"/>
                    <a:pt x="2224" y="1192"/>
                  </a:cubicBezTo>
                  <a:cubicBezTo>
                    <a:pt x="2130" y="1192"/>
                    <a:pt x="2020" y="1268"/>
                    <a:pt x="2002" y="1414"/>
                  </a:cubicBezTo>
                  <a:cubicBezTo>
                    <a:pt x="1969" y="1748"/>
                    <a:pt x="2002" y="2148"/>
                    <a:pt x="2202" y="2448"/>
                  </a:cubicBezTo>
                  <a:cubicBezTo>
                    <a:pt x="2330" y="2640"/>
                    <a:pt x="2553" y="2723"/>
                    <a:pt x="2776" y="2723"/>
                  </a:cubicBezTo>
                  <a:cubicBezTo>
                    <a:pt x="2902" y="2723"/>
                    <a:pt x="3028" y="2697"/>
                    <a:pt x="3136" y="2649"/>
                  </a:cubicBezTo>
                  <a:cubicBezTo>
                    <a:pt x="3903" y="2348"/>
                    <a:pt x="4004" y="1348"/>
                    <a:pt x="3537" y="747"/>
                  </a:cubicBezTo>
                  <a:cubicBezTo>
                    <a:pt x="3228" y="285"/>
                    <a:pt x="2683" y="1"/>
                    <a:pt x="2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1"/>
            <p:cNvSpPr/>
            <p:nvPr/>
          </p:nvSpPr>
          <p:spPr>
            <a:xfrm>
              <a:off x="3461800" y="4033525"/>
              <a:ext cx="173500" cy="260025"/>
            </a:xfrm>
            <a:custGeom>
              <a:avLst/>
              <a:gdLst/>
              <a:ahLst/>
              <a:cxnLst/>
              <a:rect l="l" t="t" r="r" b="b"/>
              <a:pathLst>
                <a:path w="6940" h="10401" extrusionOk="0">
                  <a:moveTo>
                    <a:pt x="3849" y="1"/>
                  </a:moveTo>
                  <a:cubicBezTo>
                    <a:pt x="3182" y="1"/>
                    <a:pt x="2514" y="235"/>
                    <a:pt x="1936" y="660"/>
                  </a:cubicBezTo>
                  <a:cubicBezTo>
                    <a:pt x="701" y="1661"/>
                    <a:pt x="234" y="3262"/>
                    <a:pt x="101" y="4796"/>
                  </a:cubicBezTo>
                  <a:cubicBezTo>
                    <a:pt x="1" y="6631"/>
                    <a:pt x="234" y="8465"/>
                    <a:pt x="301" y="10300"/>
                  </a:cubicBezTo>
                  <a:cubicBezTo>
                    <a:pt x="301" y="10367"/>
                    <a:pt x="351" y="10400"/>
                    <a:pt x="401" y="10400"/>
                  </a:cubicBezTo>
                  <a:cubicBezTo>
                    <a:pt x="451" y="10400"/>
                    <a:pt x="501" y="10367"/>
                    <a:pt x="501" y="10300"/>
                  </a:cubicBezTo>
                  <a:cubicBezTo>
                    <a:pt x="535" y="9066"/>
                    <a:pt x="668" y="7798"/>
                    <a:pt x="735" y="6497"/>
                  </a:cubicBezTo>
                  <a:cubicBezTo>
                    <a:pt x="801" y="5397"/>
                    <a:pt x="801" y="4229"/>
                    <a:pt x="1135" y="3128"/>
                  </a:cubicBezTo>
                  <a:cubicBezTo>
                    <a:pt x="1402" y="2228"/>
                    <a:pt x="1969" y="1394"/>
                    <a:pt x="2736" y="893"/>
                  </a:cubicBezTo>
                  <a:cubicBezTo>
                    <a:pt x="3199" y="615"/>
                    <a:pt x="3704" y="451"/>
                    <a:pt x="4204" y="451"/>
                  </a:cubicBezTo>
                  <a:cubicBezTo>
                    <a:pt x="4604" y="451"/>
                    <a:pt x="5001" y="556"/>
                    <a:pt x="5371" y="793"/>
                  </a:cubicBezTo>
                  <a:cubicBezTo>
                    <a:pt x="6172" y="1294"/>
                    <a:pt x="6672" y="2261"/>
                    <a:pt x="6572" y="3228"/>
                  </a:cubicBezTo>
                  <a:cubicBezTo>
                    <a:pt x="6472" y="4162"/>
                    <a:pt x="5805" y="4996"/>
                    <a:pt x="4971" y="5430"/>
                  </a:cubicBezTo>
                  <a:cubicBezTo>
                    <a:pt x="4625" y="5588"/>
                    <a:pt x="4223" y="5678"/>
                    <a:pt x="3824" y="5678"/>
                  </a:cubicBezTo>
                  <a:cubicBezTo>
                    <a:pt x="3300" y="5678"/>
                    <a:pt x="2781" y="5523"/>
                    <a:pt x="2403" y="5163"/>
                  </a:cubicBezTo>
                  <a:cubicBezTo>
                    <a:pt x="1735" y="4563"/>
                    <a:pt x="1635" y="3095"/>
                    <a:pt x="2369" y="2494"/>
                  </a:cubicBezTo>
                  <a:cubicBezTo>
                    <a:pt x="2758" y="2196"/>
                    <a:pt x="3414" y="1950"/>
                    <a:pt x="3978" y="1950"/>
                  </a:cubicBezTo>
                  <a:cubicBezTo>
                    <a:pt x="4043" y="1950"/>
                    <a:pt x="4108" y="1954"/>
                    <a:pt x="4171" y="1961"/>
                  </a:cubicBezTo>
                  <a:cubicBezTo>
                    <a:pt x="4638" y="2061"/>
                    <a:pt x="5038" y="2494"/>
                    <a:pt x="5004" y="2995"/>
                  </a:cubicBezTo>
                  <a:cubicBezTo>
                    <a:pt x="4974" y="3422"/>
                    <a:pt x="4581" y="3737"/>
                    <a:pt x="4157" y="3737"/>
                  </a:cubicBezTo>
                  <a:cubicBezTo>
                    <a:pt x="4117" y="3737"/>
                    <a:pt x="4077" y="3734"/>
                    <a:pt x="4037" y="3729"/>
                  </a:cubicBezTo>
                  <a:cubicBezTo>
                    <a:pt x="3804" y="3662"/>
                    <a:pt x="3503" y="3462"/>
                    <a:pt x="3537" y="3162"/>
                  </a:cubicBezTo>
                  <a:cubicBezTo>
                    <a:pt x="3537" y="3017"/>
                    <a:pt x="3693" y="2908"/>
                    <a:pt x="3842" y="2908"/>
                  </a:cubicBezTo>
                  <a:cubicBezTo>
                    <a:pt x="3900" y="2908"/>
                    <a:pt x="3957" y="2924"/>
                    <a:pt x="4004" y="2961"/>
                  </a:cubicBezTo>
                  <a:cubicBezTo>
                    <a:pt x="4039" y="2991"/>
                    <a:pt x="4078" y="3004"/>
                    <a:pt x="4117" y="3004"/>
                  </a:cubicBezTo>
                  <a:cubicBezTo>
                    <a:pt x="4295" y="3004"/>
                    <a:pt x="4468" y="2732"/>
                    <a:pt x="4304" y="2595"/>
                  </a:cubicBezTo>
                  <a:cubicBezTo>
                    <a:pt x="4151" y="2467"/>
                    <a:pt x="3968" y="2407"/>
                    <a:pt x="3787" y="2407"/>
                  </a:cubicBezTo>
                  <a:cubicBezTo>
                    <a:pt x="3497" y="2407"/>
                    <a:pt x="3214" y="2561"/>
                    <a:pt x="3070" y="2828"/>
                  </a:cubicBezTo>
                  <a:cubicBezTo>
                    <a:pt x="2803" y="3395"/>
                    <a:pt x="3203" y="3996"/>
                    <a:pt x="3704" y="4229"/>
                  </a:cubicBezTo>
                  <a:cubicBezTo>
                    <a:pt x="3867" y="4291"/>
                    <a:pt x="4028" y="4320"/>
                    <a:pt x="4185" y="4320"/>
                  </a:cubicBezTo>
                  <a:cubicBezTo>
                    <a:pt x="5114" y="4320"/>
                    <a:pt x="5843" y="3308"/>
                    <a:pt x="5471" y="2394"/>
                  </a:cubicBezTo>
                  <a:cubicBezTo>
                    <a:pt x="5179" y="1671"/>
                    <a:pt x="4575" y="1401"/>
                    <a:pt x="3921" y="1401"/>
                  </a:cubicBezTo>
                  <a:cubicBezTo>
                    <a:pt x="3309" y="1401"/>
                    <a:pt x="2653" y="1638"/>
                    <a:pt x="2169" y="1961"/>
                  </a:cubicBezTo>
                  <a:cubicBezTo>
                    <a:pt x="1068" y="2728"/>
                    <a:pt x="1002" y="4463"/>
                    <a:pt x="1802" y="5463"/>
                  </a:cubicBezTo>
                  <a:cubicBezTo>
                    <a:pt x="2238" y="6037"/>
                    <a:pt x="2908" y="6282"/>
                    <a:pt x="3597" y="6282"/>
                  </a:cubicBezTo>
                  <a:cubicBezTo>
                    <a:pt x="4069" y="6282"/>
                    <a:pt x="4551" y="6167"/>
                    <a:pt x="4971" y="5964"/>
                  </a:cubicBezTo>
                  <a:cubicBezTo>
                    <a:pt x="6039" y="5463"/>
                    <a:pt x="6806" y="4396"/>
                    <a:pt x="6872" y="3228"/>
                  </a:cubicBezTo>
                  <a:cubicBezTo>
                    <a:pt x="6939" y="2094"/>
                    <a:pt x="6239" y="960"/>
                    <a:pt x="5271" y="393"/>
                  </a:cubicBezTo>
                  <a:cubicBezTo>
                    <a:pt x="4821" y="126"/>
                    <a:pt x="4335" y="1"/>
                    <a:pt x="38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1"/>
            <p:cNvSpPr/>
            <p:nvPr/>
          </p:nvSpPr>
          <p:spPr>
            <a:xfrm>
              <a:off x="3445125" y="4738925"/>
              <a:ext cx="101775" cy="113800"/>
            </a:xfrm>
            <a:custGeom>
              <a:avLst/>
              <a:gdLst/>
              <a:ahLst/>
              <a:cxnLst/>
              <a:rect l="l" t="t" r="r" b="b"/>
              <a:pathLst>
                <a:path w="4071" h="4552" extrusionOk="0">
                  <a:moveTo>
                    <a:pt x="735" y="1"/>
                  </a:moveTo>
                  <a:cubicBezTo>
                    <a:pt x="512" y="1"/>
                    <a:pt x="290" y="30"/>
                    <a:pt x="67" y="30"/>
                  </a:cubicBezTo>
                  <a:cubicBezTo>
                    <a:pt x="1" y="64"/>
                    <a:pt x="1" y="197"/>
                    <a:pt x="67" y="197"/>
                  </a:cubicBezTo>
                  <a:cubicBezTo>
                    <a:pt x="368" y="197"/>
                    <a:pt x="668" y="297"/>
                    <a:pt x="968" y="397"/>
                  </a:cubicBezTo>
                  <a:cubicBezTo>
                    <a:pt x="1235" y="431"/>
                    <a:pt x="1535" y="531"/>
                    <a:pt x="1802" y="631"/>
                  </a:cubicBezTo>
                  <a:cubicBezTo>
                    <a:pt x="2202" y="864"/>
                    <a:pt x="2669" y="1098"/>
                    <a:pt x="2970" y="1465"/>
                  </a:cubicBezTo>
                  <a:cubicBezTo>
                    <a:pt x="3236" y="1865"/>
                    <a:pt x="3403" y="2299"/>
                    <a:pt x="3470" y="2799"/>
                  </a:cubicBezTo>
                  <a:cubicBezTo>
                    <a:pt x="3503" y="3099"/>
                    <a:pt x="3503" y="3399"/>
                    <a:pt x="3470" y="3633"/>
                  </a:cubicBezTo>
                  <a:cubicBezTo>
                    <a:pt x="3403" y="3900"/>
                    <a:pt x="3303" y="4233"/>
                    <a:pt x="3403" y="4433"/>
                  </a:cubicBezTo>
                  <a:cubicBezTo>
                    <a:pt x="3470" y="4522"/>
                    <a:pt x="3551" y="4552"/>
                    <a:pt x="3618" y="4552"/>
                  </a:cubicBezTo>
                  <a:cubicBezTo>
                    <a:pt x="3652" y="4552"/>
                    <a:pt x="3681" y="4545"/>
                    <a:pt x="3703" y="4533"/>
                  </a:cubicBezTo>
                  <a:cubicBezTo>
                    <a:pt x="4004" y="4367"/>
                    <a:pt x="4004" y="3900"/>
                    <a:pt x="4037" y="3633"/>
                  </a:cubicBezTo>
                  <a:cubicBezTo>
                    <a:pt x="4070" y="3366"/>
                    <a:pt x="4070" y="3032"/>
                    <a:pt x="4037" y="2732"/>
                  </a:cubicBezTo>
                  <a:cubicBezTo>
                    <a:pt x="3970" y="2132"/>
                    <a:pt x="3737" y="1598"/>
                    <a:pt x="3403" y="1131"/>
                  </a:cubicBezTo>
                  <a:cubicBezTo>
                    <a:pt x="3070" y="697"/>
                    <a:pt x="2536" y="397"/>
                    <a:pt x="2002" y="230"/>
                  </a:cubicBezTo>
                  <a:cubicBezTo>
                    <a:pt x="1702" y="130"/>
                    <a:pt x="1368" y="64"/>
                    <a:pt x="1068" y="30"/>
                  </a:cubicBezTo>
                  <a:cubicBezTo>
                    <a:pt x="957" y="8"/>
                    <a:pt x="846" y="1"/>
                    <a:pt x="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1"/>
            <p:cNvSpPr/>
            <p:nvPr/>
          </p:nvSpPr>
          <p:spPr>
            <a:xfrm>
              <a:off x="3465975" y="4697750"/>
              <a:ext cx="76150" cy="156575"/>
            </a:xfrm>
            <a:custGeom>
              <a:avLst/>
              <a:gdLst/>
              <a:ahLst/>
              <a:cxnLst/>
              <a:rect l="l" t="t" r="r" b="b"/>
              <a:pathLst>
                <a:path w="3046" h="6263" extrusionOk="0">
                  <a:moveTo>
                    <a:pt x="370" y="0"/>
                  </a:moveTo>
                  <a:cubicBezTo>
                    <a:pt x="282" y="0"/>
                    <a:pt x="167" y="86"/>
                    <a:pt x="167" y="210"/>
                  </a:cubicBezTo>
                  <a:cubicBezTo>
                    <a:pt x="1" y="1444"/>
                    <a:pt x="134" y="2745"/>
                    <a:pt x="401" y="4012"/>
                  </a:cubicBezTo>
                  <a:cubicBezTo>
                    <a:pt x="534" y="4579"/>
                    <a:pt x="801" y="5046"/>
                    <a:pt x="1235" y="5413"/>
                  </a:cubicBezTo>
                  <a:cubicBezTo>
                    <a:pt x="1669" y="5747"/>
                    <a:pt x="2169" y="6047"/>
                    <a:pt x="2669" y="6247"/>
                  </a:cubicBezTo>
                  <a:cubicBezTo>
                    <a:pt x="2693" y="6257"/>
                    <a:pt x="2716" y="6262"/>
                    <a:pt x="2738" y="6262"/>
                  </a:cubicBezTo>
                  <a:cubicBezTo>
                    <a:pt x="2933" y="6262"/>
                    <a:pt x="3046" y="5900"/>
                    <a:pt x="2836" y="5780"/>
                  </a:cubicBezTo>
                  <a:cubicBezTo>
                    <a:pt x="2336" y="5580"/>
                    <a:pt x="1869" y="5246"/>
                    <a:pt x="1502" y="4913"/>
                  </a:cubicBezTo>
                  <a:cubicBezTo>
                    <a:pt x="1068" y="4546"/>
                    <a:pt x="1001" y="4046"/>
                    <a:pt x="901" y="3512"/>
                  </a:cubicBezTo>
                  <a:cubicBezTo>
                    <a:pt x="701" y="2378"/>
                    <a:pt x="634" y="1244"/>
                    <a:pt x="468" y="109"/>
                  </a:cubicBezTo>
                  <a:cubicBezTo>
                    <a:pt x="468" y="33"/>
                    <a:pt x="424" y="0"/>
                    <a:pt x="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1"/>
            <p:cNvSpPr/>
            <p:nvPr/>
          </p:nvSpPr>
          <p:spPr>
            <a:xfrm>
              <a:off x="3197250" y="4762925"/>
              <a:ext cx="247900" cy="81600"/>
            </a:xfrm>
            <a:custGeom>
              <a:avLst/>
              <a:gdLst/>
              <a:ahLst/>
              <a:cxnLst/>
              <a:rect l="l" t="t" r="r" b="b"/>
              <a:pathLst>
                <a:path w="9916" h="3264" extrusionOk="0">
                  <a:moveTo>
                    <a:pt x="9598" y="0"/>
                  </a:moveTo>
                  <a:cubicBezTo>
                    <a:pt x="8808" y="0"/>
                    <a:pt x="8044" y="166"/>
                    <a:pt x="7281" y="471"/>
                  </a:cubicBezTo>
                  <a:cubicBezTo>
                    <a:pt x="6480" y="805"/>
                    <a:pt x="5746" y="1339"/>
                    <a:pt x="4979" y="1772"/>
                  </a:cubicBezTo>
                  <a:cubicBezTo>
                    <a:pt x="4245" y="2172"/>
                    <a:pt x="3478" y="2639"/>
                    <a:pt x="2611" y="2773"/>
                  </a:cubicBezTo>
                  <a:cubicBezTo>
                    <a:pt x="2385" y="2820"/>
                    <a:pt x="2151" y="2843"/>
                    <a:pt x="1916" y="2843"/>
                  </a:cubicBezTo>
                  <a:cubicBezTo>
                    <a:pt x="1318" y="2843"/>
                    <a:pt x="712" y="2693"/>
                    <a:pt x="209" y="2406"/>
                  </a:cubicBezTo>
                  <a:cubicBezTo>
                    <a:pt x="183" y="2380"/>
                    <a:pt x="155" y="2370"/>
                    <a:pt x="130" y="2370"/>
                  </a:cubicBezTo>
                  <a:cubicBezTo>
                    <a:pt x="56" y="2370"/>
                    <a:pt x="1" y="2456"/>
                    <a:pt x="75" y="2506"/>
                  </a:cubicBezTo>
                  <a:cubicBezTo>
                    <a:pt x="685" y="3053"/>
                    <a:pt x="1420" y="3263"/>
                    <a:pt x="2173" y="3263"/>
                  </a:cubicBezTo>
                  <a:cubicBezTo>
                    <a:pt x="3025" y="3263"/>
                    <a:pt x="3901" y="2994"/>
                    <a:pt x="4645" y="2639"/>
                  </a:cubicBezTo>
                  <a:cubicBezTo>
                    <a:pt x="5479" y="2239"/>
                    <a:pt x="6280" y="1739"/>
                    <a:pt x="7080" y="1272"/>
                  </a:cubicBezTo>
                  <a:cubicBezTo>
                    <a:pt x="7914" y="805"/>
                    <a:pt x="8782" y="304"/>
                    <a:pt x="9782" y="238"/>
                  </a:cubicBezTo>
                  <a:cubicBezTo>
                    <a:pt x="9916" y="238"/>
                    <a:pt x="9916" y="71"/>
                    <a:pt x="9816" y="4"/>
                  </a:cubicBezTo>
                  <a:cubicBezTo>
                    <a:pt x="9743" y="1"/>
                    <a:pt x="9670" y="0"/>
                    <a:pt x="9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1"/>
            <p:cNvSpPr/>
            <p:nvPr/>
          </p:nvSpPr>
          <p:spPr>
            <a:xfrm>
              <a:off x="2979800" y="4773850"/>
              <a:ext cx="206350" cy="87075"/>
            </a:xfrm>
            <a:custGeom>
              <a:avLst/>
              <a:gdLst/>
              <a:ahLst/>
              <a:cxnLst/>
              <a:rect l="l" t="t" r="r" b="b"/>
              <a:pathLst>
                <a:path w="8254" h="3483" extrusionOk="0">
                  <a:moveTo>
                    <a:pt x="101" y="1"/>
                  </a:moveTo>
                  <a:cubicBezTo>
                    <a:pt x="0" y="1"/>
                    <a:pt x="0" y="68"/>
                    <a:pt x="67" y="101"/>
                  </a:cubicBezTo>
                  <a:cubicBezTo>
                    <a:pt x="801" y="435"/>
                    <a:pt x="1335" y="1068"/>
                    <a:pt x="1902" y="1602"/>
                  </a:cubicBezTo>
                  <a:cubicBezTo>
                    <a:pt x="2469" y="2169"/>
                    <a:pt x="3103" y="2669"/>
                    <a:pt x="3837" y="3003"/>
                  </a:cubicBezTo>
                  <a:cubicBezTo>
                    <a:pt x="4505" y="3294"/>
                    <a:pt x="5173" y="3483"/>
                    <a:pt x="5863" y="3483"/>
                  </a:cubicBezTo>
                  <a:cubicBezTo>
                    <a:pt x="5965" y="3483"/>
                    <a:pt x="6068" y="3479"/>
                    <a:pt x="6172" y="3470"/>
                  </a:cubicBezTo>
                  <a:cubicBezTo>
                    <a:pt x="6972" y="3403"/>
                    <a:pt x="7606" y="3136"/>
                    <a:pt x="8173" y="2636"/>
                  </a:cubicBezTo>
                  <a:cubicBezTo>
                    <a:pt x="8254" y="2582"/>
                    <a:pt x="8204" y="2484"/>
                    <a:pt x="8146" y="2484"/>
                  </a:cubicBezTo>
                  <a:cubicBezTo>
                    <a:pt x="8133" y="2484"/>
                    <a:pt x="8119" y="2490"/>
                    <a:pt x="8106" y="2503"/>
                  </a:cubicBezTo>
                  <a:cubicBezTo>
                    <a:pt x="7529" y="2863"/>
                    <a:pt x="6858" y="3018"/>
                    <a:pt x="6177" y="3018"/>
                  </a:cubicBezTo>
                  <a:cubicBezTo>
                    <a:pt x="5284" y="3018"/>
                    <a:pt x="4374" y="2752"/>
                    <a:pt x="3636" y="2336"/>
                  </a:cubicBezTo>
                  <a:cubicBezTo>
                    <a:pt x="2969" y="1936"/>
                    <a:pt x="2402" y="1469"/>
                    <a:pt x="1802" y="968"/>
                  </a:cubicBezTo>
                  <a:cubicBezTo>
                    <a:pt x="1301" y="501"/>
                    <a:pt x="834" y="134"/>
                    <a:pt x="1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1"/>
            <p:cNvSpPr/>
            <p:nvPr/>
          </p:nvSpPr>
          <p:spPr>
            <a:xfrm>
              <a:off x="3492675" y="4461600"/>
              <a:ext cx="115100" cy="250150"/>
            </a:xfrm>
            <a:custGeom>
              <a:avLst/>
              <a:gdLst/>
              <a:ahLst/>
              <a:cxnLst/>
              <a:rect l="l" t="t" r="r" b="b"/>
              <a:pathLst>
                <a:path w="4604" h="10006" extrusionOk="0">
                  <a:moveTo>
                    <a:pt x="3491" y="0"/>
                  </a:moveTo>
                  <a:cubicBezTo>
                    <a:pt x="3417" y="0"/>
                    <a:pt x="3358" y="60"/>
                    <a:pt x="3403" y="149"/>
                  </a:cubicBezTo>
                  <a:cubicBezTo>
                    <a:pt x="3569" y="1016"/>
                    <a:pt x="3503" y="1917"/>
                    <a:pt x="3236" y="2817"/>
                  </a:cubicBezTo>
                  <a:cubicBezTo>
                    <a:pt x="2936" y="3685"/>
                    <a:pt x="2435" y="4485"/>
                    <a:pt x="1935" y="5219"/>
                  </a:cubicBezTo>
                  <a:cubicBezTo>
                    <a:pt x="1468" y="5986"/>
                    <a:pt x="901" y="6687"/>
                    <a:pt x="567" y="7521"/>
                  </a:cubicBezTo>
                  <a:cubicBezTo>
                    <a:pt x="234" y="8321"/>
                    <a:pt x="0" y="9122"/>
                    <a:pt x="0" y="9956"/>
                  </a:cubicBezTo>
                  <a:cubicBezTo>
                    <a:pt x="0" y="9989"/>
                    <a:pt x="33" y="10006"/>
                    <a:pt x="67" y="10006"/>
                  </a:cubicBezTo>
                  <a:cubicBezTo>
                    <a:pt x="100" y="10006"/>
                    <a:pt x="134" y="9989"/>
                    <a:pt x="134" y="9956"/>
                  </a:cubicBezTo>
                  <a:cubicBezTo>
                    <a:pt x="234" y="8988"/>
                    <a:pt x="667" y="8121"/>
                    <a:pt x="1234" y="7321"/>
                  </a:cubicBezTo>
                  <a:cubicBezTo>
                    <a:pt x="1735" y="6520"/>
                    <a:pt x="2268" y="5819"/>
                    <a:pt x="2769" y="5019"/>
                  </a:cubicBezTo>
                  <a:cubicBezTo>
                    <a:pt x="3669" y="3651"/>
                    <a:pt x="4603" y="1616"/>
                    <a:pt x="3603" y="49"/>
                  </a:cubicBezTo>
                  <a:cubicBezTo>
                    <a:pt x="3569" y="15"/>
                    <a:pt x="3529" y="0"/>
                    <a:pt x="3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1"/>
            <p:cNvSpPr/>
            <p:nvPr/>
          </p:nvSpPr>
          <p:spPr>
            <a:xfrm>
              <a:off x="3505175" y="4232300"/>
              <a:ext cx="99250" cy="206075"/>
            </a:xfrm>
            <a:custGeom>
              <a:avLst/>
              <a:gdLst/>
              <a:ahLst/>
              <a:cxnLst/>
              <a:rect l="l" t="t" r="r" b="b"/>
              <a:pathLst>
                <a:path w="3970" h="8243" extrusionOk="0">
                  <a:moveTo>
                    <a:pt x="65" y="0"/>
                  </a:moveTo>
                  <a:cubicBezTo>
                    <a:pt x="34" y="0"/>
                    <a:pt x="0" y="24"/>
                    <a:pt x="0" y="47"/>
                  </a:cubicBezTo>
                  <a:cubicBezTo>
                    <a:pt x="167" y="448"/>
                    <a:pt x="301" y="848"/>
                    <a:pt x="568" y="1182"/>
                  </a:cubicBezTo>
                  <a:cubicBezTo>
                    <a:pt x="768" y="1515"/>
                    <a:pt x="1001" y="1849"/>
                    <a:pt x="1268" y="2149"/>
                  </a:cubicBezTo>
                  <a:cubicBezTo>
                    <a:pt x="1768" y="2716"/>
                    <a:pt x="2235" y="3350"/>
                    <a:pt x="2636" y="4017"/>
                  </a:cubicBezTo>
                  <a:cubicBezTo>
                    <a:pt x="3403" y="5351"/>
                    <a:pt x="3436" y="6886"/>
                    <a:pt x="2502" y="8153"/>
                  </a:cubicBezTo>
                  <a:cubicBezTo>
                    <a:pt x="2477" y="8179"/>
                    <a:pt x="2529" y="8242"/>
                    <a:pt x="2569" y="8242"/>
                  </a:cubicBezTo>
                  <a:cubicBezTo>
                    <a:pt x="2582" y="8242"/>
                    <a:pt x="2594" y="8236"/>
                    <a:pt x="2602" y="8220"/>
                  </a:cubicBezTo>
                  <a:cubicBezTo>
                    <a:pt x="3970" y="7453"/>
                    <a:pt x="3837" y="5485"/>
                    <a:pt x="3303" y="4217"/>
                  </a:cubicBezTo>
                  <a:cubicBezTo>
                    <a:pt x="2969" y="3450"/>
                    <a:pt x="2469" y="2716"/>
                    <a:pt x="1935" y="2049"/>
                  </a:cubicBezTo>
                  <a:cubicBezTo>
                    <a:pt x="1668" y="1715"/>
                    <a:pt x="1401" y="1448"/>
                    <a:pt x="1101" y="1115"/>
                  </a:cubicBezTo>
                  <a:cubicBezTo>
                    <a:pt x="768" y="715"/>
                    <a:pt x="401" y="448"/>
                    <a:pt x="101" y="14"/>
                  </a:cubicBezTo>
                  <a:cubicBezTo>
                    <a:pt x="91" y="4"/>
                    <a:pt x="78" y="0"/>
                    <a:pt x="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1"/>
            <p:cNvSpPr/>
            <p:nvPr/>
          </p:nvSpPr>
          <p:spPr>
            <a:xfrm>
              <a:off x="1978250" y="3873200"/>
              <a:ext cx="113450" cy="282325"/>
            </a:xfrm>
            <a:custGeom>
              <a:avLst/>
              <a:gdLst/>
              <a:ahLst/>
              <a:cxnLst/>
              <a:rect l="l" t="t" r="r" b="b"/>
              <a:pathLst>
                <a:path w="4538" h="11293" extrusionOk="0">
                  <a:moveTo>
                    <a:pt x="1527" y="0"/>
                  </a:moveTo>
                  <a:cubicBezTo>
                    <a:pt x="1508" y="0"/>
                    <a:pt x="1488" y="1"/>
                    <a:pt x="1468" y="1"/>
                  </a:cubicBezTo>
                  <a:cubicBezTo>
                    <a:pt x="968" y="34"/>
                    <a:pt x="434" y="268"/>
                    <a:pt x="201" y="735"/>
                  </a:cubicBezTo>
                  <a:cubicBezTo>
                    <a:pt x="1" y="1169"/>
                    <a:pt x="34" y="1736"/>
                    <a:pt x="434" y="2069"/>
                  </a:cubicBezTo>
                  <a:cubicBezTo>
                    <a:pt x="605" y="2240"/>
                    <a:pt x="847" y="2324"/>
                    <a:pt x="1095" y="2324"/>
                  </a:cubicBezTo>
                  <a:cubicBezTo>
                    <a:pt x="1331" y="2324"/>
                    <a:pt x="1574" y="2249"/>
                    <a:pt x="1768" y="2103"/>
                  </a:cubicBezTo>
                  <a:cubicBezTo>
                    <a:pt x="2169" y="1736"/>
                    <a:pt x="2135" y="1069"/>
                    <a:pt x="1668" y="802"/>
                  </a:cubicBezTo>
                  <a:cubicBezTo>
                    <a:pt x="1613" y="763"/>
                    <a:pt x="1559" y="746"/>
                    <a:pt x="1508" y="746"/>
                  </a:cubicBezTo>
                  <a:cubicBezTo>
                    <a:pt x="1253" y="746"/>
                    <a:pt x="1090" y="1168"/>
                    <a:pt x="1368" y="1335"/>
                  </a:cubicBezTo>
                  <a:cubicBezTo>
                    <a:pt x="1602" y="1469"/>
                    <a:pt x="1468" y="1702"/>
                    <a:pt x="1301" y="1736"/>
                  </a:cubicBezTo>
                  <a:cubicBezTo>
                    <a:pt x="1256" y="1763"/>
                    <a:pt x="1202" y="1776"/>
                    <a:pt x="1147" y="1776"/>
                  </a:cubicBezTo>
                  <a:cubicBezTo>
                    <a:pt x="1003" y="1776"/>
                    <a:pt x="849" y="1690"/>
                    <a:pt x="801" y="1569"/>
                  </a:cubicBezTo>
                  <a:cubicBezTo>
                    <a:pt x="468" y="1069"/>
                    <a:pt x="1001" y="568"/>
                    <a:pt x="1468" y="501"/>
                  </a:cubicBezTo>
                  <a:cubicBezTo>
                    <a:pt x="1534" y="489"/>
                    <a:pt x="1600" y="483"/>
                    <a:pt x="1668" y="483"/>
                  </a:cubicBezTo>
                  <a:cubicBezTo>
                    <a:pt x="2147" y="483"/>
                    <a:pt x="2652" y="776"/>
                    <a:pt x="3003" y="1069"/>
                  </a:cubicBezTo>
                  <a:cubicBezTo>
                    <a:pt x="3470" y="1502"/>
                    <a:pt x="3670" y="1969"/>
                    <a:pt x="3770" y="2536"/>
                  </a:cubicBezTo>
                  <a:cubicBezTo>
                    <a:pt x="3837" y="3103"/>
                    <a:pt x="3870" y="3737"/>
                    <a:pt x="3937" y="4338"/>
                  </a:cubicBezTo>
                  <a:cubicBezTo>
                    <a:pt x="3970" y="4971"/>
                    <a:pt x="4003" y="6639"/>
                    <a:pt x="4037" y="7240"/>
                  </a:cubicBezTo>
                  <a:lnTo>
                    <a:pt x="4170" y="11142"/>
                  </a:lnTo>
                  <a:cubicBezTo>
                    <a:pt x="4170" y="11242"/>
                    <a:pt x="4245" y="11293"/>
                    <a:pt x="4324" y="11293"/>
                  </a:cubicBezTo>
                  <a:cubicBezTo>
                    <a:pt x="4404" y="11293"/>
                    <a:pt x="4487" y="11242"/>
                    <a:pt x="4504" y="11142"/>
                  </a:cubicBezTo>
                  <a:cubicBezTo>
                    <a:pt x="4504" y="9808"/>
                    <a:pt x="4537" y="8340"/>
                    <a:pt x="4504" y="6873"/>
                  </a:cubicBezTo>
                  <a:cubicBezTo>
                    <a:pt x="4504" y="6172"/>
                    <a:pt x="4470" y="4404"/>
                    <a:pt x="4437" y="3704"/>
                  </a:cubicBezTo>
                  <a:cubicBezTo>
                    <a:pt x="4370" y="3137"/>
                    <a:pt x="4337" y="2503"/>
                    <a:pt x="4103" y="1902"/>
                  </a:cubicBezTo>
                  <a:cubicBezTo>
                    <a:pt x="3677" y="919"/>
                    <a:pt x="2639" y="0"/>
                    <a:pt x="1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1"/>
            <p:cNvSpPr/>
            <p:nvPr/>
          </p:nvSpPr>
          <p:spPr>
            <a:xfrm>
              <a:off x="2072475" y="3533400"/>
              <a:ext cx="19225" cy="364225"/>
            </a:xfrm>
            <a:custGeom>
              <a:avLst/>
              <a:gdLst/>
              <a:ahLst/>
              <a:cxnLst/>
              <a:rect l="l" t="t" r="r" b="b"/>
              <a:pathLst>
                <a:path w="769" h="14569" extrusionOk="0">
                  <a:moveTo>
                    <a:pt x="368" y="0"/>
                  </a:moveTo>
                  <a:cubicBezTo>
                    <a:pt x="293" y="0"/>
                    <a:pt x="218" y="50"/>
                    <a:pt x="201" y="150"/>
                  </a:cubicBezTo>
                  <a:cubicBezTo>
                    <a:pt x="34" y="1418"/>
                    <a:pt x="68" y="2685"/>
                    <a:pt x="68" y="3953"/>
                  </a:cubicBezTo>
                  <a:lnTo>
                    <a:pt x="68" y="7756"/>
                  </a:lnTo>
                  <a:cubicBezTo>
                    <a:pt x="68" y="8990"/>
                    <a:pt x="1" y="9290"/>
                    <a:pt x="1" y="10591"/>
                  </a:cubicBezTo>
                  <a:cubicBezTo>
                    <a:pt x="1" y="11892"/>
                    <a:pt x="168" y="13126"/>
                    <a:pt x="201" y="14394"/>
                  </a:cubicBezTo>
                  <a:cubicBezTo>
                    <a:pt x="201" y="14510"/>
                    <a:pt x="293" y="14569"/>
                    <a:pt x="384" y="14569"/>
                  </a:cubicBezTo>
                  <a:cubicBezTo>
                    <a:pt x="476" y="14569"/>
                    <a:pt x="568" y="14510"/>
                    <a:pt x="568" y="14394"/>
                  </a:cubicBezTo>
                  <a:cubicBezTo>
                    <a:pt x="601" y="13093"/>
                    <a:pt x="768" y="11825"/>
                    <a:pt x="768" y="10591"/>
                  </a:cubicBezTo>
                  <a:cubicBezTo>
                    <a:pt x="768" y="9290"/>
                    <a:pt x="701" y="8990"/>
                    <a:pt x="668" y="7756"/>
                  </a:cubicBezTo>
                  <a:lnTo>
                    <a:pt x="668" y="3953"/>
                  </a:lnTo>
                  <a:cubicBezTo>
                    <a:pt x="668" y="2685"/>
                    <a:pt x="701" y="1418"/>
                    <a:pt x="535" y="150"/>
                  </a:cubicBezTo>
                  <a:cubicBezTo>
                    <a:pt x="518" y="50"/>
                    <a:pt x="443" y="0"/>
                    <a:pt x="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1"/>
            <p:cNvSpPr/>
            <p:nvPr/>
          </p:nvSpPr>
          <p:spPr>
            <a:xfrm>
              <a:off x="3467650" y="3568625"/>
              <a:ext cx="19200" cy="291075"/>
            </a:xfrm>
            <a:custGeom>
              <a:avLst/>
              <a:gdLst/>
              <a:ahLst/>
              <a:cxnLst/>
              <a:rect l="l" t="t" r="r" b="b"/>
              <a:pathLst>
                <a:path w="768" h="11643" extrusionOk="0">
                  <a:moveTo>
                    <a:pt x="413" y="0"/>
                  </a:moveTo>
                  <a:cubicBezTo>
                    <a:pt x="334" y="0"/>
                    <a:pt x="251" y="59"/>
                    <a:pt x="234" y="175"/>
                  </a:cubicBezTo>
                  <a:cubicBezTo>
                    <a:pt x="100" y="2077"/>
                    <a:pt x="0" y="3978"/>
                    <a:pt x="67" y="5880"/>
                  </a:cubicBezTo>
                  <a:cubicBezTo>
                    <a:pt x="67" y="6847"/>
                    <a:pt x="100" y="7748"/>
                    <a:pt x="100" y="8715"/>
                  </a:cubicBezTo>
                  <a:cubicBezTo>
                    <a:pt x="134" y="9649"/>
                    <a:pt x="67" y="10583"/>
                    <a:pt x="167" y="11517"/>
                  </a:cubicBezTo>
                  <a:cubicBezTo>
                    <a:pt x="184" y="11600"/>
                    <a:pt x="267" y="11642"/>
                    <a:pt x="346" y="11642"/>
                  </a:cubicBezTo>
                  <a:cubicBezTo>
                    <a:pt x="426" y="11642"/>
                    <a:pt x="501" y="11600"/>
                    <a:pt x="501" y="11517"/>
                  </a:cubicBezTo>
                  <a:cubicBezTo>
                    <a:pt x="634" y="10583"/>
                    <a:pt x="601" y="9682"/>
                    <a:pt x="601" y="8748"/>
                  </a:cubicBezTo>
                  <a:cubicBezTo>
                    <a:pt x="634" y="7781"/>
                    <a:pt x="634" y="6847"/>
                    <a:pt x="634" y="5880"/>
                  </a:cubicBezTo>
                  <a:cubicBezTo>
                    <a:pt x="768" y="3978"/>
                    <a:pt x="668" y="2043"/>
                    <a:pt x="567" y="175"/>
                  </a:cubicBezTo>
                  <a:cubicBezTo>
                    <a:pt x="567" y="59"/>
                    <a:pt x="492" y="0"/>
                    <a:pt x="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1"/>
            <p:cNvSpPr/>
            <p:nvPr/>
          </p:nvSpPr>
          <p:spPr>
            <a:xfrm>
              <a:off x="3473475" y="3795875"/>
              <a:ext cx="64250" cy="104625"/>
            </a:xfrm>
            <a:custGeom>
              <a:avLst/>
              <a:gdLst/>
              <a:ahLst/>
              <a:cxnLst/>
              <a:rect l="l" t="t" r="r" b="b"/>
              <a:pathLst>
                <a:path w="2570" h="4185" extrusionOk="0">
                  <a:moveTo>
                    <a:pt x="218" y="0"/>
                  </a:moveTo>
                  <a:cubicBezTo>
                    <a:pt x="143" y="0"/>
                    <a:pt x="68" y="42"/>
                    <a:pt x="68" y="125"/>
                  </a:cubicBezTo>
                  <a:cubicBezTo>
                    <a:pt x="34" y="759"/>
                    <a:pt x="1" y="1393"/>
                    <a:pt x="1" y="2060"/>
                  </a:cubicBezTo>
                  <a:cubicBezTo>
                    <a:pt x="1" y="2627"/>
                    <a:pt x="101" y="3261"/>
                    <a:pt x="535" y="3728"/>
                  </a:cubicBezTo>
                  <a:cubicBezTo>
                    <a:pt x="760" y="3994"/>
                    <a:pt x="1110" y="4184"/>
                    <a:pt x="1455" y="4184"/>
                  </a:cubicBezTo>
                  <a:cubicBezTo>
                    <a:pt x="1673" y="4184"/>
                    <a:pt x="1888" y="4109"/>
                    <a:pt x="2069" y="3928"/>
                  </a:cubicBezTo>
                  <a:cubicBezTo>
                    <a:pt x="2436" y="3594"/>
                    <a:pt x="2569" y="2894"/>
                    <a:pt x="2269" y="2460"/>
                  </a:cubicBezTo>
                  <a:cubicBezTo>
                    <a:pt x="2102" y="2260"/>
                    <a:pt x="1869" y="2093"/>
                    <a:pt x="1569" y="2093"/>
                  </a:cubicBezTo>
                  <a:cubicBezTo>
                    <a:pt x="1268" y="2093"/>
                    <a:pt x="1035" y="2294"/>
                    <a:pt x="1035" y="2594"/>
                  </a:cubicBezTo>
                  <a:cubicBezTo>
                    <a:pt x="1035" y="2708"/>
                    <a:pt x="1143" y="2789"/>
                    <a:pt x="1242" y="2789"/>
                  </a:cubicBezTo>
                  <a:cubicBezTo>
                    <a:pt x="1317" y="2789"/>
                    <a:pt x="1388" y="2742"/>
                    <a:pt x="1402" y="2627"/>
                  </a:cubicBezTo>
                  <a:cubicBezTo>
                    <a:pt x="1415" y="2549"/>
                    <a:pt x="1469" y="2521"/>
                    <a:pt x="1536" y="2521"/>
                  </a:cubicBezTo>
                  <a:cubicBezTo>
                    <a:pt x="1640" y="2521"/>
                    <a:pt x="1775" y="2587"/>
                    <a:pt x="1836" y="2627"/>
                  </a:cubicBezTo>
                  <a:cubicBezTo>
                    <a:pt x="1936" y="2794"/>
                    <a:pt x="2002" y="3061"/>
                    <a:pt x="1902" y="3228"/>
                  </a:cubicBezTo>
                  <a:cubicBezTo>
                    <a:pt x="1836" y="3394"/>
                    <a:pt x="1602" y="3494"/>
                    <a:pt x="1435" y="3494"/>
                  </a:cubicBezTo>
                  <a:cubicBezTo>
                    <a:pt x="1235" y="3494"/>
                    <a:pt x="1068" y="3328"/>
                    <a:pt x="935" y="3161"/>
                  </a:cubicBezTo>
                  <a:cubicBezTo>
                    <a:pt x="668" y="2761"/>
                    <a:pt x="568" y="2260"/>
                    <a:pt x="501" y="1793"/>
                  </a:cubicBezTo>
                  <a:cubicBezTo>
                    <a:pt x="401" y="1259"/>
                    <a:pt x="368" y="659"/>
                    <a:pt x="368" y="125"/>
                  </a:cubicBezTo>
                  <a:cubicBezTo>
                    <a:pt x="368" y="42"/>
                    <a:pt x="293" y="0"/>
                    <a:pt x="2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1"/>
            <p:cNvSpPr/>
            <p:nvPr/>
          </p:nvSpPr>
          <p:spPr>
            <a:xfrm>
              <a:off x="3460975" y="3889675"/>
              <a:ext cx="15875" cy="297750"/>
            </a:xfrm>
            <a:custGeom>
              <a:avLst/>
              <a:gdLst/>
              <a:ahLst/>
              <a:cxnLst/>
              <a:rect l="l" t="t" r="r" b="b"/>
              <a:pathLst>
                <a:path w="635" h="11910" extrusionOk="0">
                  <a:moveTo>
                    <a:pt x="330" y="1"/>
                  </a:moveTo>
                  <a:cubicBezTo>
                    <a:pt x="276" y="1"/>
                    <a:pt x="217" y="26"/>
                    <a:pt x="201" y="76"/>
                  </a:cubicBezTo>
                  <a:cubicBezTo>
                    <a:pt x="67" y="1010"/>
                    <a:pt x="67" y="1977"/>
                    <a:pt x="34" y="2911"/>
                  </a:cubicBezTo>
                  <a:cubicBezTo>
                    <a:pt x="1" y="3879"/>
                    <a:pt x="1" y="4879"/>
                    <a:pt x="1" y="5847"/>
                  </a:cubicBezTo>
                  <a:cubicBezTo>
                    <a:pt x="1" y="6814"/>
                    <a:pt x="34" y="7815"/>
                    <a:pt x="67" y="8749"/>
                  </a:cubicBezTo>
                  <a:cubicBezTo>
                    <a:pt x="101" y="9716"/>
                    <a:pt x="34" y="10717"/>
                    <a:pt x="67" y="11684"/>
                  </a:cubicBezTo>
                  <a:cubicBezTo>
                    <a:pt x="67" y="11834"/>
                    <a:pt x="167" y="11909"/>
                    <a:pt x="267" y="11909"/>
                  </a:cubicBezTo>
                  <a:cubicBezTo>
                    <a:pt x="367" y="11909"/>
                    <a:pt x="468" y="11834"/>
                    <a:pt x="468" y="11684"/>
                  </a:cubicBezTo>
                  <a:cubicBezTo>
                    <a:pt x="601" y="10717"/>
                    <a:pt x="568" y="9716"/>
                    <a:pt x="568" y="8749"/>
                  </a:cubicBezTo>
                  <a:cubicBezTo>
                    <a:pt x="601" y="7815"/>
                    <a:pt x="634" y="6814"/>
                    <a:pt x="634" y="5847"/>
                  </a:cubicBezTo>
                  <a:cubicBezTo>
                    <a:pt x="634" y="4879"/>
                    <a:pt x="634" y="3879"/>
                    <a:pt x="601" y="2911"/>
                  </a:cubicBezTo>
                  <a:cubicBezTo>
                    <a:pt x="568" y="1977"/>
                    <a:pt x="601" y="1010"/>
                    <a:pt x="434" y="76"/>
                  </a:cubicBezTo>
                  <a:cubicBezTo>
                    <a:pt x="434" y="26"/>
                    <a:pt x="384" y="1"/>
                    <a:pt x="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1"/>
            <p:cNvSpPr/>
            <p:nvPr/>
          </p:nvSpPr>
          <p:spPr>
            <a:xfrm>
              <a:off x="2116675" y="3139150"/>
              <a:ext cx="19225" cy="516225"/>
            </a:xfrm>
            <a:custGeom>
              <a:avLst/>
              <a:gdLst/>
              <a:ahLst/>
              <a:cxnLst/>
              <a:rect l="l" t="t" r="r" b="b"/>
              <a:pathLst>
                <a:path w="769" h="20649" extrusionOk="0">
                  <a:moveTo>
                    <a:pt x="418" y="0"/>
                  </a:moveTo>
                  <a:cubicBezTo>
                    <a:pt x="376" y="0"/>
                    <a:pt x="334" y="25"/>
                    <a:pt x="334" y="75"/>
                  </a:cubicBezTo>
                  <a:cubicBezTo>
                    <a:pt x="34" y="2711"/>
                    <a:pt x="1" y="5379"/>
                    <a:pt x="34" y="8014"/>
                  </a:cubicBezTo>
                  <a:cubicBezTo>
                    <a:pt x="101" y="10683"/>
                    <a:pt x="301" y="13352"/>
                    <a:pt x="301" y="16020"/>
                  </a:cubicBezTo>
                  <a:cubicBezTo>
                    <a:pt x="301" y="17521"/>
                    <a:pt x="268" y="19022"/>
                    <a:pt x="168" y="20523"/>
                  </a:cubicBezTo>
                  <a:cubicBezTo>
                    <a:pt x="168" y="20607"/>
                    <a:pt x="234" y="20649"/>
                    <a:pt x="301" y="20649"/>
                  </a:cubicBezTo>
                  <a:cubicBezTo>
                    <a:pt x="368" y="20649"/>
                    <a:pt x="434" y="20607"/>
                    <a:pt x="434" y="20523"/>
                  </a:cubicBezTo>
                  <a:cubicBezTo>
                    <a:pt x="768" y="17922"/>
                    <a:pt x="768" y="15220"/>
                    <a:pt x="735" y="12584"/>
                  </a:cubicBezTo>
                  <a:cubicBezTo>
                    <a:pt x="668" y="9916"/>
                    <a:pt x="501" y="7247"/>
                    <a:pt x="468" y="4579"/>
                  </a:cubicBezTo>
                  <a:cubicBezTo>
                    <a:pt x="434" y="3078"/>
                    <a:pt x="434" y="1577"/>
                    <a:pt x="501" y="75"/>
                  </a:cubicBezTo>
                  <a:cubicBezTo>
                    <a:pt x="501" y="25"/>
                    <a:pt x="459"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1"/>
            <p:cNvSpPr/>
            <p:nvPr/>
          </p:nvSpPr>
          <p:spPr>
            <a:xfrm>
              <a:off x="2169225" y="3082650"/>
              <a:ext cx="386975" cy="23375"/>
            </a:xfrm>
            <a:custGeom>
              <a:avLst/>
              <a:gdLst/>
              <a:ahLst/>
              <a:cxnLst/>
              <a:rect l="l" t="t" r="r" b="b"/>
              <a:pathLst>
                <a:path w="15479" h="935" extrusionOk="0">
                  <a:moveTo>
                    <a:pt x="15111" y="0"/>
                  </a:moveTo>
                  <a:cubicBezTo>
                    <a:pt x="13877" y="167"/>
                    <a:pt x="12609" y="301"/>
                    <a:pt x="11375" y="334"/>
                  </a:cubicBezTo>
                  <a:cubicBezTo>
                    <a:pt x="10953" y="356"/>
                    <a:pt x="10537" y="364"/>
                    <a:pt x="10126" y="364"/>
                  </a:cubicBezTo>
                  <a:cubicBezTo>
                    <a:pt x="9303" y="364"/>
                    <a:pt x="8495" y="334"/>
                    <a:pt x="7672" y="334"/>
                  </a:cubicBezTo>
                  <a:cubicBezTo>
                    <a:pt x="7315" y="329"/>
                    <a:pt x="6958" y="327"/>
                    <a:pt x="6600" y="327"/>
                  </a:cubicBezTo>
                  <a:cubicBezTo>
                    <a:pt x="4456" y="327"/>
                    <a:pt x="2311" y="401"/>
                    <a:pt x="167" y="401"/>
                  </a:cubicBezTo>
                  <a:cubicBezTo>
                    <a:pt x="0" y="401"/>
                    <a:pt x="0" y="634"/>
                    <a:pt x="167" y="634"/>
                  </a:cubicBezTo>
                  <a:cubicBezTo>
                    <a:pt x="2702" y="734"/>
                    <a:pt x="5237" y="934"/>
                    <a:pt x="7773" y="934"/>
                  </a:cubicBezTo>
                  <a:cubicBezTo>
                    <a:pt x="9040" y="934"/>
                    <a:pt x="10274" y="901"/>
                    <a:pt x="11509" y="801"/>
                  </a:cubicBezTo>
                  <a:cubicBezTo>
                    <a:pt x="12743" y="734"/>
                    <a:pt x="14010" y="601"/>
                    <a:pt x="15245" y="401"/>
                  </a:cubicBezTo>
                  <a:cubicBezTo>
                    <a:pt x="15478" y="334"/>
                    <a:pt x="15345" y="0"/>
                    <a:pt x="15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1"/>
            <p:cNvSpPr/>
            <p:nvPr/>
          </p:nvSpPr>
          <p:spPr>
            <a:xfrm>
              <a:off x="2145025" y="3164800"/>
              <a:ext cx="17550" cy="427850"/>
            </a:xfrm>
            <a:custGeom>
              <a:avLst/>
              <a:gdLst/>
              <a:ahLst/>
              <a:cxnLst/>
              <a:rect l="l" t="t" r="r" b="b"/>
              <a:pathLst>
                <a:path w="702" h="17114" extrusionOk="0">
                  <a:moveTo>
                    <a:pt x="84" y="0"/>
                  </a:moveTo>
                  <a:cubicBezTo>
                    <a:pt x="43" y="0"/>
                    <a:pt x="1" y="17"/>
                    <a:pt x="1" y="50"/>
                  </a:cubicBezTo>
                  <a:cubicBezTo>
                    <a:pt x="1" y="2218"/>
                    <a:pt x="1" y="4453"/>
                    <a:pt x="134" y="6622"/>
                  </a:cubicBezTo>
                  <a:cubicBezTo>
                    <a:pt x="168" y="7689"/>
                    <a:pt x="301" y="8790"/>
                    <a:pt x="301" y="9891"/>
                  </a:cubicBezTo>
                  <a:cubicBezTo>
                    <a:pt x="335" y="10991"/>
                    <a:pt x="335" y="12125"/>
                    <a:pt x="368" y="13193"/>
                  </a:cubicBezTo>
                  <a:cubicBezTo>
                    <a:pt x="368" y="14427"/>
                    <a:pt x="301" y="15695"/>
                    <a:pt x="335" y="16996"/>
                  </a:cubicBezTo>
                  <a:cubicBezTo>
                    <a:pt x="335" y="17071"/>
                    <a:pt x="387" y="17114"/>
                    <a:pt x="439" y="17114"/>
                  </a:cubicBezTo>
                  <a:cubicBezTo>
                    <a:pt x="480" y="17114"/>
                    <a:pt x="520" y="17087"/>
                    <a:pt x="535" y="17029"/>
                  </a:cubicBezTo>
                  <a:cubicBezTo>
                    <a:pt x="701" y="15962"/>
                    <a:pt x="701" y="14861"/>
                    <a:pt x="701" y="13793"/>
                  </a:cubicBezTo>
                  <a:cubicBezTo>
                    <a:pt x="668" y="12659"/>
                    <a:pt x="668" y="11558"/>
                    <a:pt x="635" y="10458"/>
                  </a:cubicBezTo>
                  <a:cubicBezTo>
                    <a:pt x="601" y="9891"/>
                    <a:pt x="601" y="9357"/>
                    <a:pt x="535" y="8823"/>
                  </a:cubicBezTo>
                  <a:cubicBezTo>
                    <a:pt x="501" y="8223"/>
                    <a:pt x="535" y="7689"/>
                    <a:pt x="535" y="7122"/>
                  </a:cubicBezTo>
                  <a:cubicBezTo>
                    <a:pt x="535" y="6021"/>
                    <a:pt x="501" y="4954"/>
                    <a:pt x="435" y="3820"/>
                  </a:cubicBezTo>
                  <a:lnTo>
                    <a:pt x="168" y="50"/>
                  </a:lnTo>
                  <a:cubicBezTo>
                    <a:pt x="168" y="17"/>
                    <a:pt x="126" y="0"/>
                    <a:pt x="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1"/>
            <p:cNvSpPr/>
            <p:nvPr/>
          </p:nvSpPr>
          <p:spPr>
            <a:xfrm>
              <a:off x="2172550" y="3121125"/>
              <a:ext cx="327775" cy="14075"/>
            </a:xfrm>
            <a:custGeom>
              <a:avLst/>
              <a:gdLst/>
              <a:ahLst/>
              <a:cxnLst/>
              <a:rect l="l" t="t" r="r" b="b"/>
              <a:pathLst>
                <a:path w="13111" h="563" extrusionOk="0">
                  <a:moveTo>
                    <a:pt x="12469" y="1"/>
                  </a:moveTo>
                  <a:cubicBezTo>
                    <a:pt x="12112" y="1"/>
                    <a:pt x="11744" y="40"/>
                    <a:pt x="11376" y="63"/>
                  </a:cubicBezTo>
                  <a:cubicBezTo>
                    <a:pt x="10842" y="63"/>
                    <a:pt x="10341" y="96"/>
                    <a:pt x="9774" y="96"/>
                  </a:cubicBezTo>
                  <a:lnTo>
                    <a:pt x="6572" y="96"/>
                  </a:lnTo>
                  <a:cubicBezTo>
                    <a:pt x="4437" y="96"/>
                    <a:pt x="2336" y="96"/>
                    <a:pt x="201" y="129"/>
                  </a:cubicBezTo>
                  <a:cubicBezTo>
                    <a:pt x="1" y="129"/>
                    <a:pt x="1" y="463"/>
                    <a:pt x="201" y="463"/>
                  </a:cubicBezTo>
                  <a:cubicBezTo>
                    <a:pt x="1268" y="530"/>
                    <a:pt x="2369" y="530"/>
                    <a:pt x="3503" y="530"/>
                  </a:cubicBezTo>
                  <a:cubicBezTo>
                    <a:pt x="4537" y="530"/>
                    <a:pt x="5571" y="563"/>
                    <a:pt x="6672" y="563"/>
                  </a:cubicBezTo>
                  <a:cubicBezTo>
                    <a:pt x="7706" y="563"/>
                    <a:pt x="8740" y="530"/>
                    <a:pt x="9774" y="530"/>
                  </a:cubicBezTo>
                  <a:cubicBezTo>
                    <a:pt x="10341" y="530"/>
                    <a:pt x="10842" y="463"/>
                    <a:pt x="11376" y="463"/>
                  </a:cubicBezTo>
                  <a:cubicBezTo>
                    <a:pt x="11909" y="430"/>
                    <a:pt x="12443" y="463"/>
                    <a:pt x="12943" y="363"/>
                  </a:cubicBezTo>
                  <a:cubicBezTo>
                    <a:pt x="13110" y="196"/>
                    <a:pt x="13077" y="29"/>
                    <a:pt x="12943" y="29"/>
                  </a:cubicBezTo>
                  <a:cubicBezTo>
                    <a:pt x="12788" y="9"/>
                    <a:pt x="12630" y="1"/>
                    <a:pt x="124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1"/>
            <p:cNvSpPr/>
            <p:nvPr/>
          </p:nvSpPr>
          <p:spPr>
            <a:xfrm>
              <a:off x="2137525" y="3111825"/>
              <a:ext cx="22550" cy="24225"/>
            </a:xfrm>
            <a:custGeom>
              <a:avLst/>
              <a:gdLst/>
              <a:ahLst/>
              <a:cxnLst/>
              <a:rect l="l" t="t" r="r" b="b"/>
              <a:pathLst>
                <a:path w="902" h="969" extrusionOk="0">
                  <a:moveTo>
                    <a:pt x="334" y="1"/>
                  </a:moveTo>
                  <a:cubicBezTo>
                    <a:pt x="301" y="1"/>
                    <a:pt x="268" y="34"/>
                    <a:pt x="268" y="34"/>
                  </a:cubicBezTo>
                  <a:cubicBezTo>
                    <a:pt x="168" y="101"/>
                    <a:pt x="134" y="134"/>
                    <a:pt x="101" y="201"/>
                  </a:cubicBezTo>
                  <a:cubicBezTo>
                    <a:pt x="101" y="268"/>
                    <a:pt x="34" y="301"/>
                    <a:pt x="34" y="301"/>
                  </a:cubicBezTo>
                  <a:lnTo>
                    <a:pt x="34" y="435"/>
                  </a:lnTo>
                  <a:cubicBezTo>
                    <a:pt x="1" y="468"/>
                    <a:pt x="1" y="501"/>
                    <a:pt x="1" y="601"/>
                  </a:cubicBezTo>
                  <a:lnTo>
                    <a:pt x="1" y="668"/>
                  </a:lnTo>
                  <a:cubicBezTo>
                    <a:pt x="1" y="701"/>
                    <a:pt x="34" y="768"/>
                    <a:pt x="101" y="802"/>
                  </a:cubicBezTo>
                  <a:cubicBezTo>
                    <a:pt x="101" y="835"/>
                    <a:pt x="134" y="835"/>
                    <a:pt x="168" y="868"/>
                  </a:cubicBezTo>
                  <a:cubicBezTo>
                    <a:pt x="234" y="935"/>
                    <a:pt x="268" y="935"/>
                    <a:pt x="301" y="968"/>
                  </a:cubicBezTo>
                  <a:lnTo>
                    <a:pt x="401" y="968"/>
                  </a:lnTo>
                  <a:cubicBezTo>
                    <a:pt x="468" y="968"/>
                    <a:pt x="501" y="968"/>
                    <a:pt x="601" y="935"/>
                  </a:cubicBezTo>
                  <a:cubicBezTo>
                    <a:pt x="635" y="935"/>
                    <a:pt x="635" y="868"/>
                    <a:pt x="668" y="868"/>
                  </a:cubicBezTo>
                  <a:lnTo>
                    <a:pt x="768" y="802"/>
                  </a:lnTo>
                  <a:cubicBezTo>
                    <a:pt x="801" y="768"/>
                    <a:pt x="835" y="701"/>
                    <a:pt x="835" y="668"/>
                  </a:cubicBezTo>
                  <a:cubicBezTo>
                    <a:pt x="835" y="635"/>
                    <a:pt x="901" y="601"/>
                    <a:pt x="901" y="601"/>
                  </a:cubicBezTo>
                  <a:lnTo>
                    <a:pt x="901" y="435"/>
                  </a:lnTo>
                  <a:lnTo>
                    <a:pt x="901" y="368"/>
                  </a:lnTo>
                  <a:lnTo>
                    <a:pt x="901" y="335"/>
                  </a:lnTo>
                  <a:cubicBezTo>
                    <a:pt x="901" y="301"/>
                    <a:pt x="835" y="201"/>
                    <a:pt x="801" y="168"/>
                  </a:cubicBezTo>
                  <a:lnTo>
                    <a:pt x="668" y="34"/>
                  </a:lnTo>
                  <a:cubicBezTo>
                    <a:pt x="635" y="1"/>
                    <a:pt x="601" y="1"/>
                    <a:pt x="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1"/>
            <p:cNvSpPr/>
            <p:nvPr/>
          </p:nvSpPr>
          <p:spPr>
            <a:xfrm>
              <a:off x="2873050" y="3094900"/>
              <a:ext cx="517900" cy="17825"/>
            </a:xfrm>
            <a:custGeom>
              <a:avLst/>
              <a:gdLst/>
              <a:ahLst/>
              <a:cxnLst/>
              <a:rect l="l" t="t" r="r" b="b"/>
              <a:pathLst>
                <a:path w="20716" h="713" extrusionOk="0">
                  <a:moveTo>
                    <a:pt x="14195" y="0"/>
                  </a:moveTo>
                  <a:cubicBezTo>
                    <a:pt x="13687" y="0"/>
                    <a:pt x="13180" y="4"/>
                    <a:pt x="12676" y="11"/>
                  </a:cubicBezTo>
                  <a:cubicBezTo>
                    <a:pt x="10008" y="78"/>
                    <a:pt x="7339" y="278"/>
                    <a:pt x="4671" y="278"/>
                  </a:cubicBezTo>
                  <a:cubicBezTo>
                    <a:pt x="3170" y="278"/>
                    <a:pt x="1669" y="244"/>
                    <a:pt x="168" y="144"/>
                  </a:cubicBezTo>
                  <a:cubicBezTo>
                    <a:pt x="1" y="144"/>
                    <a:pt x="1" y="411"/>
                    <a:pt x="168" y="411"/>
                  </a:cubicBezTo>
                  <a:cubicBezTo>
                    <a:pt x="1965" y="642"/>
                    <a:pt x="3795" y="713"/>
                    <a:pt x="5624" y="713"/>
                  </a:cubicBezTo>
                  <a:cubicBezTo>
                    <a:pt x="6441" y="713"/>
                    <a:pt x="7259" y="699"/>
                    <a:pt x="8073" y="678"/>
                  </a:cubicBezTo>
                  <a:cubicBezTo>
                    <a:pt x="10742" y="645"/>
                    <a:pt x="13410" y="478"/>
                    <a:pt x="16079" y="444"/>
                  </a:cubicBezTo>
                  <a:cubicBezTo>
                    <a:pt x="16754" y="414"/>
                    <a:pt x="17428" y="398"/>
                    <a:pt x="18103" y="398"/>
                  </a:cubicBezTo>
                  <a:cubicBezTo>
                    <a:pt x="18929" y="398"/>
                    <a:pt x="19756" y="423"/>
                    <a:pt x="20582" y="478"/>
                  </a:cubicBezTo>
                  <a:cubicBezTo>
                    <a:pt x="20716" y="478"/>
                    <a:pt x="20716" y="311"/>
                    <a:pt x="20582" y="311"/>
                  </a:cubicBezTo>
                  <a:cubicBezTo>
                    <a:pt x="18457" y="69"/>
                    <a:pt x="16311" y="0"/>
                    <a:pt x="14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1"/>
            <p:cNvSpPr/>
            <p:nvPr/>
          </p:nvSpPr>
          <p:spPr>
            <a:xfrm>
              <a:off x="3423450" y="3146225"/>
              <a:ext cx="23050" cy="383850"/>
            </a:xfrm>
            <a:custGeom>
              <a:avLst/>
              <a:gdLst/>
              <a:ahLst/>
              <a:cxnLst/>
              <a:rect l="l" t="t" r="r" b="b"/>
              <a:pathLst>
                <a:path w="922" h="15354" extrusionOk="0">
                  <a:moveTo>
                    <a:pt x="401" y="1"/>
                  </a:moveTo>
                  <a:cubicBezTo>
                    <a:pt x="334" y="1"/>
                    <a:pt x="267" y="43"/>
                    <a:pt x="267" y="126"/>
                  </a:cubicBezTo>
                  <a:cubicBezTo>
                    <a:pt x="201" y="2695"/>
                    <a:pt x="0" y="5230"/>
                    <a:pt x="0" y="7765"/>
                  </a:cubicBezTo>
                  <a:cubicBezTo>
                    <a:pt x="0" y="9032"/>
                    <a:pt x="34" y="10267"/>
                    <a:pt x="101" y="11467"/>
                  </a:cubicBezTo>
                  <a:cubicBezTo>
                    <a:pt x="201" y="12735"/>
                    <a:pt x="334" y="13969"/>
                    <a:pt x="534" y="15237"/>
                  </a:cubicBezTo>
                  <a:cubicBezTo>
                    <a:pt x="560" y="15316"/>
                    <a:pt x="628" y="15353"/>
                    <a:pt x="699" y="15353"/>
                  </a:cubicBezTo>
                  <a:cubicBezTo>
                    <a:pt x="807" y="15353"/>
                    <a:pt x="921" y="15265"/>
                    <a:pt x="901" y="15103"/>
                  </a:cubicBezTo>
                  <a:cubicBezTo>
                    <a:pt x="734" y="13869"/>
                    <a:pt x="601" y="12602"/>
                    <a:pt x="568" y="11367"/>
                  </a:cubicBezTo>
                  <a:cubicBezTo>
                    <a:pt x="534" y="10100"/>
                    <a:pt x="568" y="8899"/>
                    <a:pt x="568" y="7631"/>
                  </a:cubicBezTo>
                  <a:cubicBezTo>
                    <a:pt x="601" y="5130"/>
                    <a:pt x="534" y="2628"/>
                    <a:pt x="534" y="126"/>
                  </a:cubicBezTo>
                  <a:cubicBezTo>
                    <a:pt x="534" y="43"/>
                    <a:pt x="467" y="1"/>
                    <a:pt x="4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1"/>
            <p:cNvSpPr/>
            <p:nvPr/>
          </p:nvSpPr>
          <p:spPr>
            <a:xfrm>
              <a:off x="2935600" y="3122675"/>
              <a:ext cx="429500" cy="17550"/>
            </a:xfrm>
            <a:custGeom>
              <a:avLst/>
              <a:gdLst/>
              <a:ahLst/>
              <a:cxnLst/>
              <a:rect l="l" t="t" r="r" b="b"/>
              <a:pathLst>
                <a:path w="17180" h="702" extrusionOk="0">
                  <a:moveTo>
                    <a:pt x="17079" y="1"/>
                  </a:moveTo>
                  <a:cubicBezTo>
                    <a:pt x="14911" y="1"/>
                    <a:pt x="12710" y="1"/>
                    <a:pt x="10541" y="134"/>
                  </a:cubicBezTo>
                  <a:cubicBezTo>
                    <a:pt x="9441" y="167"/>
                    <a:pt x="8373" y="267"/>
                    <a:pt x="7239" y="267"/>
                  </a:cubicBezTo>
                  <a:cubicBezTo>
                    <a:pt x="6172" y="334"/>
                    <a:pt x="5037" y="334"/>
                    <a:pt x="3937" y="368"/>
                  </a:cubicBezTo>
                  <a:cubicBezTo>
                    <a:pt x="3011" y="368"/>
                    <a:pt x="2067" y="311"/>
                    <a:pt x="1117" y="311"/>
                  </a:cubicBezTo>
                  <a:cubicBezTo>
                    <a:pt x="801" y="311"/>
                    <a:pt x="484" y="317"/>
                    <a:pt x="167" y="334"/>
                  </a:cubicBezTo>
                  <a:cubicBezTo>
                    <a:pt x="34" y="334"/>
                    <a:pt x="1" y="501"/>
                    <a:pt x="101" y="534"/>
                  </a:cubicBezTo>
                  <a:cubicBezTo>
                    <a:pt x="1201" y="701"/>
                    <a:pt x="2269" y="701"/>
                    <a:pt x="3370" y="701"/>
                  </a:cubicBezTo>
                  <a:cubicBezTo>
                    <a:pt x="4537" y="668"/>
                    <a:pt x="5605" y="668"/>
                    <a:pt x="6705" y="634"/>
                  </a:cubicBezTo>
                  <a:cubicBezTo>
                    <a:pt x="7239" y="568"/>
                    <a:pt x="7773" y="568"/>
                    <a:pt x="8340" y="534"/>
                  </a:cubicBezTo>
                  <a:cubicBezTo>
                    <a:pt x="8529" y="523"/>
                    <a:pt x="8714" y="519"/>
                    <a:pt x="8899" y="519"/>
                  </a:cubicBezTo>
                  <a:cubicBezTo>
                    <a:pt x="9270" y="519"/>
                    <a:pt x="9641" y="534"/>
                    <a:pt x="10041" y="534"/>
                  </a:cubicBezTo>
                  <a:cubicBezTo>
                    <a:pt x="11108" y="534"/>
                    <a:pt x="12209" y="501"/>
                    <a:pt x="13343" y="401"/>
                  </a:cubicBezTo>
                  <a:lnTo>
                    <a:pt x="17079" y="167"/>
                  </a:lnTo>
                  <a:cubicBezTo>
                    <a:pt x="17179" y="167"/>
                    <a:pt x="17179" y="1"/>
                    <a:pt x="170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1"/>
            <p:cNvSpPr/>
            <p:nvPr/>
          </p:nvSpPr>
          <p:spPr>
            <a:xfrm>
              <a:off x="3395100" y="3150625"/>
              <a:ext cx="14200" cy="325975"/>
            </a:xfrm>
            <a:custGeom>
              <a:avLst/>
              <a:gdLst/>
              <a:ahLst/>
              <a:cxnLst/>
              <a:rect l="l" t="t" r="r" b="b"/>
              <a:pathLst>
                <a:path w="568" h="13039" extrusionOk="0">
                  <a:moveTo>
                    <a:pt x="234" y="0"/>
                  </a:moveTo>
                  <a:cubicBezTo>
                    <a:pt x="150" y="0"/>
                    <a:pt x="67" y="50"/>
                    <a:pt x="67" y="150"/>
                  </a:cubicBezTo>
                  <a:cubicBezTo>
                    <a:pt x="34" y="1251"/>
                    <a:pt x="34" y="2318"/>
                    <a:pt x="34" y="3453"/>
                  </a:cubicBezTo>
                  <a:cubicBezTo>
                    <a:pt x="34" y="4487"/>
                    <a:pt x="0" y="5554"/>
                    <a:pt x="0" y="6621"/>
                  </a:cubicBezTo>
                  <a:cubicBezTo>
                    <a:pt x="0" y="7656"/>
                    <a:pt x="34" y="8723"/>
                    <a:pt x="34" y="9757"/>
                  </a:cubicBezTo>
                  <a:cubicBezTo>
                    <a:pt x="34" y="10291"/>
                    <a:pt x="67" y="10791"/>
                    <a:pt x="67" y="11325"/>
                  </a:cubicBezTo>
                  <a:cubicBezTo>
                    <a:pt x="134" y="11892"/>
                    <a:pt x="67" y="12426"/>
                    <a:pt x="200" y="12926"/>
                  </a:cubicBezTo>
                  <a:cubicBezTo>
                    <a:pt x="264" y="13005"/>
                    <a:pt x="341" y="13039"/>
                    <a:pt x="406" y="13039"/>
                  </a:cubicBezTo>
                  <a:cubicBezTo>
                    <a:pt x="478" y="13039"/>
                    <a:pt x="534" y="12996"/>
                    <a:pt x="534" y="12926"/>
                  </a:cubicBezTo>
                  <a:cubicBezTo>
                    <a:pt x="567" y="12426"/>
                    <a:pt x="534" y="11892"/>
                    <a:pt x="501" y="11325"/>
                  </a:cubicBezTo>
                  <a:cubicBezTo>
                    <a:pt x="501" y="10791"/>
                    <a:pt x="467" y="10291"/>
                    <a:pt x="467" y="9757"/>
                  </a:cubicBezTo>
                  <a:lnTo>
                    <a:pt x="467" y="6555"/>
                  </a:lnTo>
                  <a:cubicBezTo>
                    <a:pt x="467" y="4420"/>
                    <a:pt x="467" y="2285"/>
                    <a:pt x="401" y="150"/>
                  </a:cubicBezTo>
                  <a:cubicBezTo>
                    <a:pt x="401" y="50"/>
                    <a:pt x="317" y="0"/>
                    <a:pt x="2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1"/>
            <p:cNvSpPr/>
            <p:nvPr/>
          </p:nvSpPr>
          <p:spPr>
            <a:xfrm>
              <a:off x="3392600" y="3114350"/>
              <a:ext cx="24200" cy="22325"/>
            </a:xfrm>
            <a:custGeom>
              <a:avLst/>
              <a:gdLst/>
              <a:ahLst/>
              <a:cxnLst/>
              <a:rect l="l" t="t" r="r" b="b"/>
              <a:pathLst>
                <a:path w="968" h="893" extrusionOk="0">
                  <a:moveTo>
                    <a:pt x="300" y="0"/>
                  </a:moveTo>
                  <a:cubicBezTo>
                    <a:pt x="267" y="0"/>
                    <a:pt x="234" y="33"/>
                    <a:pt x="167" y="67"/>
                  </a:cubicBezTo>
                  <a:cubicBezTo>
                    <a:pt x="134" y="67"/>
                    <a:pt x="134" y="133"/>
                    <a:pt x="100" y="167"/>
                  </a:cubicBezTo>
                  <a:cubicBezTo>
                    <a:pt x="67" y="200"/>
                    <a:pt x="67" y="234"/>
                    <a:pt x="0" y="300"/>
                  </a:cubicBezTo>
                  <a:lnTo>
                    <a:pt x="0" y="367"/>
                  </a:lnTo>
                  <a:cubicBezTo>
                    <a:pt x="0" y="467"/>
                    <a:pt x="0" y="500"/>
                    <a:pt x="67" y="567"/>
                  </a:cubicBezTo>
                  <a:cubicBezTo>
                    <a:pt x="67" y="634"/>
                    <a:pt x="100" y="634"/>
                    <a:pt x="100" y="667"/>
                  </a:cubicBezTo>
                  <a:lnTo>
                    <a:pt x="167" y="734"/>
                  </a:lnTo>
                  <a:cubicBezTo>
                    <a:pt x="234" y="801"/>
                    <a:pt x="267" y="834"/>
                    <a:pt x="300" y="834"/>
                  </a:cubicBezTo>
                  <a:cubicBezTo>
                    <a:pt x="334" y="834"/>
                    <a:pt x="401" y="867"/>
                    <a:pt x="401" y="867"/>
                  </a:cubicBezTo>
                  <a:cubicBezTo>
                    <a:pt x="434" y="884"/>
                    <a:pt x="459" y="892"/>
                    <a:pt x="484" y="892"/>
                  </a:cubicBezTo>
                  <a:cubicBezTo>
                    <a:pt x="509" y="892"/>
                    <a:pt x="534" y="884"/>
                    <a:pt x="567" y="867"/>
                  </a:cubicBezTo>
                  <a:lnTo>
                    <a:pt x="634" y="867"/>
                  </a:lnTo>
                  <a:cubicBezTo>
                    <a:pt x="667" y="867"/>
                    <a:pt x="767" y="834"/>
                    <a:pt x="801" y="801"/>
                  </a:cubicBezTo>
                  <a:lnTo>
                    <a:pt x="934" y="667"/>
                  </a:lnTo>
                  <a:cubicBezTo>
                    <a:pt x="968" y="600"/>
                    <a:pt x="968" y="567"/>
                    <a:pt x="968" y="500"/>
                  </a:cubicBezTo>
                  <a:lnTo>
                    <a:pt x="968" y="334"/>
                  </a:lnTo>
                  <a:cubicBezTo>
                    <a:pt x="968" y="300"/>
                    <a:pt x="934" y="234"/>
                    <a:pt x="934" y="234"/>
                  </a:cubicBezTo>
                  <a:cubicBezTo>
                    <a:pt x="901" y="167"/>
                    <a:pt x="834" y="133"/>
                    <a:pt x="767" y="67"/>
                  </a:cubicBezTo>
                  <a:cubicBezTo>
                    <a:pt x="734" y="67"/>
                    <a:pt x="667" y="33"/>
                    <a:pt x="667" y="33"/>
                  </a:cubicBezTo>
                  <a:lnTo>
                    <a:pt x="567" y="33"/>
                  </a:lnTo>
                  <a:cubicBezTo>
                    <a:pt x="501" y="0"/>
                    <a:pt x="467" y="0"/>
                    <a:pt x="4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1"/>
            <p:cNvSpPr/>
            <p:nvPr/>
          </p:nvSpPr>
          <p:spPr>
            <a:xfrm>
              <a:off x="3427625" y="4136950"/>
              <a:ext cx="19200" cy="516025"/>
            </a:xfrm>
            <a:custGeom>
              <a:avLst/>
              <a:gdLst/>
              <a:ahLst/>
              <a:cxnLst/>
              <a:rect l="l" t="t" r="r" b="b"/>
              <a:pathLst>
                <a:path w="768" h="20641" extrusionOk="0">
                  <a:moveTo>
                    <a:pt x="484" y="0"/>
                  </a:moveTo>
                  <a:cubicBezTo>
                    <a:pt x="426" y="0"/>
                    <a:pt x="367" y="42"/>
                    <a:pt x="367" y="125"/>
                  </a:cubicBezTo>
                  <a:cubicBezTo>
                    <a:pt x="0" y="2694"/>
                    <a:pt x="34" y="5362"/>
                    <a:pt x="67" y="8031"/>
                  </a:cubicBezTo>
                  <a:cubicBezTo>
                    <a:pt x="100" y="10700"/>
                    <a:pt x="267" y="13368"/>
                    <a:pt x="334" y="16037"/>
                  </a:cubicBezTo>
                  <a:cubicBezTo>
                    <a:pt x="367" y="17538"/>
                    <a:pt x="367" y="19039"/>
                    <a:pt x="267" y="20540"/>
                  </a:cubicBezTo>
                  <a:cubicBezTo>
                    <a:pt x="267" y="20607"/>
                    <a:pt x="309" y="20640"/>
                    <a:pt x="351" y="20640"/>
                  </a:cubicBezTo>
                  <a:cubicBezTo>
                    <a:pt x="392" y="20640"/>
                    <a:pt x="434" y="20607"/>
                    <a:pt x="434" y="20540"/>
                  </a:cubicBezTo>
                  <a:cubicBezTo>
                    <a:pt x="734" y="17938"/>
                    <a:pt x="767" y="15270"/>
                    <a:pt x="734" y="12634"/>
                  </a:cubicBezTo>
                  <a:cubicBezTo>
                    <a:pt x="701" y="9966"/>
                    <a:pt x="501" y="7297"/>
                    <a:pt x="501" y="4629"/>
                  </a:cubicBezTo>
                  <a:cubicBezTo>
                    <a:pt x="501" y="3128"/>
                    <a:pt x="534" y="1626"/>
                    <a:pt x="601" y="125"/>
                  </a:cubicBezTo>
                  <a:cubicBezTo>
                    <a:pt x="601" y="42"/>
                    <a:pt x="542" y="0"/>
                    <a:pt x="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1"/>
            <p:cNvSpPr/>
            <p:nvPr/>
          </p:nvSpPr>
          <p:spPr>
            <a:xfrm>
              <a:off x="3008400" y="4685475"/>
              <a:ext cx="386725" cy="22575"/>
            </a:xfrm>
            <a:custGeom>
              <a:avLst/>
              <a:gdLst/>
              <a:ahLst/>
              <a:cxnLst/>
              <a:rect l="l" t="t" r="r" b="b"/>
              <a:pathLst>
                <a:path w="15469" h="903" extrusionOk="0">
                  <a:moveTo>
                    <a:pt x="7663" y="0"/>
                  </a:moveTo>
                  <a:cubicBezTo>
                    <a:pt x="6429" y="0"/>
                    <a:pt x="5161" y="33"/>
                    <a:pt x="3960" y="100"/>
                  </a:cubicBezTo>
                  <a:cubicBezTo>
                    <a:pt x="2693" y="200"/>
                    <a:pt x="1458" y="334"/>
                    <a:pt x="191" y="534"/>
                  </a:cubicBezTo>
                  <a:cubicBezTo>
                    <a:pt x="0" y="597"/>
                    <a:pt x="112" y="903"/>
                    <a:pt x="296" y="903"/>
                  </a:cubicBezTo>
                  <a:cubicBezTo>
                    <a:pt x="305" y="903"/>
                    <a:pt x="315" y="902"/>
                    <a:pt x="324" y="901"/>
                  </a:cubicBezTo>
                  <a:cubicBezTo>
                    <a:pt x="1592" y="734"/>
                    <a:pt x="2826" y="600"/>
                    <a:pt x="4094" y="567"/>
                  </a:cubicBezTo>
                  <a:cubicBezTo>
                    <a:pt x="4505" y="556"/>
                    <a:pt x="4913" y="552"/>
                    <a:pt x="5320" y="552"/>
                  </a:cubicBezTo>
                  <a:cubicBezTo>
                    <a:pt x="6136" y="552"/>
                    <a:pt x="6951" y="567"/>
                    <a:pt x="7796" y="567"/>
                  </a:cubicBezTo>
                  <a:cubicBezTo>
                    <a:pt x="8297" y="574"/>
                    <a:pt x="8797" y="576"/>
                    <a:pt x="9297" y="576"/>
                  </a:cubicBezTo>
                  <a:cubicBezTo>
                    <a:pt x="11299" y="576"/>
                    <a:pt x="13300" y="534"/>
                    <a:pt x="15302" y="534"/>
                  </a:cubicBezTo>
                  <a:cubicBezTo>
                    <a:pt x="15468" y="534"/>
                    <a:pt x="15468" y="267"/>
                    <a:pt x="15302" y="267"/>
                  </a:cubicBezTo>
                  <a:cubicBezTo>
                    <a:pt x="12766" y="200"/>
                    <a:pt x="10198" y="0"/>
                    <a:pt x="7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1"/>
            <p:cNvSpPr/>
            <p:nvPr/>
          </p:nvSpPr>
          <p:spPr>
            <a:xfrm>
              <a:off x="3400925" y="4199650"/>
              <a:ext cx="18375" cy="427675"/>
            </a:xfrm>
            <a:custGeom>
              <a:avLst/>
              <a:gdLst/>
              <a:ahLst/>
              <a:cxnLst/>
              <a:rect l="l" t="t" r="r" b="b"/>
              <a:pathLst>
                <a:path w="735" h="17107" extrusionOk="0">
                  <a:moveTo>
                    <a:pt x="291" y="1"/>
                  </a:moveTo>
                  <a:cubicBezTo>
                    <a:pt x="245" y="1"/>
                    <a:pt x="197" y="27"/>
                    <a:pt x="168" y="86"/>
                  </a:cubicBezTo>
                  <a:cubicBezTo>
                    <a:pt x="1" y="1153"/>
                    <a:pt x="1" y="2254"/>
                    <a:pt x="1" y="3321"/>
                  </a:cubicBezTo>
                  <a:cubicBezTo>
                    <a:pt x="1" y="4456"/>
                    <a:pt x="68" y="5523"/>
                    <a:pt x="101" y="6657"/>
                  </a:cubicBezTo>
                  <a:cubicBezTo>
                    <a:pt x="134" y="7191"/>
                    <a:pt x="134" y="7758"/>
                    <a:pt x="168" y="8292"/>
                  </a:cubicBezTo>
                  <a:cubicBezTo>
                    <a:pt x="234" y="8859"/>
                    <a:pt x="168" y="9426"/>
                    <a:pt x="168" y="9993"/>
                  </a:cubicBezTo>
                  <a:cubicBezTo>
                    <a:pt x="168" y="11094"/>
                    <a:pt x="234" y="12161"/>
                    <a:pt x="301" y="13295"/>
                  </a:cubicBezTo>
                  <a:lnTo>
                    <a:pt x="568" y="17031"/>
                  </a:lnTo>
                  <a:cubicBezTo>
                    <a:pt x="568" y="17081"/>
                    <a:pt x="610" y="17106"/>
                    <a:pt x="651" y="17106"/>
                  </a:cubicBezTo>
                  <a:cubicBezTo>
                    <a:pt x="693" y="17106"/>
                    <a:pt x="735" y="17081"/>
                    <a:pt x="735" y="17031"/>
                  </a:cubicBezTo>
                  <a:cubicBezTo>
                    <a:pt x="735" y="14863"/>
                    <a:pt x="735" y="12662"/>
                    <a:pt x="601" y="10493"/>
                  </a:cubicBezTo>
                  <a:cubicBezTo>
                    <a:pt x="568" y="9426"/>
                    <a:pt x="434" y="8325"/>
                    <a:pt x="434" y="7191"/>
                  </a:cubicBezTo>
                  <a:cubicBezTo>
                    <a:pt x="401" y="6123"/>
                    <a:pt x="401" y="4989"/>
                    <a:pt x="334" y="3922"/>
                  </a:cubicBezTo>
                  <a:cubicBezTo>
                    <a:pt x="334" y="2654"/>
                    <a:pt x="434" y="1420"/>
                    <a:pt x="401" y="119"/>
                  </a:cubicBezTo>
                  <a:cubicBezTo>
                    <a:pt x="401" y="44"/>
                    <a:pt x="349" y="1"/>
                    <a:pt x="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1"/>
            <p:cNvSpPr/>
            <p:nvPr/>
          </p:nvSpPr>
          <p:spPr>
            <a:xfrm>
              <a:off x="3062350" y="4657100"/>
              <a:ext cx="328600" cy="13725"/>
            </a:xfrm>
            <a:custGeom>
              <a:avLst/>
              <a:gdLst/>
              <a:ahLst/>
              <a:cxnLst/>
              <a:rect l="l" t="t" r="r" b="b"/>
              <a:pathLst>
                <a:path w="13144" h="549" extrusionOk="0">
                  <a:moveTo>
                    <a:pt x="6472" y="1"/>
                  </a:moveTo>
                  <a:cubicBezTo>
                    <a:pt x="5438" y="1"/>
                    <a:pt x="4371" y="34"/>
                    <a:pt x="3337" y="34"/>
                  </a:cubicBezTo>
                  <a:cubicBezTo>
                    <a:pt x="2803" y="34"/>
                    <a:pt x="2302" y="68"/>
                    <a:pt x="1769" y="68"/>
                  </a:cubicBezTo>
                  <a:cubicBezTo>
                    <a:pt x="1202" y="101"/>
                    <a:pt x="668" y="68"/>
                    <a:pt x="168" y="201"/>
                  </a:cubicBezTo>
                  <a:cubicBezTo>
                    <a:pt x="1" y="368"/>
                    <a:pt x="34" y="535"/>
                    <a:pt x="168" y="535"/>
                  </a:cubicBezTo>
                  <a:cubicBezTo>
                    <a:pt x="314" y="544"/>
                    <a:pt x="464" y="548"/>
                    <a:pt x="616" y="548"/>
                  </a:cubicBezTo>
                  <a:cubicBezTo>
                    <a:pt x="983" y="548"/>
                    <a:pt x="1368" y="525"/>
                    <a:pt x="1769" y="501"/>
                  </a:cubicBezTo>
                  <a:cubicBezTo>
                    <a:pt x="2302" y="501"/>
                    <a:pt x="2803" y="435"/>
                    <a:pt x="3337" y="435"/>
                  </a:cubicBezTo>
                  <a:lnTo>
                    <a:pt x="6539" y="435"/>
                  </a:lnTo>
                  <a:cubicBezTo>
                    <a:pt x="8674" y="435"/>
                    <a:pt x="10809" y="435"/>
                    <a:pt x="12943" y="401"/>
                  </a:cubicBezTo>
                  <a:cubicBezTo>
                    <a:pt x="13144" y="401"/>
                    <a:pt x="13144" y="68"/>
                    <a:pt x="12943" y="68"/>
                  </a:cubicBezTo>
                  <a:cubicBezTo>
                    <a:pt x="11843" y="34"/>
                    <a:pt x="10775" y="34"/>
                    <a:pt x="9641" y="34"/>
                  </a:cubicBezTo>
                  <a:cubicBezTo>
                    <a:pt x="8607" y="34"/>
                    <a:pt x="7540" y="1"/>
                    <a:pt x="6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1"/>
            <p:cNvSpPr/>
            <p:nvPr/>
          </p:nvSpPr>
          <p:spPr>
            <a:xfrm>
              <a:off x="3404275" y="4656275"/>
              <a:ext cx="21700" cy="23375"/>
            </a:xfrm>
            <a:custGeom>
              <a:avLst/>
              <a:gdLst/>
              <a:ahLst/>
              <a:cxnLst/>
              <a:rect l="l" t="t" r="r" b="b"/>
              <a:pathLst>
                <a:path w="868" h="935" extrusionOk="0">
                  <a:moveTo>
                    <a:pt x="501" y="1"/>
                  </a:moveTo>
                  <a:cubicBezTo>
                    <a:pt x="434" y="1"/>
                    <a:pt x="367" y="1"/>
                    <a:pt x="300" y="34"/>
                  </a:cubicBezTo>
                  <a:cubicBezTo>
                    <a:pt x="267" y="34"/>
                    <a:pt x="267" y="67"/>
                    <a:pt x="200" y="67"/>
                  </a:cubicBezTo>
                  <a:lnTo>
                    <a:pt x="134" y="167"/>
                  </a:lnTo>
                  <a:cubicBezTo>
                    <a:pt x="100" y="201"/>
                    <a:pt x="34" y="234"/>
                    <a:pt x="34" y="267"/>
                  </a:cubicBezTo>
                  <a:cubicBezTo>
                    <a:pt x="34" y="334"/>
                    <a:pt x="0" y="367"/>
                    <a:pt x="0" y="367"/>
                  </a:cubicBezTo>
                  <a:lnTo>
                    <a:pt x="0" y="534"/>
                  </a:lnTo>
                  <a:lnTo>
                    <a:pt x="0" y="568"/>
                  </a:lnTo>
                  <a:lnTo>
                    <a:pt x="0" y="601"/>
                  </a:lnTo>
                  <a:cubicBezTo>
                    <a:pt x="0" y="668"/>
                    <a:pt x="34" y="734"/>
                    <a:pt x="100" y="768"/>
                  </a:cubicBezTo>
                  <a:lnTo>
                    <a:pt x="200" y="901"/>
                  </a:lnTo>
                  <a:cubicBezTo>
                    <a:pt x="267" y="935"/>
                    <a:pt x="300" y="935"/>
                    <a:pt x="367" y="935"/>
                  </a:cubicBezTo>
                  <a:lnTo>
                    <a:pt x="534" y="935"/>
                  </a:lnTo>
                  <a:cubicBezTo>
                    <a:pt x="601" y="935"/>
                    <a:pt x="634" y="901"/>
                    <a:pt x="634" y="901"/>
                  </a:cubicBezTo>
                  <a:cubicBezTo>
                    <a:pt x="701" y="868"/>
                    <a:pt x="767" y="834"/>
                    <a:pt x="801" y="734"/>
                  </a:cubicBezTo>
                  <a:cubicBezTo>
                    <a:pt x="801" y="701"/>
                    <a:pt x="834" y="668"/>
                    <a:pt x="834" y="668"/>
                  </a:cubicBezTo>
                  <a:lnTo>
                    <a:pt x="834" y="534"/>
                  </a:lnTo>
                  <a:cubicBezTo>
                    <a:pt x="868" y="501"/>
                    <a:pt x="868" y="434"/>
                    <a:pt x="868" y="367"/>
                  </a:cubicBezTo>
                  <a:lnTo>
                    <a:pt x="868" y="267"/>
                  </a:lnTo>
                  <a:cubicBezTo>
                    <a:pt x="868" y="234"/>
                    <a:pt x="834" y="201"/>
                    <a:pt x="801" y="167"/>
                  </a:cubicBezTo>
                  <a:cubicBezTo>
                    <a:pt x="801" y="101"/>
                    <a:pt x="767" y="101"/>
                    <a:pt x="701" y="67"/>
                  </a:cubicBezTo>
                  <a:cubicBezTo>
                    <a:pt x="667" y="34"/>
                    <a:pt x="634" y="34"/>
                    <a:pt x="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1"/>
            <p:cNvSpPr/>
            <p:nvPr/>
          </p:nvSpPr>
          <p:spPr>
            <a:xfrm>
              <a:off x="2172550" y="4679275"/>
              <a:ext cx="517900" cy="17650"/>
            </a:xfrm>
            <a:custGeom>
              <a:avLst/>
              <a:gdLst/>
              <a:ahLst/>
              <a:cxnLst/>
              <a:rect l="l" t="t" r="r" b="b"/>
              <a:pathLst>
                <a:path w="20716" h="706" extrusionOk="0">
                  <a:moveTo>
                    <a:pt x="14532" y="0"/>
                  </a:moveTo>
                  <a:cubicBezTo>
                    <a:pt x="13892" y="0"/>
                    <a:pt x="13251" y="6"/>
                    <a:pt x="12610" y="15"/>
                  </a:cubicBezTo>
                  <a:cubicBezTo>
                    <a:pt x="9941" y="81"/>
                    <a:pt x="7273" y="248"/>
                    <a:pt x="4604" y="281"/>
                  </a:cubicBezTo>
                  <a:cubicBezTo>
                    <a:pt x="3982" y="295"/>
                    <a:pt x="3360" y="303"/>
                    <a:pt x="2739" y="303"/>
                  </a:cubicBezTo>
                  <a:cubicBezTo>
                    <a:pt x="1859" y="303"/>
                    <a:pt x="980" y="287"/>
                    <a:pt x="101" y="248"/>
                  </a:cubicBezTo>
                  <a:cubicBezTo>
                    <a:pt x="1" y="248"/>
                    <a:pt x="1" y="415"/>
                    <a:pt x="101" y="415"/>
                  </a:cubicBezTo>
                  <a:cubicBezTo>
                    <a:pt x="2114" y="619"/>
                    <a:pt x="4147" y="706"/>
                    <a:pt x="6169" y="706"/>
                  </a:cubicBezTo>
                  <a:cubicBezTo>
                    <a:pt x="6794" y="706"/>
                    <a:pt x="7418" y="697"/>
                    <a:pt x="8040" y="682"/>
                  </a:cubicBezTo>
                  <a:cubicBezTo>
                    <a:pt x="10708" y="648"/>
                    <a:pt x="13377" y="448"/>
                    <a:pt x="16046" y="448"/>
                  </a:cubicBezTo>
                  <a:cubicBezTo>
                    <a:pt x="17547" y="448"/>
                    <a:pt x="19048" y="482"/>
                    <a:pt x="20549" y="582"/>
                  </a:cubicBezTo>
                  <a:cubicBezTo>
                    <a:pt x="20716" y="582"/>
                    <a:pt x="20716" y="315"/>
                    <a:pt x="20549" y="315"/>
                  </a:cubicBezTo>
                  <a:cubicBezTo>
                    <a:pt x="18572" y="61"/>
                    <a:pt x="16557" y="0"/>
                    <a:pt x="145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1"/>
            <p:cNvSpPr/>
            <p:nvPr/>
          </p:nvSpPr>
          <p:spPr>
            <a:xfrm>
              <a:off x="2117325" y="4261975"/>
              <a:ext cx="23575" cy="382450"/>
            </a:xfrm>
            <a:custGeom>
              <a:avLst/>
              <a:gdLst/>
              <a:ahLst/>
              <a:cxnLst/>
              <a:rect l="l" t="t" r="r" b="b"/>
              <a:pathLst>
                <a:path w="943" h="15298" extrusionOk="0">
                  <a:moveTo>
                    <a:pt x="223" y="0"/>
                  </a:moveTo>
                  <a:cubicBezTo>
                    <a:pt x="109" y="0"/>
                    <a:pt x="1" y="73"/>
                    <a:pt x="42" y="195"/>
                  </a:cubicBezTo>
                  <a:cubicBezTo>
                    <a:pt x="208" y="1462"/>
                    <a:pt x="308" y="2696"/>
                    <a:pt x="375" y="3964"/>
                  </a:cubicBezTo>
                  <a:cubicBezTo>
                    <a:pt x="408" y="5198"/>
                    <a:pt x="375" y="6432"/>
                    <a:pt x="375" y="7667"/>
                  </a:cubicBezTo>
                  <a:cubicBezTo>
                    <a:pt x="308" y="10169"/>
                    <a:pt x="408" y="12670"/>
                    <a:pt x="408" y="15172"/>
                  </a:cubicBezTo>
                  <a:cubicBezTo>
                    <a:pt x="408" y="15255"/>
                    <a:pt x="467" y="15297"/>
                    <a:pt x="525" y="15297"/>
                  </a:cubicBezTo>
                  <a:cubicBezTo>
                    <a:pt x="584" y="15297"/>
                    <a:pt x="642" y="15255"/>
                    <a:pt x="642" y="15172"/>
                  </a:cubicBezTo>
                  <a:cubicBezTo>
                    <a:pt x="742" y="12637"/>
                    <a:pt x="942" y="10102"/>
                    <a:pt x="942" y="7533"/>
                  </a:cubicBezTo>
                  <a:cubicBezTo>
                    <a:pt x="942" y="6299"/>
                    <a:pt x="909" y="5031"/>
                    <a:pt x="809" y="3831"/>
                  </a:cubicBezTo>
                  <a:cubicBezTo>
                    <a:pt x="742" y="2596"/>
                    <a:pt x="609" y="1329"/>
                    <a:pt x="408" y="95"/>
                  </a:cubicBezTo>
                  <a:cubicBezTo>
                    <a:pt x="369" y="30"/>
                    <a:pt x="295" y="0"/>
                    <a:pt x="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1"/>
            <p:cNvSpPr/>
            <p:nvPr/>
          </p:nvSpPr>
          <p:spPr>
            <a:xfrm>
              <a:off x="2199250" y="4652100"/>
              <a:ext cx="429500" cy="17550"/>
            </a:xfrm>
            <a:custGeom>
              <a:avLst/>
              <a:gdLst/>
              <a:ahLst/>
              <a:cxnLst/>
              <a:rect l="l" t="t" r="r" b="b"/>
              <a:pathLst>
                <a:path w="17180" h="702" extrusionOk="0">
                  <a:moveTo>
                    <a:pt x="13810" y="1"/>
                  </a:moveTo>
                  <a:cubicBezTo>
                    <a:pt x="12643" y="34"/>
                    <a:pt x="11542" y="34"/>
                    <a:pt x="10474" y="67"/>
                  </a:cubicBezTo>
                  <a:cubicBezTo>
                    <a:pt x="9941" y="101"/>
                    <a:pt x="9374" y="101"/>
                    <a:pt x="8840" y="168"/>
                  </a:cubicBezTo>
                  <a:cubicBezTo>
                    <a:pt x="8651" y="179"/>
                    <a:pt x="8462" y="182"/>
                    <a:pt x="8273" y="182"/>
                  </a:cubicBezTo>
                  <a:cubicBezTo>
                    <a:pt x="7895" y="182"/>
                    <a:pt x="7517" y="168"/>
                    <a:pt x="7139" y="168"/>
                  </a:cubicBezTo>
                  <a:cubicBezTo>
                    <a:pt x="6038" y="168"/>
                    <a:pt x="4970" y="201"/>
                    <a:pt x="3836" y="268"/>
                  </a:cubicBezTo>
                  <a:lnTo>
                    <a:pt x="100" y="534"/>
                  </a:lnTo>
                  <a:cubicBezTo>
                    <a:pt x="0" y="534"/>
                    <a:pt x="0" y="701"/>
                    <a:pt x="100" y="701"/>
                  </a:cubicBezTo>
                  <a:cubicBezTo>
                    <a:pt x="2268" y="701"/>
                    <a:pt x="4470" y="701"/>
                    <a:pt x="6638" y="568"/>
                  </a:cubicBezTo>
                  <a:cubicBezTo>
                    <a:pt x="7706" y="534"/>
                    <a:pt x="8806" y="401"/>
                    <a:pt x="9941" y="401"/>
                  </a:cubicBezTo>
                  <a:cubicBezTo>
                    <a:pt x="11008" y="368"/>
                    <a:pt x="12142" y="368"/>
                    <a:pt x="13210" y="334"/>
                  </a:cubicBezTo>
                  <a:cubicBezTo>
                    <a:pt x="14224" y="334"/>
                    <a:pt x="15216" y="377"/>
                    <a:pt x="16239" y="377"/>
                  </a:cubicBezTo>
                  <a:cubicBezTo>
                    <a:pt x="16495" y="377"/>
                    <a:pt x="16752" y="374"/>
                    <a:pt x="17012" y="368"/>
                  </a:cubicBezTo>
                  <a:cubicBezTo>
                    <a:pt x="17146" y="368"/>
                    <a:pt x="17179" y="201"/>
                    <a:pt x="17046" y="168"/>
                  </a:cubicBezTo>
                  <a:cubicBezTo>
                    <a:pt x="15978" y="1"/>
                    <a:pt x="14877" y="1"/>
                    <a:pt x="138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1"/>
            <p:cNvSpPr/>
            <p:nvPr/>
          </p:nvSpPr>
          <p:spPr>
            <a:xfrm>
              <a:off x="2154200" y="4315700"/>
              <a:ext cx="15050" cy="325175"/>
            </a:xfrm>
            <a:custGeom>
              <a:avLst/>
              <a:gdLst/>
              <a:ahLst/>
              <a:cxnLst/>
              <a:rect l="l" t="t" r="r" b="b"/>
              <a:pathLst>
                <a:path w="602" h="13007" extrusionOk="0">
                  <a:moveTo>
                    <a:pt x="191" y="1"/>
                  </a:moveTo>
                  <a:cubicBezTo>
                    <a:pt x="123" y="1"/>
                    <a:pt x="68" y="43"/>
                    <a:pt x="68" y="114"/>
                  </a:cubicBezTo>
                  <a:cubicBezTo>
                    <a:pt x="1" y="614"/>
                    <a:pt x="68" y="1148"/>
                    <a:pt x="101" y="1682"/>
                  </a:cubicBezTo>
                  <a:cubicBezTo>
                    <a:pt x="101" y="2215"/>
                    <a:pt x="134" y="2716"/>
                    <a:pt x="134" y="3283"/>
                  </a:cubicBezTo>
                  <a:lnTo>
                    <a:pt x="134" y="6485"/>
                  </a:lnTo>
                  <a:cubicBezTo>
                    <a:pt x="134" y="8620"/>
                    <a:pt x="134" y="10721"/>
                    <a:pt x="168" y="12856"/>
                  </a:cubicBezTo>
                  <a:cubicBezTo>
                    <a:pt x="168" y="12956"/>
                    <a:pt x="251" y="13006"/>
                    <a:pt x="334" y="13006"/>
                  </a:cubicBezTo>
                  <a:cubicBezTo>
                    <a:pt x="418" y="13006"/>
                    <a:pt x="501" y="12956"/>
                    <a:pt x="501" y="12856"/>
                  </a:cubicBezTo>
                  <a:cubicBezTo>
                    <a:pt x="535" y="11789"/>
                    <a:pt x="535" y="10688"/>
                    <a:pt x="535" y="9554"/>
                  </a:cubicBezTo>
                  <a:cubicBezTo>
                    <a:pt x="535" y="8520"/>
                    <a:pt x="601" y="7486"/>
                    <a:pt x="601" y="6385"/>
                  </a:cubicBezTo>
                  <a:cubicBezTo>
                    <a:pt x="601" y="5351"/>
                    <a:pt x="535" y="4317"/>
                    <a:pt x="535" y="3283"/>
                  </a:cubicBezTo>
                  <a:cubicBezTo>
                    <a:pt x="535" y="2716"/>
                    <a:pt x="501" y="2215"/>
                    <a:pt x="501" y="1682"/>
                  </a:cubicBezTo>
                  <a:cubicBezTo>
                    <a:pt x="468" y="1148"/>
                    <a:pt x="501" y="614"/>
                    <a:pt x="368" y="114"/>
                  </a:cubicBezTo>
                  <a:cubicBezTo>
                    <a:pt x="321" y="35"/>
                    <a:pt x="251" y="1"/>
                    <a:pt x="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1"/>
            <p:cNvSpPr/>
            <p:nvPr/>
          </p:nvSpPr>
          <p:spPr>
            <a:xfrm>
              <a:off x="2147550" y="4654600"/>
              <a:ext cx="23375" cy="21725"/>
            </a:xfrm>
            <a:custGeom>
              <a:avLst/>
              <a:gdLst/>
              <a:ahLst/>
              <a:cxnLst/>
              <a:rect l="l" t="t" r="r" b="b"/>
              <a:pathLst>
                <a:path w="935" h="869" extrusionOk="0">
                  <a:moveTo>
                    <a:pt x="334" y="1"/>
                  </a:moveTo>
                  <a:cubicBezTo>
                    <a:pt x="267" y="1"/>
                    <a:pt x="200" y="68"/>
                    <a:pt x="167" y="101"/>
                  </a:cubicBezTo>
                  <a:lnTo>
                    <a:pt x="33" y="234"/>
                  </a:lnTo>
                  <a:cubicBezTo>
                    <a:pt x="0" y="268"/>
                    <a:pt x="0" y="301"/>
                    <a:pt x="0" y="401"/>
                  </a:cubicBezTo>
                  <a:lnTo>
                    <a:pt x="0" y="535"/>
                  </a:lnTo>
                  <a:cubicBezTo>
                    <a:pt x="0" y="601"/>
                    <a:pt x="33" y="635"/>
                    <a:pt x="33" y="635"/>
                  </a:cubicBezTo>
                  <a:cubicBezTo>
                    <a:pt x="67" y="701"/>
                    <a:pt x="100" y="768"/>
                    <a:pt x="200" y="801"/>
                  </a:cubicBezTo>
                  <a:cubicBezTo>
                    <a:pt x="234" y="801"/>
                    <a:pt x="267" y="835"/>
                    <a:pt x="267" y="835"/>
                  </a:cubicBezTo>
                  <a:lnTo>
                    <a:pt x="400" y="835"/>
                  </a:lnTo>
                  <a:cubicBezTo>
                    <a:pt x="434" y="868"/>
                    <a:pt x="500" y="868"/>
                    <a:pt x="567" y="868"/>
                  </a:cubicBezTo>
                  <a:lnTo>
                    <a:pt x="667" y="868"/>
                  </a:lnTo>
                  <a:cubicBezTo>
                    <a:pt x="701" y="868"/>
                    <a:pt x="734" y="835"/>
                    <a:pt x="767" y="801"/>
                  </a:cubicBezTo>
                  <a:cubicBezTo>
                    <a:pt x="834" y="801"/>
                    <a:pt x="834" y="768"/>
                    <a:pt x="867" y="735"/>
                  </a:cubicBezTo>
                  <a:cubicBezTo>
                    <a:pt x="901" y="668"/>
                    <a:pt x="901" y="635"/>
                    <a:pt x="934" y="601"/>
                  </a:cubicBezTo>
                  <a:lnTo>
                    <a:pt x="934" y="501"/>
                  </a:lnTo>
                  <a:cubicBezTo>
                    <a:pt x="934" y="434"/>
                    <a:pt x="934" y="401"/>
                    <a:pt x="901" y="301"/>
                  </a:cubicBezTo>
                  <a:cubicBezTo>
                    <a:pt x="901" y="268"/>
                    <a:pt x="867" y="268"/>
                    <a:pt x="867" y="234"/>
                  </a:cubicBezTo>
                  <a:lnTo>
                    <a:pt x="767" y="134"/>
                  </a:lnTo>
                  <a:cubicBezTo>
                    <a:pt x="734" y="101"/>
                    <a:pt x="701" y="68"/>
                    <a:pt x="667" y="68"/>
                  </a:cubicBezTo>
                  <a:cubicBezTo>
                    <a:pt x="600" y="68"/>
                    <a:pt x="567" y="1"/>
                    <a:pt x="5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5"/>
        <p:cNvGrpSpPr/>
        <p:nvPr/>
      </p:nvGrpSpPr>
      <p:grpSpPr>
        <a:xfrm>
          <a:off x="0" y="0"/>
          <a:ext cx="0" cy="0"/>
          <a:chOff x="0" y="0"/>
          <a:chExt cx="0" cy="0"/>
        </a:xfrm>
      </p:grpSpPr>
      <p:pic>
        <p:nvPicPr>
          <p:cNvPr id="3076" name="Picture 4" descr="31 Best Online Furniture Stores 2022 - Where to Buy Furniture On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888" y="874102"/>
            <a:ext cx="2785307" cy="3420376"/>
          </a:xfrm>
          <a:prstGeom prst="rect">
            <a:avLst/>
          </a:prstGeom>
          <a:noFill/>
          <a:extLst>
            <a:ext uri="{909E8E84-426E-40DD-AFC4-6F175D3DCCD1}">
              <a14:hiddenFill xmlns:a14="http://schemas.microsoft.com/office/drawing/2010/main">
                <a:solidFill>
                  <a:srgbClr val="FFFFFF"/>
                </a:solidFill>
              </a14:hiddenFill>
            </a:ext>
          </a:extLst>
        </p:spPr>
      </p:pic>
      <p:sp>
        <p:nvSpPr>
          <p:cNvPr id="1597" name="Google Shape;1597;p55"/>
          <p:cNvSpPr txBox="1">
            <a:spLocks noGrp="1"/>
          </p:cNvSpPr>
          <p:nvPr>
            <p:ph type="title"/>
          </p:nvPr>
        </p:nvSpPr>
        <p:spPr>
          <a:xfrm>
            <a:off x="2057525" y="1319002"/>
            <a:ext cx="1575300" cy="121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92D050"/>
                </a:solidFill>
              </a:rPr>
              <a:t>04</a:t>
            </a:r>
            <a:endParaRPr dirty="0">
              <a:solidFill>
                <a:srgbClr val="92D050"/>
              </a:solidFill>
            </a:endParaRPr>
          </a:p>
        </p:txBody>
      </p:sp>
      <p:sp>
        <p:nvSpPr>
          <p:cNvPr id="1598" name="Google Shape;1598;p55"/>
          <p:cNvSpPr txBox="1">
            <a:spLocks noGrp="1"/>
          </p:cNvSpPr>
          <p:nvPr>
            <p:ph type="title" idx="2"/>
          </p:nvPr>
        </p:nvSpPr>
        <p:spPr>
          <a:xfrm flipH="1">
            <a:off x="636998" y="2456300"/>
            <a:ext cx="4035327" cy="7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CONCLUSION</a:t>
            </a:r>
            <a:endParaRPr dirty="0"/>
          </a:p>
        </p:txBody>
      </p:sp>
      <p:sp>
        <p:nvSpPr>
          <p:cNvPr id="1600" name="Google Shape;1600;p55"/>
          <p:cNvSpPr/>
          <p:nvPr/>
        </p:nvSpPr>
        <p:spPr>
          <a:xfrm flipH="1">
            <a:off x="1294773" y="3221998"/>
            <a:ext cx="3100799"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1" name="Google Shape;1601;p55"/>
          <p:cNvGrpSpPr/>
          <p:nvPr/>
        </p:nvGrpSpPr>
        <p:grpSpPr>
          <a:xfrm>
            <a:off x="5335302" y="600315"/>
            <a:ext cx="3427799" cy="3942855"/>
            <a:chOff x="1906525" y="817350"/>
            <a:chExt cx="1757125" cy="1877550"/>
          </a:xfrm>
        </p:grpSpPr>
        <p:sp>
          <p:nvSpPr>
            <p:cNvPr id="1602" name="Google Shape;1602;p55"/>
            <p:cNvSpPr/>
            <p:nvPr/>
          </p:nvSpPr>
          <p:spPr>
            <a:xfrm>
              <a:off x="1936550" y="2222825"/>
              <a:ext cx="98425" cy="365125"/>
            </a:xfrm>
            <a:custGeom>
              <a:avLst/>
              <a:gdLst/>
              <a:ahLst/>
              <a:cxnLst/>
              <a:rect l="l" t="t" r="r" b="b"/>
              <a:pathLst>
                <a:path w="3937" h="14605" extrusionOk="0">
                  <a:moveTo>
                    <a:pt x="1422" y="0"/>
                  </a:moveTo>
                  <a:cubicBezTo>
                    <a:pt x="821" y="0"/>
                    <a:pt x="295" y="362"/>
                    <a:pt x="167" y="970"/>
                  </a:cubicBezTo>
                  <a:cubicBezTo>
                    <a:pt x="1" y="1603"/>
                    <a:pt x="101" y="2371"/>
                    <a:pt x="601" y="2838"/>
                  </a:cubicBezTo>
                  <a:cubicBezTo>
                    <a:pt x="808" y="3060"/>
                    <a:pt x="1129" y="3184"/>
                    <a:pt x="1444" y="3184"/>
                  </a:cubicBezTo>
                  <a:cubicBezTo>
                    <a:pt x="1789" y="3184"/>
                    <a:pt x="2128" y="3035"/>
                    <a:pt x="2302" y="2704"/>
                  </a:cubicBezTo>
                  <a:cubicBezTo>
                    <a:pt x="2603" y="2137"/>
                    <a:pt x="2269" y="1437"/>
                    <a:pt x="1568" y="1370"/>
                  </a:cubicBezTo>
                  <a:cubicBezTo>
                    <a:pt x="1559" y="1369"/>
                    <a:pt x="1549" y="1369"/>
                    <a:pt x="1540" y="1369"/>
                  </a:cubicBezTo>
                  <a:cubicBezTo>
                    <a:pt x="1168" y="1369"/>
                    <a:pt x="1178" y="2004"/>
                    <a:pt x="1568" y="2037"/>
                  </a:cubicBezTo>
                  <a:cubicBezTo>
                    <a:pt x="1702" y="2037"/>
                    <a:pt x="1769" y="2270"/>
                    <a:pt x="1769" y="2337"/>
                  </a:cubicBezTo>
                  <a:cubicBezTo>
                    <a:pt x="1769" y="2604"/>
                    <a:pt x="1502" y="2671"/>
                    <a:pt x="1302" y="2671"/>
                  </a:cubicBezTo>
                  <a:cubicBezTo>
                    <a:pt x="634" y="2637"/>
                    <a:pt x="468" y="1837"/>
                    <a:pt x="501" y="1303"/>
                  </a:cubicBezTo>
                  <a:cubicBezTo>
                    <a:pt x="534" y="1003"/>
                    <a:pt x="634" y="669"/>
                    <a:pt x="868" y="536"/>
                  </a:cubicBezTo>
                  <a:cubicBezTo>
                    <a:pt x="994" y="457"/>
                    <a:pt x="1135" y="423"/>
                    <a:pt x="1280" y="423"/>
                  </a:cubicBezTo>
                  <a:cubicBezTo>
                    <a:pt x="1443" y="423"/>
                    <a:pt x="1610" y="465"/>
                    <a:pt x="1769" y="536"/>
                  </a:cubicBezTo>
                  <a:cubicBezTo>
                    <a:pt x="2302" y="803"/>
                    <a:pt x="2636" y="1370"/>
                    <a:pt x="2869" y="1870"/>
                  </a:cubicBezTo>
                  <a:cubicBezTo>
                    <a:pt x="3336" y="3004"/>
                    <a:pt x="3336" y="4239"/>
                    <a:pt x="3336" y="5473"/>
                  </a:cubicBezTo>
                  <a:cubicBezTo>
                    <a:pt x="3336" y="6840"/>
                    <a:pt x="3303" y="8241"/>
                    <a:pt x="3336" y="9642"/>
                  </a:cubicBezTo>
                  <a:cubicBezTo>
                    <a:pt x="3336" y="11244"/>
                    <a:pt x="3370" y="12878"/>
                    <a:pt x="3470" y="14479"/>
                  </a:cubicBezTo>
                  <a:cubicBezTo>
                    <a:pt x="3470" y="14563"/>
                    <a:pt x="3528" y="14604"/>
                    <a:pt x="3587" y="14604"/>
                  </a:cubicBezTo>
                  <a:cubicBezTo>
                    <a:pt x="3645" y="14604"/>
                    <a:pt x="3703" y="14563"/>
                    <a:pt x="3703" y="14479"/>
                  </a:cubicBezTo>
                  <a:cubicBezTo>
                    <a:pt x="3870" y="12544"/>
                    <a:pt x="3870" y="10576"/>
                    <a:pt x="3903" y="8675"/>
                  </a:cubicBezTo>
                  <a:lnTo>
                    <a:pt x="3903" y="5740"/>
                  </a:lnTo>
                  <a:cubicBezTo>
                    <a:pt x="3937" y="4972"/>
                    <a:pt x="3937" y="4172"/>
                    <a:pt x="3803" y="3371"/>
                  </a:cubicBezTo>
                  <a:cubicBezTo>
                    <a:pt x="3670" y="2637"/>
                    <a:pt x="3470" y="1870"/>
                    <a:pt x="3103" y="1203"/>
                  </a:cubicBezTo>
                  <a:cubicBezTo>
                    <a:pt x="2769" y="636"/>
                    <a:pt x="2202" y="102"/>
                    <a:pt x="1502" y="2"/>
                  </a:cubicBezTo>
                  <a:cubicBezTo>
                    <a:pt x="1475" y="1"/>
                    <a:pt x="1449" y="0"/>
                    <a:pt x="1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5"/>
            <p:cNvSpPr/>
            <p:nvPr/>
          </p:nvSpPr>
          <p:spPr>
            <a:xfrm>
              <a:off x="2024125" y="2580625"/>
              <a:ext cx="361950" cy="111925"/>
            </a:xfrm>
            <a:custGeom>
              <a:avLst/>
              <a:gdLst/>
              <a:ahLst/>
              <a:cxnLst/>
              <a:rect l="l" t="t" r="r" b="b"/>
              <a:pathLst>
                <a:path w="14478" h="4477" extrusionOk="0">
                  <a:moveTo>
                    <a:pt x="8682" y="1"/>
                  </a:moveTo>
                  <a:cubicBezTo>
                    <a:pt x="8064" y="1"/>
                    <a:pt x="7447" y="22"/>
                    <a:pt x="6838" y="34"/>
                  </a:cubicBezTo>
                  <a:cubicBezTo>
                    <a:pt x="4670" y="67"/>
                    <a:pt x="2469" y="0"/>
                    <a:pt x="300" y="201"/>
                  </a:cubicBezTo>
                  <a:cubicBezTo>
                    <a:pt x="0" y="234"/>
                    <a:pt x="34" y="634"/>
                    <a:pt x="300" y="634"/>
                  </a:cubicBezTo>
                  <a:cubicBezTo>
                    <a:pt x="1181" y="694"/>
                    <a:pt x="2050" y="706"/>
                    <a:pt x="2913" y="706"/>
                  </a:cubicBezTo>
                  <a:cubicBezTo>
                    <a:pt x="3489" y="706"/>
                    <a:pt x="4063" y="701"/>
                    <a:pt x="4637" y="701"/>
                  </a:cubicBezTo>
                  <a:cubicBezTo>
                    <a:pt x="6038" y="701"/>
                    <a:pt x="7439" y="668"/>
                    <a:pt x="8840" y="668"/>
                  </a:cubicBezTo>
                  <a:cubicBezTo>
                    <a:pt x="10107" y="668"/>
                    <a:pt x="11375" y="734"/>
                    <a:pt x="12542" y="1235"/>
                  </a:cubicBezTo>
                  <a:cubicBezTo>
                    <a:pt x="13043" y="1468"/>
                    <a:pt x="13710" y="1702"/>
                    <a:pt x="13843" y="2302"/>
                  </a:cubicBezTo>
                  <a:cubicBezTo>
                    <a:pt x="13943" y="2769"/>
                    <a:pt x="13677" y="3369"/>
                    <a:pt x="13210" y="3670"/>
                  </a:cubicBezTo>
                  <a:cubicBezTo>
                    <a:pt x="13051" y="3780"/>
                    <a:pt x="12838" y="3840"/>
                    <a:pt x="12628" y="3840"/>
                  </a:cubicBezTo>
                  <a:cubicBezTo>
                    <a:pt x="12263" y="3840"/>
                    <a:pt x="11905" y="3659"/>
                    <a:pt x="11842" y="3236"/>
                  </a:cubicBezTo>
                  <a:cubicBezTo>
                    <a:pt x="11809" y="2969"/>
                    <a:pt x="11975" y="2844"/>
                    <a:pt x="12146" y="2844"/>
                  </a:cubicBezTo>
                  <a:cubicBezTo>
                    <a:pt x="12317" y="2844"/>
                    <a:pt x="12492" y="2969"/>
                    <a:pt x="12476" y="3203"/>
                  </a:cubicBezTo>
                  <a:cubicBezTo>
                    <a:pt x="12457" y="3394"/>
                    <a:pt x="12635" y="3508"/>
                    <a:pt x="12797" y="3508"/>
                  </a:cubicBezTo>
                  <a:cubicBezTo>
                    <a:pt x="12917" y="3508"/>
                    <a:pt x="13029" y="3445"/>
                    <a:pt x="13043" y="3303"/>
                  </a:cubicBezTo>
                  <a:cubicBezTo>
                    <a:pt x="13176" y="2702"/>
                    <a:pt x="12676" y="2235"/>
                    <a:pt x="12109" y="2235"/>
                  </a:cubicBezTo>
                  <a:cubicBezTo>
                    <a:pt x="11475" y="2235"/>
                    <a:pt x="11108" y="2836"/>
                    <a:pt x="11175" y="3403"/>
                  </a:cubicBezTo>
                  <a:cubicBezTo>
                    <a:pt x="11300" y="4027"/>
                    <a:pt x="11805" y="4477"/>
                    <a:pt x="12416" y="4477"/>
                  </a:cubicBezTo>
                  <a:cubicBezTo>
                    <a:pt x="12458" y="4477"/>
                    <a:pt x="12500" y="4475"/>
                    <a:pt x="12542" y="4470"/>
                  </a:cubicBezTo>
                  <a:cubicBezTo>
                    <a:pt x="13176" y="4404"/>
                    <a:pt x="13843" y="3836"/>
                    <a:pt x="14110" y="3303"/>
                  </a:cubicBezTo>
                  <a:cubicBezTo>
                    <a:pt x="14477" y="2669"/>
                    <a:pt x="14477" y="2002"/>
                    <a:pt x="14044" y="1468"/>
                  </a:cubicBezTo>
                  <a:cubicBezTo>
                    <a:pt x="13610" y="868"/>
                    <a:pt x="12676" y="567"/>
                    <a:pt x="11975" y="367"/>
                  </a:cubicBezTo>
                  <a:cubicBezTo>
                    <a:pt x="10904" y="67"/>
                    <a:pt x="9791" y="1"/>
                    <a:pt x="8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5"/>
            <p:cNvSpPr/>
            <p:nvPr/>
          </p:nvSpPr>
          <p:spPr>
            <a:xfrm>
              <a:off x="2018275" y="1927625"/>
              <a:ext cx="20875" cy="315400"/>
            </a:xfrm>
            <a:custGeom>
              <a:avLst/>
              <a:gdLst/>
              <a:ahLst/>
              <a:cxnLst/>
              <a:rect l="l" t="t" r="r" b="b"/>
              <a:pathLst>
                <a:path w="835" h="12616" extrusionOk="0">
                  <a:moveTo>
                    <a:pt x="542" y="1"/>
                  </a:moveTo>
                  <a:cubicBezTo>
                    <a:pt x="461" y="1"/>
                    <a:pt x="383" y="43"/>
                    <a:pt x="368" y="135"/>
                  </a:cubicBezTo>
                  <a:cubicBezTo>
                    <a:pt x="101" y="2137"/>
                    <a:pt x="67" y="4238"/>
                    <a:pt x="34" y="6273"/>
                  </a:cubicBezTo>
                  <a:cubicBezTo>
                    <a:pt x="1" y="7274"/>
                    <a:pt x="1" y="8274"/>
                    <a:pt x="34" y="9308"/>
                  </a:cubicBezTo>
                  <a:cubicBezTo>
                    <a:pt x="67" y="10342"/>
                    <a:pt x="101" y="11410"/>
                    <a:pt x="101" y="12477"/>
                  </a:cubicBezTo>
                  <a:cubicBezTo>
                    <a:pt x="101" y="12573"/>
                    <a:pt x="169" y="12615"/>
                    <a:pt x="241" y="12615"/>
                  </a:cubicBezTo>
                  <a:cubicBezTo>
                    <a:pt x="319" y="12615"/>
                    <a:pt x="401" y="12564"/>
                    <a:pt x="401" y="12477"/>
                  </a:cubicBezTo>
                  <a:cubicBezTo>
                    <a:pt x="434" y="11477"/>
                    <a:pt x="534" y="10476"/>
                    <a:pt x="601" y="9442"/>
                  </a:cubicBezTo>
                  <a:cubicBezTo>
                    <a:pt x="701" y="8408"/>
                    <a:pt x="735" y="7407"/>
                    <a:pt x="768" y="6340"/>
                  </a:cubicBezTo>
                  <a:cubicBezTo>
                    <a:pt x="835" y="5339"/>
                    <a:pt x="768" y="4338"/>
                    <a:pt x="768" y="3304"/>
                  </a:cubicBezTo>
                  <a:cubicBezTo>
                    <a:pt x="835" y="2237"/>
                    <a:pt x="768" y="1236"/>
                    <a:pt x="735" y="168"/>
                  </a:cubicBezTo>
                  <a:cubicBezTo>
                    <a:pt x="735" y="60"/>
                    <a:pt x="637" y="1"/>
                    <a:pt x="5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5"/>
            <p:cNvSpPr/>
            <p:nvPr/>
          </p:nvSpPr>
          <p:spPr>
            <a:xfrm>
              <a:off x="2336850" y="2565375"/>
              <a:ext cx="355275" cy="20425"/>
            </a:xfrm>
            <a:custGeom>
              <a:avLst/>
              <a:gdLst/>
              <a:ahLst/>
              <a:cxnLst/>
              <a:rect l="l" t="t" r="r" b="b"/>
              <a:pathLst>
                <a:path w="14211" h="817" extrusionOk="0">
                  <a:moveTo>
                    <a:pt x="9792" y="0"/>
                  </a:moveTo>
                  <a:cubicBezTo>
                    <a:pt x="8945" y="0"/>
                    <a:pt x="8104" y="27"/>
                    <a:pt x="7272" y="77"/>
                  </a:cubicBezTo>
                  <a:cubicBezTo>
                    <a:pt x="4937" y="177"/>
                    <a:pt x="2635" y="243"/>
                    <a:pt x="300" y="344"/>
                  </a:cubicBezTo>
                  <a:cubicBezTo>
                    <a:pt x="0" y="344"/>
                    <a:pt x="33" y="777"/>
                    <a:pt x="300" y="777"/>
                  </a:cubicBezTo>
                  <a:cubicBezTo>
                    <a:pt x="2635" y="811"/>
                    <a:pt x="4937" y="811"/>
                    <a:pt x="7272" y="811"/>
                  </a:cubicBezTo>
                  <a:cubicBezTo>
                    <a:pt x="7543" y="815"/>
                    <a:pt x="7815" y="817"/>
                    <a:pt x="8087" y="817"/>
                  </a:cubicBezTo>
                  <a:cubicBezTo>
                    <a:pt x="10090" y="817"/>
                    <a:pt x="12113" y="704"/>
                    <a:pt x="14110" y="410"/>
                  </a:cubicBezTo>
                  <a:cubicBezTo>
                    <a:pt x="14210" y="410"/>
                    <a:pt x="14210" y="243"/>
                    <a:pt x="14110" y="243"/>
                  </a:cubicBezTo>
                  <a:cubicBezTo>
                    <a:pt x="12665" y="76"/>
                    <a:pt x="11221" y="0"/>
                    <a:pt x="97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5"/>
            <p:cNvSpPr/>
            <p:nvPr/>
          </p:nvSpPr>
          <p:spPr>
            <a:xfrm>
              <a:off x="1948425" y="1836625"/>
              <a:ext cx="117425" cy="717950"/>
            </a:xfrm>
            <a:custGeom>
              <a:avLst/>
              <a:gdLst/>
              <a:ahLst/>
              <a:cxnLst/>
              <a:rect l="l" t="t" r="r" b="b"/>
              <a:pathLst>
                <a:path w="4697" h="28718" extrusionOk="0">
                  <a:moveTo>
                    <a:pt x="1896" y="1"/>
                  </a:moveTo>
                  <a:cubicBezTo>
                    <a:pt x="1026" y="1"/>
                    <a:pt x="58" y="621"/>
                    <a:pt x="26" y="1574"/>
                  </a:cubicBezTo>
                  <a:cubicBezTo>
                    <a:pt x="1" y="2350"/>
                    <a:pt x="728" y="3126"/>
                    <a:pt x="1473" y="3126"/>
                  </a:cubicBezTo>
                  <a:cubicBezTo>
                    <a:pt x="1720" y="3126"/>
                    <a:pt x="1970" y="3041"/>
                    <a:pt x="2194" y="2841"/>
                  </a:cubicBezTo>
                  <a:cubicBezTo>
                    <a:pt x="2561" y="2508"/>
                    <a:pt x="2795" y="1907"/>
                    <a:pt x="2361" y="1507"/>
                  </a:cubicBezTo>
                  <a:cubicBezTo>
                    <a:pt x="2220" y="1365"/>
                    <a:pt x="2018" y="1296"/>
                    <a:pt x="1818" y="1296"/>
                  </a:cubicBezTo>
                  <a:cubicBezTo>
                    <a:pt x="1546" y="1296"/>
                    <a:pt x="1275" y="1424"/>
                    <a:pt x="1160" y="1674"/>
                  </a:cubicBezTo>
                  <a:cubicBezTo>
                    <a:pt x="1049" y="1940"/>
                    <a:pt x="1249" y="2148"/>
                    <a:pt x="1444" y="2148"/>
                  </a:cubicBezTo>
                  <a:cubicBezTo>
                    <a:pt x="1542" y="2148"/>
                    <a:pt x="1638" y="2096"/>
                    <a:pt x="1694" y="1974"/>
                  </a:cubicBezTo>
                  <a:cubicBezTo>
                    <a:pt x="1711" y="1907"/>
                    <a:pt x="1761" y="1874"/>
                    <a:pt x="1819" y="1874"/>
                  </a:cubicBezTo>
                  <a:cubicBezTo>
                    <a:pt x="1877" y="1874"/>
                    <a:pt x="1944" y="1907"/>
                    <a:pt x="1994" y="1974"/>
                  </a:cubicBezTo>
                  <a:cubicBezTo>
                    <a:pt x="2128" y="2141"/>
                    <a:pt x="1861" y="2407"/>
                    <a:pt x="1727" y="2474"/>
                  </a:cubicBezTo>
                  <a:cubicBezTo>
                    <a:pt x="1643" y="2513"/>
                    <a:pt x="1558" y="2530"/>
                    <a:pt x="1476" y="2530"/>
                  </a:cubicBezTo>
                  <a:cubicBezTo>
                    <a:pt x="1200" y="2530"/>
                    <a:pt x="947" y="2338"/>
                    <a:pt x="793" y="2107"/>
                  </a:cubicBezTo>
                  <a:cubicBezTo>
                    <a:pt x="293" y="1307"/>
                    <a:pt x="1194" y="606"/>
                    <a:pt x="1994" y="606"/>
                  </a:cubicBezTo>
                  <a:cubicBezTo>
                    <a:pt x="2961" y="640"/>
                    <a:pt x="3562" y="1507"/>
                    <a:pt x="3829" y="2341"/>
                  </a:cubicBezTo>
                  <a:cubicBezTo>
                    <a:pt x="4162" y="3442"/>
                    <a:pt x="4029" y="4642"/>
                    <a:pt x="4029" y="5777"/>
                  </a:cubicBezTo>
                  <a:cubicBezTo>
                    <a:pt x="3996" y="10647"/>
                    <a:pt x="3829" y="15484"/>
                    <a:pt x="3829" y="20354"/>
                  </a:cubicBezTo>
                  <a:cubicBezTo>
                    <a:pt x="3829" y="23122"/>
                    <a:pt x="3829" y="25858"/>
                    <a:pt x="3895" y="28593"/>
                  </a:cubicBezTo>
                  <a:cubicBezTo>
                    <a:pt x="3895" y="28676"/>
                    <a:pt x="3962" y="28718"/>
                    <a:pt x="4029" y="28718"/>
                  </a:cubicBezTo>
                  <a:cubicBezTo>
                    <a:pt x="4096" y="28718"/>
                    <a:pt x="4162" y="28676"/>
                    <a:pt x="4162" y="28593"/>
                  </a:cubicBezTo>
                  <a:cubicBezTo>
                    <a:pt x="4496" y="22589"/>
                    <a:pt x="4563" y="16584"/>
                    <a:pt x="4529" y="10613"/>
                  </a:cubicBezTo>
                  <a:cubicBezTo>
                    <a:pt x="4529" y="9112"/>
                    <a:pt x="4563" y="7645"/>
                    <a:pt x="4563" y="6144"/>
                  </a:cubicBezTo>
                  <a:cubicBezTo>
                    <a:pt x="4529" y="4776"/>
                    <a:pt x="4696" y="3308"/>
                    <a:pt x="4229" y="2007"/>
                  </a:cubicBezTo>
                  <a:cubicBezTo>
                    <a:pt x="3895" y="1073"/>
                    <a:pt x="3128" y="106"/>
                    <a:pt x="2027" y="6"/>
                  </a:cubicBezTo>
                  <a:cubicBezTo>
                    <a:pt x="1984" y="3"/>
                    <a:pt x="1940" y="1"/>
                    <a:pt x="1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5"/>
            <p:cNvSpPr/>
            <p:nvPr/>
          </p:nvSpPr>
          <p:spPr>
            <a:xfrm>
              <a:off x="2080825" y="2538175"/>
              <a:ext cx="713875" cy="133750"/>
            </a:xfrm>
            <a:custGeom>
              <a:avLst/>
              <a:gdLst/>
              <a:ahLst/>
              <a:cxnLst/>
              <a:rect l="l" t="t" r="r" b="b"/>
              <a:pathLst>
                <a:path w="28555" h="5350" extrusionOk="0">
                  <a:moveTo>
                    <a:pt x="17645" y="0"/>
                  </a:moveTo>
                  <a:cubicBezTo>
                    <a:pt x="15265" y="0"/>
                    <a:pt x="12897" y="126"/>
                    <a:pt x="10508" y="231"/>
                  </a:cubicBezTo>
                  <a:cubicBezTo>
                    <a:pt x="8773" y="331"/>
                    <a:pt x="7039" y="397"/>
                    <a:pt x="5338" y="498"/>
                  </a:cubicBezTo>
                  <a:cubicBezTo>
                    <a:pt x="3603" y="564"/>
                    <a:pt x="1868" y="598"/>
                    <a:pt x="167" y="831"/>
                  </a:cubicBezTo>
                  <a:cubicBezTo>
                    <a:pt x="0" y="864"/>
                    <a:pt x="0" y="1065"/>
                    <a:pt x="167" y="1098"/>
                  </a:cubicBezTo>
                  <a:cubicBezTo>
                    <a:pt x="550" y="1119"/>
                    <a:pt x="929" y="1127"/>
                    <a:pt x="1309" y="1127"/>
                  </a:cubicBezTo>
                  <a:cubicBezTo>
                    <a:pt x="2153" y="1127"/>
                    <a:pt x="2995" y="1088"/>
                    <a:pt x="3870" y="1065"/>
                  </a:cubicBezTo>
                  <a:cubicBezTo>
                    <a:pt x="5071" y="1031"/>
                    <a:pt x="6272" y="998"/>
                    <a:pt x="7539" y="998"/>
                  </a:cubicBezTo>
                  <a:cubicBezTo>
                    <a:pt x="10008" y="898"/>
                    <a:pt x="12409" y="764"/>
                    <a:pt x="14878" y="731"/>
                  </a:cubicBezTo>
                  <a:cubicBezTo>
                    <a:pt x="15808" y="705"/>
                    <a:pt x="16744" y="689"/>
                    <a:pt x="17680" y="689"/>
                  </a:cubicBezTo>
                  <a:cubicBezTo>
                    <a:pt x="19161" y="689"/>
                    <a:pt x="20645" y="729"/>
                    <a:pt x="22116" y="831"/>
                  </a:cubicBezTo>
                  <a:cubicBezTo>
                    <a:pt x="23284" y="898"/>
                    <a:pt x="24485" y="998"/>
                    <a:pt x="25619" y="1331"/>
                  </a:cubicBezTo>
                  <a:cubicBezTo>
                    <a:pt x="26519" y="1598"/>
                    <a:pt x="27420" y="2232"/>
                    <a:pt x="27553" y="3199"/>
                  </a:cubicBezTo>
                  <a:cubicBezTo>
                    <a:pt x="27620" y="3700"/>
                    <a:pt x="27453" y="4234"/>
                    <a:pt x="27053" y="4534"/>
                  </a:cubicBezTo>
                  <a:cubicBezTo>
                    <a:pt x="26858" y="4658"/>
                    <a:pt x="26607" y="4735"/>
                    <a:pt x="26364" y="4735"/>
                  </a:cubicBezTo>
                  <a:cubicBezTo>
                    <a:pt x="26150" y="4735"/>
                    <a:pt x="25942" y="4675"/>
                    <a:pt x="25786" y="4534"/>
                  </a:cubicBezTo>
                  <a:cubicBezTo>
                    <a:pt x="25519" y="4267"/>
                    <a:pt x="25519" y="3833"/>
                    <a:pt x="25719" y="3533"/>
                  </a:cubicBezTo>
                  <a:cubicBezTo>
                    <a:pt x="25786" y="3366"/>
                    <a:pt x="25952" y="3266"/>
                    <a:pt x="26186" y="3266"/>
                  </a:cubicBezTo>
                  <a:cubicBezTo>
                    <a:pt x="26253" y="3266"/>
                    <a:pt x="26386" y="3333"/>
                    <a:pt x="26419" y="3366"/>
                  </a:cubicBezTo>
                  <a:cubicBezTo>
                    <a:pt x="26453" y="3400"/>
                    <a:pt x="26453" y="3533"/>
                    <a:pt x="26419" y="3533"/>
                  </a:cubicBezTo>
                  <a:cubicBezTo>
                    <a:pt x="26389" y="3527"/>
                    <a:pt x="26359" y="3524"/>
                    <a:pt x="26332" y="3524"/>
                  </a:cubicBezTo>
                  <a:cubicBezTo>
                    <a:pt x="25905" y="3524"/>
                    <a:pt x="25820" y="4202"/>
                    <a:pt x="26353" y="4234"/>
                  </a:cubicBezTo>
                  <a:cubicBezTo>
                    <a:pt x="26368" y="4234"/>
                    <a:pt x="26383" y="4235"/>
                    <a:pt x="26397" y="4235"/>
                  </a:cubicBezTo>
                  <a:cubicBezTo>
                    <a:pt x="26907" y="4235"/>
                    <a:pt x="27249" y="3686"/>
                    <a:pt x="27120" y="3199"/>
                  </a:cubicBezTo>
                  <a:cubicBezTo>
                    <a:pt x="26981" y="2783"/>
                    <a:pt x="26587" y="2574"/>
                    <a:pt x="26189" y="2574"/>
                  </a:cubicBezTo>
                  <a:cubicBezTo>
                    <a:pt x="26110" y="2574"/>
                    <a:pt x="26030" y="2582"/>
                    <a:pt x="25952" y="2599"/>
                  </a:cubicBezTo>
                  <a:cubicBezTo>
                    <a:pt x="25052" y="2799"/>
                    <a:pt x="24718" y="4067"/>
                    <a:pt x="25252" y="4767"/>
                  </a:cubicBezTo>
                  <a:cubicBezTo>
                    <a:pt x="25546" y="5170"/>
                    <a:pt x="25999" y="5350"/>
                    <a:pt x="26463" y="5350"/>
                  </a:cubicBezTo>
                  <a:cubicBezTo>
                    <a:pt x="26998" y="5350"/>
                    <a:pt x="27548" y="5111"/>
                    <a:pt x="27887" y="4701"/>
                  </a:cubicBezTo>
                  <a:cubicBezTo>
                    <a:pt x="28554" y="3767"/>
                    <a:pt x="28254" y="2432"/>
                    <a:pt x="27520" y="1665"/>
                  </a:cubicBezTo>
                  <a:cubicBezTo>
                    <a:pt x="26586" y="731"/>
                    <a:pt x="25252" y="498"/>
                    <a:pt x="24018" y="331"/>
                  </a:cubicBezTo>
                  <a:cubicBezTo>
                    <a:pt x="22550" y="164"/>
                    <a:pt x="21082" y="64"/>
                    <a:pt x="19581" y="31"/>
                  </a:cubicBezTo>
                  <a:cubicBezTo>
                    <a:pt x="18934" y="9"/>
                    <a:pt x="18289" y="0"/>
                    <a:pt x="176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5"/>
            <p:cNvSpPr/>
            <p:nvPr/>
          </p:nvSpPr>
          <p:spPr>
            <a:xfrm>
              <a:off x="2053300" y="2552275"/>
              <a:ext cx="16700" cy="12525"/>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5"/>
            <p:cNvSpPr/>
            <p:nvPr/>
          </p:nvSpPr>
          <p:spPr>
            <a:xfrm>
              <a:off x="2062475" y="2345450"/>
              <a:ext cx="80925" cy="192400"/>
            </a:xfrm>
            <a:custGeom>
              <a:avLst/>
              <a:gdLst/>
              <a:ahLst/>
              <a:cxnLst/>
              <a:rect l="l" t="t" r="r" b="b"/>
              <a:pathLst>
                <a:path w="3237" h="7696" extrusionOk="0">
                  <a:moveTo>
                    <a:pt x="1530" y="0"/>
                  </a:moveTo>
                  <a:cubicBezTo>
                    <a:pt x="1379" y="0"/>
                    <a:pt x="1224" y="31"/>
                    <a:pt x="1068" y="101"/>
                  </a:cubicBezTo>
                  <a:cubicBezTo>
                    <a:pt x="301" y="434"/>
                    <a:pt x="1" y="1602"/>
                    <a:pt x="668" y="2236"/>
                  </a:cubicBezTo>
                  <a:cubicBezTo>
                    <a:pt x="835" y="2386"/>
                    <a:pt x="1068" y="2469"/>
                    <a:pt x="1297" y="2469"/>
                  </a:cubicBezTo>
                  <a:cubicBezTo>
                    <a:pt x="1527" y="2469"/>
                    <a:pt x="1752" y="2386"/>
                    <a:pt x="1902" y="2202"/>
                  </a:cubicBezTo>
                  <a:cubicBezTo>
                    <a:pt x="2135" y="1869"/>
                    <a:pt x="2069" y="1302"/>
                    <a:pt x="1668" y="1101"/>
                  </a:cubicBezTo>
                  <a:cubicBezTo>
                    <a:pt x="1612" y="1071"/>
                    <a:pt x="1557" y="1057"/>
                    <a:pt x="1506" y="1057"/>
                  </a:cubicBezTo>
                  <a:cubicBezTo>
                    <a:pt x="1226" y="1057"/>
                    <a:pt x="1063" y="1466"/>
                    <a:pt x="1402" y="1635"/>
                  </a:cubicBezTo>
                  <a:cubicBezTo>
                    <a:pt x="1568" y="1735"/>
                    <a:pt x="1435" y="1902"/>
                    <a:pt x="1268" y="1902"/>
                  </a:cubicBezTo>
                  <a:cubicBezTo>
                    <a:pt x="1001" y="1902"/>
                    <a:pt x="901" y="1602"/>
                    <a:pt x="901" y="1402"/>
                  </a:cubicBezTo>
                  <a:cubicBezTo>
                    <a:pt x="835" y="1068"/>
                    <a:pt x="1068" y="701"/>
                    <a:pt x="1335" y="568"/>
                  </a:cubicBezTo>
                  <a:cubicBezTo>
                    <a:pt x="1414" y="535"/>
                    <a:pt x="1492" y="520"/>
                    <a:pt x="1569" y="520"/>
                  </a:cubicBezTo>
                  <a:cubicBezTo>
                    <a:pt x="1883" y="520"/>
                    <a:pt x="2168" y="767"/>
                    <a:pt x="2302" y="1035"/>
                  </a:cubicBezTo>
                  <a:cubicBezTo>
                    <a:pt x="2502" y="1402"/>
                    <a:pt x="2502" y="1902"/>
                    <a:pt x="2469" y="2302"/>
                  </a:cubicBezTo>
                  <a:cubicBezTo>
                    <a:pt x="2402" y="3203"/>
                    <a:pt x="2002" y="4037"/>
                    <a:pt x="1635" y="4804"/>
                  </a:cubicBezTo>
                  <a:cubicBezTo>
                    <a:pt x="1235" y="5705"/>
                    <a:pt x="801" y="6539"/>
                    <a:pt x="401" y="7406"/>
                  </a:cubicBezTo>
                  <a:cubicBezTo>
                    <a:pt x="309" y="7566"/>
                    <a:pt x="454" y="7695"/>
                    <a:pt x="597" y="7695"/>
                  </a:cubicBezTo>
                  <a:cubicBezTo>
                    <a:pt x="662" y="7695"/>
                    <a:pt x="726" y="7669"/>
                    <a:pt x="768" y="7606"/>
                  </a:cubicBezTo>
                  <a:cubicBezTo>
                    <a:pt x="1335" y="6572"/>
                    <a:pt x="1969" y="5538"/>
                    <a:pt x="2469" y="4437"/>
                  </a:cubicBezTo>
                  <a:cubicBezTo>
                    <a:pt x="2903" y="3570"/>
                    <a:pt x="3236" y="2469"/>
                    <a:pt x="3003" y="1402"/>
                  </a:cubicBezTo>
                  <a:cubicBezTo>
                    <a:pt x="2865" y="712"/>
                    <a:pt x="2248" y="0"/>
                    <a:pt x="1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5"/>
            <p:cNvSpPr/>
            <p:nvPr/>
          </p:nvSpPr>
          <p:spPr>
            <a:xfrm>
              <a:off x="2068775" y="2484225"/>
              <a:ext cx="210050" cy="56625"/>
            </a:xfrm>
            <a:custGeom>
              <a:avLst/>
              <a:gdLst/>
              <a:ahLst/>
              <a:cxnLst/>
              <a:rect l="l" t="t" r="r" b="b"/>
              <a:pathLst>
                <a:path w="8402" h="2265" extrusionOk="0">
                  <a:moveTo>
                    <a:pt x="6815" y="0"/>
                  </a:moveTo>
                  <a:cubicBezTo>
                    <a:pt x="6715" y="0"/>
                    <a:pt x="6616" y="7"/>
                    <a:pt x="6520" y="20"/>
                  </a:cubicBezTo>
                  <a:cubicBezTo>
                    <a:pt x="5486" y="154"/>
                    <a:pt x="4485" y="387"/>
                    <a:pt x="3485" y="687"/>
                  </a:cubicBezTo>
                  <a:cubicBezTo>
                    <a:pt x="2350" y="1021"/>
                    <a:pt x="1250" y="1388"/>
                    <a:pt x="182" y="1888"/>
                  </a:cubicBezTo>
                  <a:cubicBezTo>
                    <a:pt x="0" y="1979"/>
                    <a:pt x="122" y="2264"/>
                    <a:pt x="296" y="2264"/>
                  </a:cubicBezTo>
                  <a:cubicBezTo>
                    <a:pt x="313" y="2264"/>
                    <a:pt x="331" y="2261"/>
                    <a:pt x="349" y="2255"/>
                  </a:cubicBezTo>
                  <a:cubicBezTo>
                    <a:pt x="1917" y="1888"/>
                    <a:pt x="3418" y="1355"/>
                    <a:pt x="4986" y="988"/>
                  </a:cubicBezTo>
                  <a:cubicBezTo>
                    <a:pt x="5353" y="888"/>
                    <a:pt x="5753" y="821"/>
                    <a:pt x="6153" y="721"/>
                  </a:cubicBezTo>
                  <a:cubicBezTo>
                    <a:pt x="6381" y="698"/>
                    <a:pt x="6624" y="644"/>
                    <a:pt x="6862" y="644"/>
                  </a:cubicBezTo>
                  <a:cubicBezTo>
                    <a:pt x="6972" y="644"/>
                    <a:pt x="7081" y="656"/>
                    <a:pt x="7187" y="687"/>
                  </a:cubicBezTo>
                  <a:cubicBezTo>
                    <a:pt x="7421" y="754"/>
                    <a:pt x="7688" y="988"/>
                    <a:pt x="7688" y="1255"/>
                  </a:cubicBezTo>
                  <a:cubicBezTo>
                    <a:pt x="7688" y="1421"/>
                    <a:pt x="7554" y="1521"/>
                    <a:pt x="7421" y="1555"/>
                  </a:cubicBezTo>
                  <a:cubicBezTo>
                    <a:pt x="7375" y="1578"/>
                    <a:pt x="7281" y="1617"/>
                    <a:pt x="7195" y="1617"/>
                  </a:cubicBezTo>
                  <a:cubicBezTo>
                    <a:pt x="7156" y="1617"/>
                    <a:pt x="7118" y="1609"/>
                    <a:pt x="7087" y="1588"/>
                  </a:cubicBezTo>
                  <a:cubicBezTo>
                    <a:pt x="7026" y="1557"/>
                    <a:pt x="6935" y="1384"/>
                    <a:pt x="7053" y="1384"/>
                  </a:cubicBezTo>
                  <a:cubicBezTo>
                    <a:pt x="7063" y="1384"/>
                    <a:pt x="7074" y="1385"/>
                    <a:pt x="7087" y="1388"/>
                  </a:cubicBezTo>
                  <a:cubicBezTo>
                    <a:pt x="7118" y="1398"/>
                    <a:pt x="7147" y="1403"/>
                    <a:pt x="7174" y="1403"/>
                  </a:cubicBezTo>
                  <a:cubicBezTo>
                    <a:pt x="7417" y="1403"/>
                    <a:pt x="7524" y="1041"/>
                    <a:pt x="7254" y="921"/>
                  </a:cubicBezTo>
                  <a:cubicBezTo>
                    <a:pt x="7180" y="893"/>
                    <a:pt x="7096" y="878"/>
                    <a:pt x="7011" y="878"/>
                  </a:cubicBezTo>
                  <a:cubicBezTo>
                    <a:pt x="6788" y="878"/>
                    <a:pt x="6559" y="980"/>
                    <a:pt x="6487" y="1221"/>
                  </a:cubicBezTo>
                  <a:cubicBezTo>
                    <a:pt x="6320" y="1555"/>
                    <a:pt x="6520" y="1922"/>
                    <a:pt x="6820" y="2155"/>
                  </a:cubicBezTo>
                  <a:cubicBezTo>
                    <a:pt x="6957" y="2227"/>
                    <a:pt x="7100" y="2259"/>
                    <a:pt x="7243" y="2259"/>
                  </a:cubicBezTo>
                  <a:cubicBezTo>
                    <a:pt x="7833" y="2259"/>
                    <a:pt x="8402" y="1706"/>
                    <a:pt x="8321" y="1088"/>
                  </a:cubicBezTo>
                  <a:cubicBezTo>
                    <a:pt x="8205" y="304"/>
                    <a:pt x="7484" y="0"/>
                    <a:pt x="6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5"/>
            <p:cNvSpPr/>
            <p:nvPr/>
          </p:nvSpPr>
          <p:spPr>
            <a:xfrm>
              <a:off x="1990750" y="2312300"/>
              <a:ext cx="17550" cy="306200"/>
            </a:xfrm>
            <a:custGeom>
              <a:avLst/>
              <a:gdLst/>
              <a:ahLst/>
              <a:cxnLst/>
              <a:rect l="l" t="t" r="r" b="b"/>
              <a:pathLst>
                <a:path w="702" h="12248" extrusionOk="0">
                  <a:moveTo>
                    <a:pt x="501" y="1"/>
                  </a:moveTo>
                  <a:cubicBezTo>
                    <a:pt x="435" y="1"/>
                    <a:pt x="368" y="42"/>
                    <a:pt x="368" y="126"/>
                  </a:cubicBezTo>
                  <a:cubicBezTo>
                    <a:pt x="268" y="2127"/>
                    <a:pt x="101" y="4195"/>
                    <a:pt x="34" y="6197"/>
                  </a:cubicBezTo>
                  <a:cubicBezTo>
                    <a:pt x="34" y="7198"/>
                    <a:pt x="1" y="8198"/>
                    <a:pt x="1" y="9199"/>
                  </a:cubicBezTo>
                  <a:cubicBezTo>
                    <a:pt x="1" y="9699"/>
                    <a:pt x="34" y="10133"/>
                    <a:pt x="101" y="10633"/>
                  </a:cubicBezTo>
                  <a:cubicBezTo>
                    <a:pt x="134" y="11134"/>
                    <a:pt x="134" y="11634"/>
                    <a:pt x="201" y="12134"/>
                  </a:cubicBezTo>
                  <a:cubicBezTo>
                    <a:pt x="233" y="12213"/>
                    <a:pt x="294" y="12247"/>
                    <a:pt x="353" y="12247"/>
                  </a:cubicBezTo>
                  <a:cubicBezTo>
                    <a:pt x="420" y="12247"/>
                    <a:pt x="484" y="12205"/>
                    <a:pt x="501" y="12134"/>
                  </a:cubicBezTo>
                  <a:cubicBezTo>
                    <a:pt x="601" y="11701"/>
                    <a:pt x="601" y="11200"/>
                    <a:pt x="635" y="10733"/>
                  </a:cubicBezTo>
                  <a:cubicBezTo>
                    <a:pt x="668" y="10233"/>
                    <a:pt x="701" y="9733"/>
                    <a:pt x="701" y="9232"/>
                  </a:cubicBezTo>
                  <a:lnTo>
                    <a:pt x="701" y="6230"/>
                  </a:lnTo>
                  <a:cubicBezTo>
                    <a:pt x="701" y="4195"/>
                    <a:pt x="601" y="2194"/>
                    <a:pt x="635" y="126"/>
                  </a:cubicBezTo>
                  <a:cubicBezTo>
                    <a:pt x="635" y="42"/>
                    <a:pt x="568" y="1"/>
                    <a:pt x="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5"/>
            <p:cNvSpPr/>
            <p:nvPr/>
          </p:nvSpPr>
          <p:spPr>
            <a:xfrm>
              <a:off x="2028275" y="2610650"/>
              <a:ext cx="273575" cy="20875"/>
            </a:xfrm>
            <a:custGeom>
              <a:avLst/>
              <a:gdLst/>
              <a:ahLst/>
              <a:cxnLst/>
              <a:rect l="l" t="t" r="r" b="b"/>
              <a:pathLst>
                <a:path w="10943" h="835" extrusionOk="0">
                  <a:moveTo>
                    <a:pt x="7535" y="21"/>
                  </a:moveTo>
                  <a:cubicBezTo>
                    <a:pt x="6870" y="21"/>
                    <a:pt x="6222" y="52"/>
                    <a:pt x="5538" y="100"/>
                  </a:cubicBezTo>
                  <a:cubicBezTo>
                    <a:pt x="3770" y="167"/>
                    <a:pt x="2002" y="300"/>
                    <a:pt x="201" y="367"/>
                  </a:cubicBezTo>
                  <a:cubicBezTo>
                    <a:pt x="1" y="367"/>
                    <a:pt x="1" y="701"/>
                    <a:pt x="201" y="701"/>
                  </a:cubicBezTo>
                  <a:cubicBezTo>
                    <a:pt x="2002" y="701"/>
                    <a:pt x="3804" y="834"/>
                    <a:pt x="5538" y="834"/>
                  </a:cubicBezTo>
                  <a:cubicBezTo>
                    <a:pt x="6439" y="834"/>
                    <a:pt x="7306" y="834"/>
                    <a:pt x="8173" y="801"/>
                  </a:cubicBezTo>
                  <a:cubicBezTo>
                    <a:pt x="9041" y="767"/>
                    <a:pt x="9975" y="767"/>
                    <a:pt x="10809" y="534"/>
                  </a:cubicBezTo>
                  <a:cubicBezTo>
                    <a:pt x="10942" y="501"/>
                    <a:pt x="10942" y="267"/>
                    <a:pt x="10809" y="200"/>
                  </a:cubicBezTo>
                  <a:cubicBezTo>
                    <a:pt x="9975" y="0"/>
                    <a:pt x="9107" y="100"/>
                    <a:pt x="8274" y="34"/>
                  </a:cubicBezTo>
                  <a:cubicBezTo>
                    <a:pt x="8023" y="25"/>
                    <a:pt x="7778" y="21"/>
                    <a:pt x="7535" y="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5"/>
            <p:cNvSpPr/>
            <p:nvPr/>
          </p:nvSpPr>
          <p:spPr>
            <a:xfrm>
              <a:off x="2398550" y="2595775"/>
              <a:ext cx="292725" cy="21800"/>
            </a:xfrm>
            <a:custGeom>
              <a:avLst/>
              <a:gdLst/>
              <a:ahLst/>
              <a:cxnLst/>
              <a:rect l="l" t="t" r="r" b="b"/>
              <a:pathLst>
                <a:path w="11709" h="872" extrusionOk="0">
                  <a:moveTo>
                    <a:pt x="11209" y="1"/>
                  </a:moveTo>
                  <a:cubicBezTo>
                    <a:pt x="10865" y="1"/>
                    <a:pt x="10528" y="48"/>
                    <a:pt x="10174" y="95"/>
                  </a:cubicBezTo>
                  <a:cubicBezTo>
                    <a:pt x="9974" y="128"/>
                    <a:pt x="9707" y="128"/>
                    <a:pt x="9474" y="128"/>
                  </a:cubicBezTo>
                  <a:cubicBezTo>
                    <a:pt x="9207" y="128"/>
                    <a:pt x="8974" y="95"/>
                    <a:pt x="8707" y="95"/>
                  </a:cubicBezTo>
                  <a:cubicBezTo>
                    <a:pt x="7739" y="95"/>
                    <a:pt x="6839" y="128"/>
                    <a:pt x="5871" y="128"/>
                  </a:cubicBezTo>
                  <a:cubicBezTo>
                    <a:pt x="3970" y="128"/>
                    <a:pt x="2035" y="228"/>
                    <a:pt x="167" y="395"/>
                  </a:cubicBezTo>
                  <a:cubicBezTo>
                    <a:pt x="34" y="395"/>
                    <a:pt x="1" y="629"/>
                    <a:pt x="134" y="629"/>
                  </a:cubicBezTo>
                  <a:cubicBezTo>
                    <a:pt x="1035" y="762"/>
                    <a:pt x="2002" y="795"/>
                    <a:pt x="2903" y="829"/>
                  </a:cubicBezTo>
                  <a:cubicBezTo>
                    <a:pt x="3207" y="859"/>
                    <a:pt x="3511" y="871"/>
                    <a:pt x="3814" y="871"/>
                  </a:cubicBezTo>
                  <a:cubicBezTo>
                    <a:pt x="4508" y="871"/>
                    <a:pt x="5198" y="808"/>
                    <a:pt x="5871" y="762"/>
                  </a:cubicBezTo>
                  <a:cubicBezTo>
                    <a:pt x="6839" y="695"/>
                    <a:pt x="7806" y="695"/>
                    <a:pt x="8740" y="495"/>
                  </a:cubicBezTo>
                  <a:lnTo>
                    <a:pt x="9374" y="395"/>
                  </a:lnTo>
                  <a:cubicBezTo>
                    <a:pt x="9674" y="295"/>
                    <a:pt x="9908" y="295"/>
                    <a:pt x="10208" y="295"/>
                  </a:cubicBezTo>
                  <a:cubicBezTo>
                    <a:pt x="10708" y="262"/>
                    <a:pt x="11142" y="228"/>
                    <a:pt x="11575" y="128"/>
                  </a:cubicBezTo>
                  <a:cubicBezTo>
                    <a:pt x="11709" y="95"/>
                    <a:pt x="11676" y="28"/>
                    <a:pt x="11642" y="28"/>
                  </a:cubicBezTo>
                  <a:cubicBezTo>
                    <a:pt x="11496" y="9"/>
                    <a:pt x="11352" y="1"/>
                    <a:pt x="11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5"/>
            <p:cNvSpPr/>
            <p:nvPr/>
          </p:nvSpPr>
          <p:spPr>
            <a:xfrm>
              <a:off x="1989925" y="1935775"/>
              <a:ext cx="17550" cy="280450"/>
            </a:xfrm>
            <a:custGeom>
              <a:avLst/>
              <a:gdLst/>
              <a:ahLst/>
              <a:cxnLst/>
              <a:rect l="l" t="t" r="r" b="b"/>
              <a:pathLst>
                <a:path w="702" h="11218" extrusionOk="0">
                  <a:moveTo>
                    <a:pt x="434" y="1"/>
                  </a:moveTo>
                  <a:cubicBezTo>
                    <a:pt x="401" y="1"/>
                    <a:pt x="367" y="26"/>
                    <a:pt x="367" y="76"/>
                  </a:cubicBezTo>
                  <a:cubicBezTo>
                    <a:pt x="201" y="1944"/>
                    <a:pt x="1" y="3779"/>
                    <a:pt x="1" y="5647"/>
                  </a:cubicBezTo>
                  <a:cubicBezTo>
                    <a:pt x="1" y="6581"/>
                    <a:pt x="1" y="7515"/>
                    <a:pt x="34" y="8449"/>
                  </a:cubicBezTo>
                  <a:cubicBezTo>
                    <a:pt x="67" y="9316"/>
                    <a:pt x="134" y="10283"/>
                    <a:pt x="334" y="11117"/>
                  </a:cubicBezTo>
                  <a:cubicBezTo>
                    <a:pt x="351" y="11184"/>
                    <a:pt x="409" y="11217"/>
                    <a:pt x="463" y="11217"/>
                  </a:cubicBezTo>
                  <a:cubicBezTo>
                    <a:pt x="518" y="11217"/>
                    <a:pt x="568" y="11184"/>
                    <a:pt x="568" y="11117"/>
                  </a:cubicBezTo>
                  <a:cubicBezTo>
                    <a:pt x="701" y="10250"/>
                    <a:pt x="668" y="9316"/>
                    <a:pt x="668" y="8415"/>
                  </a:cubicBezTo>
                  <a:cubicBezTo>
                    <a:pt x="668" y="7481"/>
                    <a:pt x="634" y="6514"/>
                    <a:pt x="634" y="5613"/>
                  </a:cubicBezTo>
                  <a:cubicBezTo>
                    <a:pt x="634" y="3779"/>
                    <a:pt x="501" y="1944"/>
                    <a:pt x="501" y="76"/>
                  </a:cubicBezTo>
                  <a:cubicBezTo>
                    <a:pt x="501" y="26"/>
                    <a:pt x="468" y="1"/>
                    <a:pt x="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5"/>
            <p:cNvSpPr/>
            <p:nvPr/>
          </p:nvSpPr>
          <p:spPr>
            <a:xfrm>
              <a:off x="2069150" y="2420275"/>
              <a:ext cx="33950" cy="84650"/>
            </a:xfrm>
            <a:custGeom>
              <a:avLst/>
              <a:gdLst/>
              <a:ahLst/>
              <a:cxnLst/>
              <a:rect l="l" t="t" r="r" b="b"/>
              <a:pathLst>
                <a:path w="1358" h="3386" extrusionOk="0">
                  <a:moveTo>
                    <a:pt x="1226" y="1"/>
                  </a:moveTo>
                  <a:cubicBezTo>
                    <a:pt x="1201" y="1"/>
                    <a:pt x="1178" y="13"/>
                    <a:pt x="1168" y="43"/>
                  </a:cubicBezTo>
                  <a:cubicBezTo>
                    <a:pt x="901" y="544"/>
                    <a:pt x="634" y="1044"/>
                    <a:pt x="401" y="1544"/>
                  </a:cubicBezTo>
                  <a:cubicBezTo>
                    <a:pt x="301" y="1778"/>
                    <a:pt x="201" y="2045"/>
                    <a:pt x="134" y="2311"/>
                  </a:cubicBezTo>
                  <a:cubicBezTo>
                    <a:pt x="34" y="2612"/>
                    <a:pt x="0" y="2912"/>
                    <a:pt x="0" y="3212"/>
                  </a:cubicBezTo>
                  <a:cubicBezTo>
                    <a:pt x="0" y="3326"/>
                    <a:pt x="97" y="3386"/>
                    <a:pt x="193" y="3386"/>
                  </a:cubicBezTo>
                  <a:cubicBezTo>
                    <a:pt x="266" y="3386"/>
                    <a:pt x="339" y="3351"/>
                    <a:pt x="367" y="3279"/>
                  </a:cubicBezTo>
                  <a:cubicBezTo>
                    <a:pt x="501" y="3045"/>
                    <a:pt x="634" y="2778"/>
                    <a:pt x="701" y="2512"/>
                  </a:cubicBezTo>
                  <a:cubicBezTo>
                    <a:pt x="801" y="2278"/>
                    <a:pt x="868" y="1978"/>
                    <a:pt x="901" y="1678"/>
                  </a:cubicBezTo>
                  <a:cubicBezTo>
                    <a:pt x="1035" y="1144"/>
                    <a:pt x="1168" y="610"/>
                    <a:pt x="1335" y="110"/>
                  </a:cubicBezTo>
                  <a:cubicBezTo>
                    <a:pt x="1358" y="63"/>
                    <a:pt x="1284" y="1"/>
                    <a:pt x="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5"/>
            <p:cNvSpPr/>
            <p:nvPr/>
          </p:nvSpPr>
          <p:spPr>
            <a:xfrm>
              <a:off x="2114775" y="2521425"/>
              <a:ext cx="97000" cy="22900"/>
            </a:xfrm>
            <a:custGeom>
              <a:avLst/>
              <a:gdLst/>
              <a:ahLst/>
              <a:cxnLst/>
              <a:rect l="l" t="t" r="r" b="b"/>
              <a:pathLst>
                <a:path w="3880" h="916" extrusionOk="0">
                  <a:moveTo>
                    <a:pt x="3246" y="0"/>
                  </a:moveTo>
                  <a:cubicBezTo>
                    <a:pt x="3079" y="0"/>
                    <a:pt x="2979" y="33"/>
                    <a:pt x="2812" y="33"/>
                  </a:cubicBezTo>
                  <a:lnTo>
                    <a:pt x="1911" y="167"/>
                  </a:lnTo>
                  <a:lnTo>
                    <a:pt x="1044" y="267"/>
                  </a:lnTo>
                  <a:cubicBezTo>
                    <a:pt x="744" y="334"/>
                    <a:pt x="510" y="367"/>
                    <a:pt x="210" y="500"/>
                  </a:cubicBezTo>
                  <a:cubicBezTo>
                    <a:pt x="1" y="560"/>
                    <a:pt x="60" y="916"/>
                    <a:pt x="267" y="916"/>
                  </a:cubicBezTo>
                  <a:cubicBezTo>
                    <a:pt x="291" y="916"/>
                    <a:pt x="316" y="911"/>
                    <a:pt x="344" y="901"/>
                  </a:cubicBezTo>
                  <a:cubicBezTo>
                    <a:pt x="577" y="834"/>
                    <a:pt x="844" y="767"/>
                    <a:pt x="1144" y="767"/>
                  </a:cubicBezTo>
                  <a:cubicBezTo>
                    <a:pt x="1411" y="734"/>
                    <a:pt x="1711" y="701"/>
                    <a:pt x="2045" y="667"/>
                  </a:cubicBezTo>
                  <a:lnTo>
                    <a:pt x="2912" y="534"/>
                  </a:lnTo>
                  <a:cubicBezTo>
                    <a:pt x="3046" y="500"/>
                    <a:pt x="3212" y="500"/>
                    <a:pt x="3346" y="434"/>
                  </a:cubicBezTo>
                  <a:cubicBezTo>
                    <a:pt x="3513" y="400"/>
                    <a:pt x="3646" y="334"/>
                    <a:pt x="3746" y="267"/>
                  </a:cubicBezTo>
                  <a:cubicBezTo>
                    <a:pt x="3880" y="200"/>
                    <a:pt x="3846" y="33"/>
                    <a:pt x="3713" y="33"/>
                  </a:cubicBezTo>
                  <a:cubicBezTo>
                    <a:pt x="3546" y="33"/>
                    <a:pt x="3413" y="0"/>
                    <a:pt x="32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5"/>
            <p:cNvSpPr/>
            <p:nvPr/>
          </p:nvSpPr>
          <p:spPr>
            <a:xfrm>
              <a:off x="2079500" y="2320725"/>
              <a:ext cx="84750" cy="175250"/>
            </a:xfrm>
            <a:custGeom>
              <a:avLst/>
              <a:gdLst/>
              <a:ahLst/>
              <a:cxnLst/>
              <a:rect l="l" t="t" r="r" b="b"/>
              <a:pathLst>
                <a:path w="3390" h="7010" extrusionOk="0">
                  <a:moveTo>
                    <a:pt x="1066" y="0"/>
                  </a:moveTo>
                  <a:cubicBezTo>
                    <a:pt x="677" y="0"/>
                    <a:pt x="298" y="123"/>
                    <a:pt x="87" y="423"/>
                  </a:cubicBezTo>
                  <a:cubicBezTo>
                    <a:pt x="0" y="509"/>
                    <a:pt x="89" y="596"/>
                    <a:pt x="157" y="596"/>
                  </a:cubicBezTo>
                  <a:cubicBezTo>
                    <a:pt x="168" y="596"/>
                    <a:pt x="178" y="594"/>
                    <a:pt x="187" y="589"/>
                  </a:cubicBezTo>
                  <a:cubicBezTo>
                    <a:pt x="415" y="567"/>
                    <a:pt x="611" y="513"/>
                    <a:pt x="820" y="513"/>
                  </a:cubicBezTo>
                  <a:cubicBezTo>
                    <a:pt x="916" y="513"/>
                    <a:pt x="1015" y="524"/>
                    <a:pt x="1121" y="556"/>
                  </a:cubicBezTo>
                  <a:cubicBezTo>
                    <a:pt x="1454" y="589"/>
                    <a:pt x="1721" y="723"/>
                    <a:pt x="1955" y="956"/>
                  </a:cubicBezTo>
                  <a:cubicBezTo>
                    <a:pt x="2455" y="1423"/>
                    <a:pt x="2622" y="2191"/>
                    <a:pt x="2655" y="2858"/>
                  </a:cubicBezTo>
                  <a:cubicBezTo>
                    <a:pt x="2655" y="3558"/>
                    <a:pt x="2555" y="4292"/>
                    <a:pt x="2355" y="4959"/>
                  </a:cubicBezTo>
                  <a:cubicBezTo>
                    <a:pt x="2255" y="5593"/>
                    <a:pt x="1988" y="6293"/>
                    <a:pt x="1521" y="6794"/>
                  </a:cubicBezTo>
                  <a:cubicBezTo>
                    <a:pt x="1447" y="6893"/>
                    <a:pt x="1519" y="7010"/>
                    <a:pt x="1616" y="7010"/>
                  </a:cubicBezTo>
                  <a:cubicBezTo>
                    <a:pt x="1650" y="7010"/>
                    <a:pt x="1687" y="6995"/>
                    <a:pt x="1721" y="6961"/>
                  </a:cubicBezTo>
                  <a:cubicBezTo>
                    <a:pt x="2322" y="6427"/>
                    <a:pt x="2655" y="5726"/>
                    <a:pt x="2855" y="4959"/>
                  </a:cubicBezTo>
                  <a:cubicBezTo>
                    <a:pt x="3222" y="4059"/>
                    <a:pt x="3389" y="3091"/>
                    <a:pt x="3256" y="2191"/>
                  </a:cubicBezTo>
                  <a:cubicBezTo>
                    <a:pt x="3122" y="1423"/>
                    <a:pt x="2755" y="689"/>
                    <a:pt x="2022" y="256"/>
                  </a:cubicBezTo>
                  <a:cubicBezTo>
                    <a:pt x="1770" y="98"/>
                    <a:pt x="1414"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5"/>
            <p:cNvSpPr/>
            <p:nvPr/>
          </p:nvSpPr>
          <p:spPr>
            <a:xfrm>
              <a:off x="2119650" y="2451375"/>
              <a:ext cx="187200" cy="70750"/>
            </a:xfrm>
            <a:custGeom>
              <a:avLst/>
              <a:gdLst/>
              <a:ahLst/>
              <a:cxnLst/>
              <a:rect l="l" t="t" r="r" b="b"/>
              <a:pathLst>
                <a:path w="7488" h="2830" extrusionOk="0">
                  <a:moveTo>
                    <a:pt x="4885" y="0"/>
                  </a:moveTo>
                  <a:cubicBezTo>
                    <a:pt x="4051" y="0"/>
                    <a:pt x="3151" y="133"/>
                    <a:pt x="2317" y="367"/>
                  </a:cubicBezTo>
                  <a:cubicBezTo>
                    <a:pt x="1483" y="567"/>
                    <a:pt x="716" y="1001"/>
                    <a:pt x="115" y="1568"/>
                  </a:cubicBezTo>
                  <a:cubicBezTo>
                    <a:pt x="0" y="1654"/>
                    <a:pt x="108" y="1815"/>
                    <a:pt x="226" y="1815"/>
                  </a:cubicBezTo>
                  <a:cubicBezTo>
                    <a:pt x="245" y="1815"/>
                    <a:pt x="264" y="1811"/>
                    <a:pt x="282" y="1801"/>
                  </a:cubicBezTo>
                  <a:cubicBezTo>
                    <a:pt x="1450" y="1001"/>
                    <a:pt x="2984" y="734"/>
                    <a:pt x="4352" y="634"/>
                  </a:cubicBezTo>
                  <a:cubicBezTo>
                    <a:pt x="4630" y="594"/>
                    <a:pt x="4924" y="560"/>
                    <a:pt x="5214" y="560"/>
                  </a:cubicBezTo>
                  <a:cubicBezTo>
                    <a:pt x="5656" y="560"/>
                    <a:pt x="6091" y="639"/>
                    <a:pt x="6453" y="901"/>
                  </a:cubicBezTo>
                  <a:cubicBezTo>
                    <a:pt x="6954" y="1334"/>
                    <a:pt x="7220" y="2135"/>
                    <a:pt x="7054" y="2735"/>
                  </a:cubicBezTo>
                  <a:cubicBezTo>
                    <a:pt x="7054" y="2783"/>
                    <a:pt x="7104" y="2830"/>
                    <a:pt x="7145" y="2830"/>
                  </a:cubicBezTo>
                  <a:cubicBezTo>
                    <a:pt x="7162" y="2830"/>
                    <a:pt x="7177" y="2822"/>
                    <a:pt x="7187" y="2802"/>
                  </a:cubicBezTo>
                  <a:cubicBezTo>
                    <a:pt x="7487" y="2068"/>
                    <a:pt x="7387" y="1401"/>
                    <a:pt x="6987" y="867"/>
                  </a:cubicBezTo>
                  <a:cubicBezTo>
                    <a:pt x="6487" y="234"/>
                    <a:pt x="5653" y="0"/>
                    <a:pt x="48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5"/>
            <p:cNvSpPr/>
            <p:nvPr/>
          </p:nvSpPr>
          <p:spPr>
            <a:xfrm>
              <a:off x="2012450" y="835650"/>
              <a:ext cx="366950" cy="95475"/>
            </a:xfrm>
            <a:custGeom>
              <a:avLst/>
              <a:gdLst/>
              <a:ahLst/>
              <a:cxnLst/>
              <a:rect l="l" t="t" r="r" b="b"/>
              <a:pathLst>
                <a:path w="14678" h="3819" extrusionOk="0">
                  <a:moveTo>
                    <a:pt x="13067" y="1"/>
                  </a:moveTo>
                  <a:cubicBezTo>
                    <a:pt x="12605" y="1"/>
                    <a:pt x="12129" y="140"/>
                    <a:pt x="11809" y="483"/>
                  </a:cubicBezTo>
                  <a:cubicBezTo>
                    <a:pt x="11342" y="950"/>
                    <a:pt x="11308" y="1884"/>
                    <a:pt x="11942" y="2218"/>
                  </a:cubicBezTo>
                  <a:cubicBezTo>
                    <a:pt x="12075" y="2280"/>
                    <a:pt x="12217" y="2310"/>
                    <a:pt x="12357" y="2310"/>
                  </a:cubicBezTo>
                  <a:cubicBezTo>
                    <a:pt x="12815" y="2310"/>
                    <a:pt x="13251" y="1995"/>
                    <a:pt x="13276" y="1484"/>
                  </a:cubicBezTo>
                  <a:cubicBezTo>
                    <a:pt x="13293" y="1284"/>
                    <a:pt x="13135" y="1184"/>
                    <a:pt x="12968" y="1184"/>
                  </a:cubicBezTo>
                  <a:cubicBezTo>
                    <a:pt x="12801" y="1184"/>
                    <a:pt x="12626" y="1284"/>
                    <a:pt x="12609" y="1484"/>
                  </a:cubicBezTo>
                  <a:cubicBezTo>
                    <a:pt x="12609" y="1617"/>
                    <a:pt x="12409" y="1651"/>
                    <a:pt x="12309" y="1651"/>
                  </a:cubicBezTo>
                  <a:cubicBezTo>
                    <a:pt x="12075" y="1651"/>
                    <a:pt x="11975" y="1417"/>
                    <a:pt x="11975" y="1217"/>
                  </a:cubicBezTo>
                  <a:cubicBezTo>
                    <a:pt x="12006" y="580"/>
                    <a:pt x="12671" y="412"/>
                    <a:pt x="13193" y="412"/>
                  </a:cubicBezTo>
                  <a:cubicBezTo>
                    <a:pt x="13245" y="412"/>
                    <a:pt x="13295" y="413"/>
                    <a:pt x="13343" y="416"/>
                  </a:cubicBezTo>
                  <a:cubicBezTo>
                    <a:pt x="13643" y="450"/>
                    <a:pt x="13977" y="516"/>
                    <a:pt x="14110" y="783"/>
                  </a:cubicBezTo>
                  <a:cubicBezTo>
                    <a:pt x="14277" y="1050"/>
                    <a:pt x="14244" y="1350"/>
                    <a:pt x="14110" y="1651"/>
                  </a:cubicBezTo>
                  <a:cubicBezTo>
                    <a:pt x="13843" y="2184"/>
                    <a:pt x="13276" y="2551"/>
                    <a:pt x="12776" y="2785"/>
                  </a:cubicBezTo>
                  <a:cubicBezTo>
                    <a:pt x="11642" y="3252"/>
                    <a:pt x="10408" y="3252"/>
                    <a:pt x="9173" y="3252"/>
                  </a:cubicBezTo>
                  <a:cubicBezTo>
                    <a:pt x="8262" y="3252"/>
                    <a:pt x="7335" y="3237"/>
                    <a:pt x="6403" y="3237"/>
                  </a:cubicBezTo>
                  <a:cubicBezTo>
                    <a:pt x="5938" y="3237"/>
                    <a:pt x="5471" y="3241"/>
                    <a:pt x="5004" y="3252"/>
                  </a:cubicBezTo>
                  <a:cubicBezTo>
                    <a:pt x="3403" y="3252"/>
                    <a:pt x="1768" y="3285"/>
                    <a:pt x="167" y="3352"/>
                  </a:cubicBezTo>
                  <a:cubicBezTo>
                    <a:pt x="0" y="3352"/>
                    <a:pt x="0" y="3619"/>
                    <a:pt x="167" y="3619"/>
                  </a:cubicBezTo>
                  <a:cubicBezTo>
                    <a:pt x="2102" y="3785"/>
                    <a:pt x="4070" y="3785"/>
                    <a:pt x="5971" y="3819"/>
                  </a:cubicBezTo>
                  <a:lnTo>
                    <a:pt x="8907" y="3819"/>
                  </a:lnTo>
                  <a:cubicBezTo>
                    <a:pt x="9674" y="3819"/>
                    <a:pt x="10474" y="3819"/>
                    <a:pt x="11275" y="3719"/>
                  </a:cubicBezTo>
                  <a:cubicBezTo>
                    <a:pt x="12009" y="3585"/>
                    <a:pt x="12776" y="3385"/>
                    <a:pt x="13443" y="2985"/>
                  </a:cubicBezTo>
                  <a:cubicBezTo>
                    <a:pt x="14010" y="2651"/>
                    <a:pt x="14577" y="2118"/>
                    <a:pt x="14644" y="1417"/>
                  </a:cubicBezTo>
                  <a:cubicBezTo>
                    <a:pt x="14677" y="783"/>
                    <a:pt x="14310" y="216"/>
                    <a:pt x="13677" y="83"/>
                  </a:cubicBezTo>
                  <a:cubicBezTo>
                    <a:pt x="13488" y="30"/>
                    <a:pt x="13279" y="1"/>
                    <a:pt x="13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5"/>
            <p:cNvSpPr/>
            <p:nvPr/>
          </p:nvSpPr>
          <p:spPr>
            <a:xfrm>
              <a:off x="1906525" y="923275"/>
              <a:ext cx="115125" cy="357400"/>
            </a:xfrm>
            <a:custGeom>
              <a:avLst/>
              <a:gdLst/>
              <a:ahLst/>
              <a:cxnLst/>
              <a:rect l="l" t="t" r="r" b="b"/>
              <a:pathLst>
                <a:path w="4605" h="14296" extrusionOk="0">
                  <a:moveTo>
                    <a:pt x="4104" y="1"/>
                  </a:moveTo>
                  <a:cubicBezTo>
                    <a:pt x="4001" y="1"/>
                    <a:pt x="3904" y="76"/>
                    <a:pt x="3904" y="214"/>
                  </a:cubicBezTo>
                  <a:cubicBezTo>
                    <a:pt x="3770" y="1648"/>
                    <a:pt x="3837" y="3116"/>
                    <a:pt x="3837" y="4550"/>
                  </a:cubicBezTo>
                  <a:cubicBezTo>
                    <a:pt x="3870" y="5951"/>
                    <a:pt x="3870" y="7386"/>
                    <a:pt x="3870" y="8787"/>
                  </a:cubicBezTo>
                  <a:cubicBezTo>
                    <a:pt x="3870" y="10054"/>
                    <a:pt x="3804" y="11322"/>
                    <a:pt x="3270" y="12489"/>
                  </a:cubicBezTo>
                  <a:cubicBezTo>
                    <a:pt x="3070" y="12990"/>
                    <a:pt x="2836" y="13657"/>
                    <a:pt x="2236" y="13790"/>
                  </a:cubicBezTo>
                  <a:cubicBezTo>
                    <a:pt x="2165" y="13804"/>
                    <a:pt x="2093" y="13811"/>
                    <a:pt x="2021" y="13811"/>
                  </a:cubicBezTo>
                  <a:cubicBezTo>
                    <a:pt x="1581" y="13811"/>
                    <a:pt x="1126" y="13558"/>
                    <a:pt x="868" y="13156"/>
                  </a:cubicBezTo>
                  <a:cubicBezTo>
                    <a:pt x="568" y="12723"/>
                    <a:pt x="635" y="11889"/>
                    <a:pt x="1302" y="11789"/>
                  </a:cubicBezTo>
                  <a:cubicBezTo>
                    <a:pt x="1325" y="11786"/>
                    <a:pt x="1347" y="11784"/>
                    <a:pt x="1368" y="11784"/>
                  </a:cubicBezTo>
                  <a:cubicBezTo>
                    <a:pt x="1821" y="11784"/>
                    <a:pt x="1784" y="12424"/>
                    <a:pt x="1366" y="12424"/>
                  </a:cubicBezTo>
                  <a:cubicBezTo>
                    <a:pt x="1356" y="12424"/>
                    <a:pt x="1345" y="12423"/>
                    <a:pt x="1335" y="12423"/>
                  </a:cubicBezTo>
                  <a:cubicBezTo>
                    <a:pt x="1326" y="12422"/>
                    <a:pt x="1316" y="12421"/>
                    <a:pt x="1307" y="12421"/>
                  </a:cubicBezTo>
                  <a:cubicBezTo>
                    <a:pt x="996" y="12421"/>
                    <a:pt x="911" y="12957"/>
                    <a:pt x="1235" y="12990"/>
                  </a:cubicBezTo>
                  <a:cubicBezTo>
                    <a:pt x="1302" y="13004"/>
                    <a:pt x="1366" y="13011"/>
                    <a:pt x="1428" y="13011"/>
                  </a:cubicBezTo>
                  <a:cubicBezTo>
                    <a:pt x="1926" y="13011"/>
                    <a:pt x="2269" y="12560"/>
                    <a:pt x="2269" y="12056"/>
                  </a:cubicBezTo>
                  <a:cubicBezTo>
                    <a:pt x="2269" y="11471"/>
                    <a:pt x="1787" y="11114"/>
                    <a:pt x="1241" y="11114"/>
                  </a:cubicBezTo>
                  <a:cubicBezTo>
                    <a:pt x="1195" y="11114"/>
                    <a:pt x="1148" y="11116"/>
                    <a:pt x="1102" y="11122"/>
                  </a:cubicBezTo>
                  <a:cubicBezTo>
                    <a:pt x="468" y="11255"/>
                    <a:pt x="1" y="11822"/>
                    <a:pt x="68" y="12489"/>
                  </a:cubicBezTo>
                  <a:cubicBezTo>
                    <a:pt x="101" y="13123"/>
                    <a:pt x="701" y="13790"/>
                    <a:pt x="1235" y="14057"/>
                  </a:cubicBezTo>
                  <a:cubicBezTo>
                    <a:pt x="1531" y="14213"/>
                    <a:pt x="1842" y="14296"/>
                    <a:pt x="2140" y="14296"/>
                  </a:cubicBezTo>
                  <a:cubicBezTo>
                    <a:pt x="2480" y="14296"/>
                    <a:pt x="2803" y="14188"/>
                    <a:pt x="3070" y="13957"/>
                  </a:cubicBezTo>
                  <a:cubicBezTo>
                    <a:pt x="3670" y="13490"/>
                    <a:pt x="3937" y="12589"/>
                    <a:pt x="4170" y="11889"/>
                  </a:cubicBezTo>
                  <a:cubicBezTo>
                    <a:pt x="4604" y="10221"/>
                    <a:pt x="4537" y="8453"/>
                    <a:pt x="4504" y="6752"/>
                  </a:cubicBezTo>
                  <a:cubicBezTo>
                    <a:pt x="4437" y="4584"/>
                    <a:pt x="4537" y="2382"/>
                    <a:pt x="4337" y="214"/>
                  </a:cubicBezTo>
                  <a:cubicBezTo>
                    <a:pt x="4305" y="68"/>
                    <a:pt x="4202" y="1"/>
                    <a:pt x="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5"/>
            <p:cNvSpPr/>
            <p:nvPr/>
          </p:nvSpPr>
          <p:spPr>
            <a:xfrm>
              <a:off x="2356850" y="914850"/>
              <a:ext cx="318600" cy="20175"/>
            </a:xfrm>
            <a:custGeom>
              <a:avLst/>
              <a:gdLst/>
              <a:ahLst/>
              <a:cxnLst/>
              <a:rect l="l" t="t" r="r" b="b"/>
              <a:pathLst>
                <a:path w="12744" h="807" extrusionOk="0">
                  <a:moveTo>
                    <a:pt x="4900" y="0"/>
                  </a:moveTo>
                  <a:cubicBezTo>
                    <a:pt x="4395" y="0"/>
                    <a:pt x="3887" y="17"/>
                    <a:pt x="3370" y="50"/>
                  </a:cubicBezTo>
                  <a:cubicBezTo>
                    <a:pt x="2336" y="84"/>
                    <a:pt x="1302" y="117"/>
                    <a:pt x="201" y="117"/>
                  </a:cubicBezTo>
                  <a:cubicBezTo>
                    <a:pt x="1" y="117"/>
                    <a:pt x="34" y="417"/>
                    <a:pt x="201" y="417"/>
                  </a:cubicBezTo>
                  <a:cubicBezTo>
                    <a:pt x="1202" y="451"/>
                    <a:pt x="2202" y="551"/>
                    <a:pt x="3236" y="617"/>
                  </a:cubicBezTo>
                  <a:cubicBezTo>
                    <a:pt x="4304" y="718"/>
                    <a:pt x="5304" y="751"/>
                    <a:pt x="6339" y="784"/>
                  </a:cubicBezTo>
                  <a:cubicBezTo>
                    <a:pt x="6672" y="795"/>
                    <a:pt x="7006" y="799"/>
                    <a:pt x="7340" y="799"/>
                  </a:cubicBezTo>
                  <a:cubicBezTo>
                    <a:pt x="8010" y="799"/>
                    <a:pt x="8685" y="784"/>
                    <a:pt x="9374" y="784"/>
                  </a:cubicBezTo>
                  <a:cubicBezTo>
                    <a:pt x="9802" y="798"/>
                    <a:pt x="10236" y="806"/>
                    <a:pt x="10671" y="806"/>
                  </a:cubicBezTo>
                  <a:cubicBezTo>
                    <a:pt x="11287" y="806"/>
                    <a:pt x="11904" y="790"/>
                    <a:pt x="12510" y="751"/>
                  </a:cubicBezTo>
                  <a:cubicBezTo>
                    <a:pt x="12710" y="751"/>
                    <a:pt x="12743" y="417"/>
                    <a:pt x="12543" y="384"/>
                  </a:cubicBezTo>
                  <a:cubicBezTo>
                    <a:pt x="10542" y="117"/>
                    <a:pt x="8440" y="84"/>
                    <a:pt x="6405" y="50"/>
                  </a:cubicBezTo>
                  <a:cubicBezTo>
                    <a:pt x="5905" y="17"/>
                    <a:pt x="5405" y="0"/>
                    <a:pt x="49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5"/>
            <p:cNvSpPr/>
            <p:nvPr/>
          </p:nvSpPr>
          <p:spPr>
            <a:xfrm>
              <a:off x="2014950" y="1236850"/>
              <a:ext cx="22525" cy="351850"/>
            </a:xfrm>
            <a:custGeom>
              <a:avLst/>
              <a:gdLst/>
              <a:ahLst/>
              <a:cxnLst/>
              <a:rect l="l" t="t" r="r" b="b"/>
              <a:pathLst>
                <a:path w="901" h="14074" extrusionOk="0">
                  <a:moveTo>
                    <a:pt x="293" y="0"/>
                  </a:moveTo>
                  <a:cubicBezTo>
                    <a:pt x="182" y="0"/>
                    <a:pt x="67" y="76"/>
                    <a:pt x="67" y="213"/>
                  </a:cubicBezTo>
                  <a:cubicBezTo>
                    <a:pt x="34" y="2548"/>
                    <a:pt x="34" y="4850"/>
                    <a:pt x="34" y="7185"/>
                  </a:cubicBezTo>
                  <a:cubicBezTo>
                    <a:pt x="0" y="9453"/>
                    <a:pt x="134" y="11755"/>
                    <a:pt x="467" y="14023"/>
                  </a:cubicBezTo>
                  <a:cubicBezTo>
                    <a:pt x="434" y="14056"/>
                    <a:pt x="467" y="14073"/>
                    <a:pt x="509" y="14073"/>
                  </a:cubicBezTo>
                  <a:cubicBezTo>
                    <a:pt x="551" y="14073"/>
                    <a:pt x="601" y="14056"/>
                    <a:pt x="601" y="14023"/>
                  </a:cubicBezTo>
                  <a:cubicBezTo>
                    <a:pt x="868" y="11721"/>
                    <a:pt x="901" y="9420"/>
                    <a:pt x="801" y="7185"/>
                  </a:cubicBezTo>
                  <a:cubicBezTo>
                    <a:pt x="667" y="4850"/>
                    <a:pt x="601" y="2548"/>
                    <a:pt x="501" y="213"/>
                  </a:cubicBezTo>
                  <a:cubicBezTo>
                    <a:pt x="501" y="67"/>
                    <a:pt x="398" y="0"/>
                    <a:pt x="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5"/>
            <p:cNvSpPr/>
            <p:nvPr/>
          </p:nvSpPr>
          <p:spPr>
            <a:xfrm>
              <a:off x="2044975" y="846025"/>
              <a:ext cx="720525" cy="113525"/>
            </a:xfrm>
            <a:custGeom>
              <a:avLst/>
              <a:gdLst/>
              <a:ahLst/>
              <a:cxnLst/>
              <a:rect l="l" t="t" r="r" b="b"/>
              <a:pathLst>
                <a:path w="28821" h="4541" extrusionOk="0">
                  <a:moveTo>
                    <a:pt x="27146" y="1"/>
                  </a:moveTo>
                  <a:cubicBezTo>
                    <a:pt x="26126" y="1"/>
                    <a:pt x="25128" y="1248"/>
                    <a:pt x="25885" y="2170"/>
                  </a:cubicBezTo>
                  <a:cubicBezTo>
                    <a:pt x="26090" y="2394"/>
                    <a:pt x="26406" y="2557"/>
                    <a:pt x="26706" y="2557"/>
                  </a:cubicBezTo>
                  <a:cubicBezTo>
                    <a:pt x="26895" y="2557"/>
                    <a:pt x="27077" y="2492"/>
                    <a:pt x="27220" y="2336"/>
                  </a:cubicBezTo>
                  <a:cubicBezTo>
                    <a:pt x="27553" y="2003"/>
                    <a:pt x="27520" y="1336"/>
                    <a:pt x="27053" y="1136"/>
                  </a:cubicBezTo>
                  <a:cubicBezTo>
                    <a:pt x="27004" y="1113"/>
                    <a:pt x="26957" y="1104"/>
                    <a:pt x="26912" y="1104"/>
                  </a:cubicBezTo>
                  <a:cubicBezTo>
                    <a:pt x="26619" y="1104"/>
                    <a:pt x="26439" y="1525"/>
                    <a:pt x="26786" y="1669"/>
                  </a:cubicBezTo>
                  <a:cubicBezTo>
                    <a:pt x="26886" y="1703"/>
                    <a:pt x="26886" y="1869"/>
                    <a:pt x="26786" y="1969"/>
                  </a:cubicBezTo>
                  <a:cubicBezTo>
                    <a:pt x="26758" y="1986"/>
                    <a:pt x="26727" y="1994"/>
                    <a:pt x="26695" y="1994"/>
                  </a:cubicBezTo>
                  <a:cubicBezTo>
                    <a:pt x="26535" y="1994"/>
                    <a:pt x="26341" y="1814"/>
                    <a:pt x="26286" y="1703"/>
                  </a:cubicBezTo>
                  <a:cubicBezTo>
                    <a:pt x="26119" y="1336"/>
                    <a:pt x="26352" y="969"/>
                    <a:pt x="26652" y="735"/>
                  </a:cubicBezTo>
                  <a:cubicBezTo>
                    <a:pt x="26809" y="638"/>
                    <a:pt x="26961" y="595"/>
                    <a:pt x="27105" y="595"/>
                  </a:cubicBezTo>
                  <a:cubicBezTo>
                    <a:pt x="27700" y="595"/>
                    <a:pt x="28154" y="1325"/>
                    <a:pt x="28154" y="1969"/>
                  </a:cubicBezTo>
                  <a:cubicBezTo>
                    <a:pt x="28120" y="2903"/>
                    <a:pt x="27220" y="3537"/>
                    <a:pt x="26386" y="3804"/>
                  </a:cubicBezTo>
                  <a:cubicBezTo>
                    <a:pt x="25793" y="3989"/>
                    <a:pt x="25158" y="4031"/>
                    <a:pt x="24517" y="4031"/>
                  </a:cubicBezTo>
                  <a:cubicBezTo>
                    <a:pt x="24004" y="4031"/>
                    <a:pt x="23487" y="4004"/>
                    <a:pt x="22983" y="4004"/>
                  </a:cubicBezTo>
                  <a:cubicBezTo>
                    <a:pt x="18113" y="3971"/>
                    <a:pt x="13276" y="3804"/>
                    <a:pt x="8373" y="3804"/>
                  </a:cubicBezTo>
                  <a:cubicBezTo>
                    <a:pt x="5637" y="3804"/>
                    <a:pt x="2869" y="3804"/>
                    <a:pt x="167" y="3871"/>
                  </a:cubicBezTo>
                  <a:cubicBezTo>
                    <a:pt x="0" y="3871"/>
                    <a:pt x="0" y="4138"/>
                    <a:pt x="167" y="4138"/>
                  </a:cubicBezTo>
                  <a:cubicBezTo>
                    <a:pt x="5281" y="4422"/>
                    <a:pt x="10394" y="4512"/>
                    <a:pt x="15487" y="4512"/>
                  </a:cubicBezTo>
                  <a:cubicBezTo>
                    <a:pt x="16374" y="4512"/>
                    <a:pt x="17261" y="4510"/>
                    <a:pt x="18146" y="4505"/>
                  </a:cubicBezTo>
                  <a:cubicBezTo>
                    <a:pt x="19647" y="4505"/>
                    <a:pt x="21115" y="4538"/>
                    <a:pt x="22616" y="4538"/>
                  </a:cubicBezTo>
                  <a:cubicBezTo>
                    <a:pt x="22763" y="4534"/>
                    <a:pt x="22911" y="4533"/>
                    <a:pt x="23061" y="4533"/>
                  </a:cubicBezTo>
                  <a:cubicBezTo>
                    <a:pt x="23430" y="4533"/>
                    <a:pt x="23806" y="4541"/>
                    <a:pt x="24180" y="4541"/>
                  </a:cubicBezTo>
                  <a:cubicBezTo>
                    <a:pt x="25066" y="4541"/>
                    <a:pt x="25945" y="4497"/>
                    <a:pt x="26719" y="4204"/>
                  </a:cubicBezTo>
                  <a:cubicBezTo>
                    <a:pt x="27687" y="3871"/>
                    <a:pt x="28654" y="3070"/>
                    <a:pt x="28721" y="2003"/>
                  </a:cubicBezTo>
                  <a:cubicBezTo>
                    <a:pt x="28821" y="1069"/>
                    <a:pt x="28187" y="35"/>
                    <a:pt x="27186" y="1"/>
                  </a:cubicBezTo>
                  <a:cubicBezTo>
                    <a:pt x="27173" y="1"/>
                    <a:pt x="27159" y="1"/>
                    <a:pt x="27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5"/>
            <p:cNvSpPr/>
            <p:nvPr/>
          </p:nvSpPr>
          <p:spPr>
            <a:xfrm>
              <a:off x="1921550" y="978025"/>
              <a:ext cx="143450" cy="706800"/>
            </a:xfrm>
            <a:custGeom>
              <a:avLst/>
              <a:gdLst/>
              <a:ahLst/>
              <a:cxnLst/>
              <a:rect l="l" t="t" r="r" b="b"/>
              <a:pathLst>
                <a:path w="5738" h="28272" extrusionOk="0">
                  <a:moveTo>
                    <a:pt x="4708" y="0"/>
                  </a:moveTo>
                  <a:cubicBezTo>
                    <a:pt x="4645" y="0"/>
                    <a:pt x="4587" y="42"/>
                    <a:pt x="4570" y="125"/>
                  </a:cubicBezTo>
                  <a:cubicBezTo>
                    <a:pt x="4537" y="1393"/>
                    <a:pt x="4570" y="2594"/>
                    <a:pt x="4604" y="3861"/>
                  </a:cubicBezTo>
                  <a:cubicBezTo>
                    <a:pt x="4637" y="5062"/>
                    <a:pt x="4704" y="6263"/>
                    <a:pt x="4704" y="7531"/>
                  </a:cubicBezTo>
                  <a:cubicBezTo>
                    <a:pt x="4770" y="9966"/>
                    <a:pt x="4904" y="12401"/>
                    <a:pt x="4937" y="14869"/>
                  </a:cubicBezTo>
                  <a:cubicBezTo>
                    <a:pt x="5037" y="17271"/>
                    <a:pt x="5037" y="19673"/>
                    <a:pt x="4870" y="22108"/>
                  </a:cubicBezTo>
                  <a:cubicBezTo>
                    <a:pt x="4770" y="23275"/>
                    <a:pt x="4670" y="24476"/>
                    <a:pt x="4337" y="25610"/>
                  </a:cubicBezTo>
                  <a:cubicBezTo>
                    <a:pt x="4070" y="26477"/>
                    <a:pt x="3436" y="27411"/>
                    <a:pt x="2469" y="27545"/>
                  </a:cubicBezTo>
                  <a:cubicBezTo>
                    <a:pt x="2397" y="27554"/>
                    <a:pt x="2325" y="27559"/>
                    <a:pt x="2253" y="27559"/>
                  </a:cubicBezTo>
                  <a:cubicBezTo>
                    <a:pt x="1821" y="27559"/>
                    <a:pt x="1392" y="27388"/>
                    <a:pt x="1134" y="27045"/>
                  </a:cubicBezTo>
                  <a:cubicBezTo>
                    <a:pt x="901" y="26644"/>
                    <a:pt x="834" y="26111"/>
                    <a:pt x="1134" y="25777"/>
                  </a:cubicBezTo>
                  <a:cubicBezTo>
                    <a:pt x="1276" y="25617"/>
                    <a:pt x="1465" y="25543"/>
                    <a:pt x="1656" y="25543"/>
                  </a:cubicBezTo>
                  <a:cubicBezTo>
                    <a:pt x="1824" y="25543"/>
                    <a:pt x="1994" y="25601"/>
                    <a:pt x="2135" y="25710"/>
                  </a:cubicBezTo>
                  <a:cubicBezTo>
                    <a:pt x="2302" y="25777"/>
                    <a:pt x="2402" y="25944"/>
                    <a:pt x="2402" y="26144"/>
                  </a:cubicBezTo>
                  <a:cubicBezTo>
                    <a:pt x="2402" y="26244"/>
                    <a:pt x="2369" y="26377"/>
                    <a:pt x="2302" y="26411"/>
                  </a:cubicBezTo>
                  <a:cubicBezTo>
                    <a:pt x="2285" y="26427"/>
                    <a:pt x="2243" y="26436"/>
                    <a:pt x="2206" y="26436"/>
                  </a:cubicBezTo>
                  <a:cubicBezTo>
                    <a:pt x="2168" y="26436"/>
                    <a:pt x="2135" y="26427"/>
                    <a:pt x="2135" y="26411"/>
                  </a:cubicBezTo>
                  <a:cubicBezTo>
                    <a:pt x="2191" y="26133"/>
                    <a:pt x="1979" y="25968"/>
                    <a:pt x="1773" y="25968"/>
                  </a:cubicBezTo>
                  <a:cubicBezTo>
                    <a:pt x="1609" y="25968"/>
                    <a:pt x="1449" y="26073"/>
                    <a:pt x="1435" y="26311"/>
                  </a:cubicBezTo>
                  <a:cubicBezTo>
                    <a:pt x="1406" y="26799"/>
                    <a:pt x="1822" y="27139"/>
                    <a:pt x="2258" y="27139"/>
                  </a:cubicBezTo>
                  <a:cubicBezTo>
                    <a:pt x="2328" y="27139"/>
                    <a:pt x="2399" y="27130"/>
                    <a:pt x="2469" y="27111"/>
                  </a:cubicBezTo>
                  <a:cubicBezTo>
                    <a:pt x="2969" y="26944"/>
                    <a:pt x="3169" y="26411"/>
                    <a:pt x="3069" y="25944"/>
                  </a:cubicBezTo>
                  <a:cubicBezTo>
                    <a:pt x="2912" y="25337"/>
                    <a:pt x="2300" y="24987"/>
                    <a:pt x="1703" y="24987"/>
                  </a:cubicBezTo>
                  <a:cubicBezTo>
                    <a:pt x="1414" y="24987"/>
                    <a:pt x="1129" y="25069"/>
                    <a:pt x="901" y="25243"/>
                  </a:cubicBezTo>
                  <a:cubicBezTo>
                    <a:pt x="0" y="25877"/>
                    <a:pt x="167" y="27245"/>
                    <a:pt x="968" y="27878"/>
                  </a:cubicBezTo>
                  <a:cubicBezTo>
                    <a:pt x="1330" y="28150"/>
                    <a:pt x="1747" y="28271"/>
                    <a:pt x="2170" y="28271"/>
                  </a:cubicBezTo>
                  <a:cubicBezTo>
                    <a:pt x="2840" y="28271"/>
                    <a:pt x="3526" y="27969"/>
                    <a:pt x="4036" y="27478"/>
                  </a:cubicBezTo>
                  <a:cubicBezTo>
                    <a:pt x="4937" y="26578"/>
                    <a:pt x="5204" y="25243"/>
                    <a:pt x="5371" y="23976"/>
                  </a:cubicBezTo>
                  <a:cubicBezTo>
                    <a:pt x="5538" y="22541"/>
                    <a:pt x="5604" y="21074"/>
                    <a:pt x="5638" y="19573"/>
                  </a:cubicBezTo>
                  <a:cubicBezTo>
                    <a:pt x="5738" y="16537"/>
                    <a:pt x="5571" y="13535"/>
                    <a:pt x="5437" y="10466"/>
                  </a:cubicBezTo>
                  <a:cubicBezTo>
                    <a:pt x="5371" y="8765"/>
                    <a:pt x="5271" y="7030"/>
                    <a:pt x="5204" y="5296"/>
                  </a:cubicBezTo>
                  <a:cubicBezTo>
                    <a:pt x="5104" y="3594"/>
                    <a:pt x="5071" y="1860"/>
                    <a:pt x="4870" y="125"/>
                  </a:cubicBezTo>
                  <a:cubicBezTo>
                    <a:pt x="4837" y="42"/>
                    <a:pt x="4770" y="0"/>
                    <a:pt x="4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5"/>
            <p:cNvSpPr/>
            <p:nvPr/>
          </p:nvSpPr>
          <p:spPr>
            <a:xfrm>
              <a:off x="2036625" y="952375"/>
              <a:ext cx="12525" cy="12525"/>
            </a:xfrm>
            <a:custGeom>
              <a:avLst/>
              <a:gdLst/>
              <a:ahLst/>
              <a:cxnLst/>
              <a:rect l="l" t="t" r="r" b="b"/>
              <a:pathLst>
                <a:path w="501" h="501" extrusionOk="0">
                  <a:moveTo>
                    <a:pt x="251" y="0"/>
                  </a:moveTo>
                  <a:cubicBezTo>
                    <a:pt x="126" y="0"/>
                    <a:pt x="1" y="84"/>
                    <a:pt x="1" y="251"/>
                  </a:cubicBezTo>
                  <a:cubicBezTo>
                    <a:pt x="1" y="417"/>
                    <a:pt x="126" y="501"/>
                    <a:pt x="251" y="501"/>
                  </a:cubicBezTo>
                  <a:cubicBezTo>
                    <a:pt x="376" y="501"/>
                    <a:pt x="501" y="417"/>
                    <a:pt x="501" y="251"/>
                  </a:cubicBezTo>
                  <a:cubicBezTo>
                    <a:pt x="501" y="84"/>
                    <a:pt x="376" y="0"/>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5"/>
            <p:cNvSpPr/>
            <p:nvPr/>
          </p:nvSpPr>
          <p:spPr>
            <a:xfrm>
              <a:off x="2060575" y="966875"/>
              <a:ext cx="202075" cy="69150"/>
            </a:xfrm>
            <a:custGeom>
              <a:avLst/>
              <a:gdLst/>
              <a:ahLst/>
              <a:cxnLst/>
              <a:rect l="l" t="t" r="r" b="b"/>
              <a:pathLst>
                <a:path w="8083" h="2766" extrusionOk="0">
                  <a:moveTo>
                    <a:pt x="6441" y="0"/>
                  </a:moveTo>
                  <a:cubicBezTo>
                    <a:pt x="6116" y="0"/>
                    <a:pt x="5792" y="114"/>
                    <a:pt x="5547" y="371"/>
                  </a:cubicBezTo>
                  <a:cubicBezTo>
                    <a:pt x="5247" y="705"/>
                    <a:pt x="5214" y="1305"/>
                    <a:pt x="5581" y="1572"/>
                  </a:cubicBezTo>
                  <a:cubicBezTo>
                    <a:pt x="5709" y="1674"/>
                    <a:pt x="5866" y="1723"/>
                    <a:pt x="6025" y="1723"/>
                  </a:cubicBezTo>
                  <a:cubicBezTo>
                    <a:pt x="6279" y="1723"/>
                    <a:pt x="6537" y="1598"/>
                    <a:pt x="6681" y="1372"/>
                  </a:cubicBezTo>
                  <a:cubicBezTo>
                    <a:pt x="6817" y="1123"/>
                    <a:pt x="6615" y="905"/>
                    <a:pt x="6398" y="905"/>
                  </a:cubicBezTo>
                  <a:cubicBezTo>
                    <a:pt x="6295" y="905"/>
                    <a:pt x="6189" y="954"/>
                    <a:pt x="6114" y="1072"/>
                  </a:cubicBezTo>
                  <a:cubicBezTo>
                    <a:pt x="6092" y="1127"/>
                    <a:pt x="6059" y="1149"/>
                    <a:pt x="6024" y="1149"/>
                  </a:cubicBezTo>
                  <a:cubicBezTo>
                    <a:pt x="5955" y="1149"/>
                    <a:pt x="5881" y="1061"/>
                    <a:pt x="5881" y="972"/>
                  </a:cubicBezTo>
                  <a:cubicBezTo>
                    <a:pt x="5881" y="705"/>
                    <a:pt x="6181" y="571"/>
                    <a:pt x="6381" y="571"/>
                  </a:cubicBezTo>
                  <a:cubicBezTo>
                    <a:pt x="6405" y="569"/>
                    <a:pt x="6430" y="568"/>
                    <a:pt x="6455" y="568"/>
                  </a:cubicBezTo>
                  <a:cubicBezTo>
                    <a:pt x="6767" y="568"/>
                    <a:pt x="7091" y="760"/>
                    <a:pt x="7215" y="1038"/>
                  </a:cubicBezTo>
                  <a:cubicBezTo>
                    <a:pt x="7382" y="1405"/>
                    <a:pt x="7082" y="1839"/>
                    <a:pt x="6748" y="2006"/>
                  </a:cubicBezTo>
                  <a:cubicBezTo>
                    <a:pt x="6487" y="2148"/>
                    <a:pt x="6160" y="2189"/>
                    <a:pt x="5848" y="2189"/>
                  </a:cubicBezTo>
                  <a:cubicBezTo>
                    <a:pt x="5721" y="2189"/>
                    <a:pt x="5596" y="2182"/>
                    <a:pt x="5480" y="2172"/>
                  </a:cubicBezTo>
                  <a:cubicBezTo>
                    <a:pt x="4580" y="2072"/>
                    <a:pt x="3746" y="1705"/>
                    <a:pt x="2979" y="1338"/>
                  </a:cubicBezTo>
                  <a:cubicBezTo>
                    <a:pt x="2078" y="905"/>
                    <a:pt x="1244" y="505"/>
                    <a:pt x="377" y="71"/>
                  </a:cubicBezTo>
                  <a:cubicBezTo>
                    <a:pt x="349" y="59"/>
                    <a:pt x="323" y="54"/>
                    <a:pt x="298" y="54"/>
                  </a:cubicBezTo>
                  <a:cubicBezTo>
                    <a:pt x="109" y="54"/>
                    <a:pt x="0" y="353"/>
                    <a:pt x="177" y="471"/>
                  </a:cubicBezTo>
                  <a:cubicBezTo>
                    <a:pt x="1211" y="1038"/>
                    <a:pt x="2245" y="1672"/>
                    <a:pt x="3346" y="2172"/>
                  </a:cubicBezTo>
                  <a:cubicBezTo>
                    <a:pt x="4061" y="2490"/>
                    <a:pt x="4902" y="2766"/>
                    <a:pt x="5736" y="2766"/>
                  </a:cubicBezTo>
                  <a:cubicBezTo>
                    <a:pt x="5952" y="2766"/>
                    <a:pt x="6168" y="2747"/>
                    <a:pt x="6381" y="2706"/>
                  </a:cubicBezTo>
                  <a:cubicBezTo>
                    <a:pt x="7215" y="2539"/>
                    <a:pt x="8082" y="1672"/>
                    <a:pt x="7682" y="738"/>
                  </a:cubicBezTo>
                  <a:cubicBezTo>
                    <a:pt x="7477" y="287"/>
                    <a:pt x="6958" y="0"/>
                    <a:pt x="64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5"/>
            <p:cNvSpPr/>
            <p:nvPr/>
          </p:nvSpPr>
          <p:spPr>
            <a:xfrm>
              <a:off x="2054750" y="967500"/>
              <a:ext cx="64450" cy="205800"/>
            </a:xfrm>
            <a:custGeom>
              <a:avLst/>
              <a:gdLst/>
              <a:ahLst/>
              <a:cxnLst/>
              <a:rect l="l" t="t" r="r" b="b"/>
              <a:pathLst>
                <a:path w="2578" h="8232" extrusionOk="0">
                  <a:moveTo>
                    <a:pt x="474" y="0"/>
                  </a:moveTo>
                  <a:cubicBezTo>
                    <a:pt x="359" y="0"/>
                    <a:pt x="221" y="125"/>
                    <a:pt x="243" y="279"/>
                  </a:cubicBezTo>
                  <a:cubicBezTo>
                    <a:pt x="610" y="1847"/>
                    <a:pt x="1144" y="3348"/>
                    <a:pt x="1544" y="4883"/>
                  </a:cubicBezTo>
                  <a:cubicBezTo>
                    <a:pt x="1611" y="5283"/>
                    <a:pt x="1711" y="5683"/>
                    <a:pt x="1777" y="6050"/>
                  </a:cubicBezTo>
                  <a:cubicBezTo>
                    <a:pt x="1811" y="6384"/>
                    <a:pt x="1911" y="6784"/>
                    <a:pt x="1811" y="7118"/>
                  </a:cubicBezTo>
                  <a:cubicBezTo>
                    <a:pt x="1744" y="7351"/>
                    <a:pt x="1510" y="7618"/>
                    <a:pt x="1244" y="7618"/>
                  </a:cubicBezTo>
                  <a:cubicBezTo>
                    <a:pt x="1077" y="7618"/>
                    <a:pt x="977" y="7485"/>
                    <a:pt x="943" y="7351"/>
                  </a:cubicBezTo>
                  <a:cubicBezTo>
                    <a:pt x="910" y="7284"/>
                    <a:pt x="843" y="7118"/>
                    <a:pt x="910" y="7018"/>
                  </a:cubicBezTo>
                  <a:cubicBezTo>
                    <a:pt x="930" y="6978"/>
                    <a:pt x="1009" y="6926"/>
                    <a:pt x="1062" y="6926"/>
                  </a:cubicBezTo>
                  <a:cubicBezTo>
                    <a:pt x="1099" y="6926"/>
                    <a:pt x="1124" y="6950"/>
                    <a:pt x="1110" y="7018"/>
                  </a:cubicBezTo>
                  <a:cubicBezTo>
                    <a:pt x="1047" y="7207"/>
                    <a:pt x="1196" y="7343"/>
                    <a:pt x="1348" y="7343"/>
                  </a:cubicBezTo>
                  <a:cubicBezTo>
                    <a:pt x="1437" y="7343"/>
                    <a:pt x="1528" y="7296"/>
                    <a:pt x="1577" y="7184"/>
                  </a:cubicBezTo>
                  <a:cubicBezTo>
                    <a:pt x="1677" y="6884"/>
                    <a:pt x="1611" y="6517"/>
                    <a:pt x="1277" y="6384"/>
                  </a:cubicBezTo>
                  <a:cubicBezTo>
                    <a:pt x="1199" y="6345"/>
                    <a:pt x="1120" y="6328"/>
                    <a:pt x="1040" y="6328"/>
                  </a:cubicBezTo>
                  <a:cubicBezTo>
                    <a:pt x="779" y="6328"/>
                    <a:pt x="522" y="6513"/>
                    <a:pt x="343" y="6717"/>
                  </a:cubicBezTo>
                  <a:cubicBezTo>
                    <a:pt x="1" y="7402"/>
                    <a:pt x="558" y="8232"/>
                    <a:pt x="1257" y="8232"/>
                  </a:cubicBezTo>
                  <a:cubicBezTo>
                    <a:pt x="1308" y="8232"/>
                    <a:pt x="1359" y="8227"/>
                    <a:pt x="1410" y="8218"/>
                  </a:cubicBezTo>
                  <a:cubicBezTo>
                    <a:pt x="2311" y="8118"/>
                    <a:pt x="2578" y="7184"/>
                    <a:pt x="2478" y="6451"/>
                  </a:cubicBezTo>
                  <a:cubicBezTo>
                    <a:pt x="2378" y="5383"/>
                    <a:pt x="2111" y="4382"/>
                    <a:pt x="1811" y="3382"/>
                  </a:cubicBezTo>
                  <a:cubicBezTo>
                    <a:pt x="1477" y="2281"/>
                    <a:pt x="1110" y="1180"/>
                    <a:pt x="610" y="113"/>
                  </a:cubicBezTo>
                  <a:cubicBezTo>
                    <a:pt x="587" y="33"/>
                    <a:pt x="534" y="0"/>
                    <a:pt x="4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5"/>
            <p:cNvSpPr/>
            <p:nvPr/>
          </p:nvSpPr>
          <p:spPr>
            <a:xfrm>
              <a:off x="1980750" y="887750"/>
              <a:ext cx="308575" cy="17525"/>
            </a:xfrm>
            <a:custGeom>
              <a:avLst/>
              <a:gdLst/>
              <a:ahLst/>
              <a:cxnLst/>
              <a:rect l="l" t="t" r="r" b="b"/>
              <a:pathLst>
                <a:path w="12343" h="701" extrusionOk="0">
                  <a:moveTo>
                    <a:pt x="3103" y="0"/>
                  </a:moveTo>
                  <a:cubicBezTo>
                    <a:pt x="2602" y="0"/>
                    <a:pt x="2169" y="34"/>
                    <a:pt x="1668" y="67"/>
                  </a:cubicBezTo>
                  <a:cubicBezTo>
                    <a:pt x="1135" y="134"/>
                    <a:pt x="634" y="134"/>
                    <a:pt x="167" y="200"/>
                  </a:cubicBezTo>
                  <a:cubicBezTo>
                    <a:pt x="1" y="234"/>
                    <a:pt x="34" y="467"/>
                    <a:pt x="167" y="501"/>
                  </a:cubicBezTo>
                  <a:cubicBezTo>
                    <a:pt x="601" y="567"/>
                    <a:pt x="1101" y="567"/>
                    <a:pt x="1568" y="634"/>
                  </a:cubicBezTo>
                  <a:cubicBezTo>
                    <a:pt x="2069" y="667"/>
                    <a:pt x="2569" y="701"/>
                    <a:pt x="3069" y="701"/>
                  </a:cubicBezTo>
                  <a:lnTo>
                    <a:pt x="6072" y="701"/>
                  </a:lnTo>
                  <a:cubicBezTo>
                    <a:pt x="8173" y="701"/>
                    <a:pt x="10175" y="634"/>
                    <a:pt x="12176" y="634"/>
                  </a:cubicBezTo>
                  <a:cubicBezTo>
                    <a:pt x="12343" y="634"/>
                    <a:pt x="12343" y="367"/>
                    <a:pt x="12176" y="367"/>
                  </a:cubicBezTo>
                  <a:cubicBezTo>
                    <a:pt x="10175" y="234"/>
                    <a:pt x="8106" y="67"/>
                    <a:pt x="6105" y="34"/>
                  </a:cubicBezTo>
                  <a:cubicBezTo>
                    <a:pt x="5104" y="34"/>
                    <a:pt x="4104" y="0"/>
                    <a:pt x="3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5"/>
            <p:cNvSpPr/>
            <p:nvPr/>
          </p:nvSpPr>
          <p:spPr>
            <a:xfrm>
              <a:off x="1969075" y="926525"/>
              <a:ext cx="20875" cy="272100"/>
            </a:xfrm>
            <a:custGeom>
              <a:avLst/>
              <a:gdLst/>
              <a:ahLst/>
              <a:cxnLst/>
              <a:rect l="l" t="t" r="r" b="b"/>
              <a:pathLst>
                <a:path w="835" h="10884" extrusionOk="0">
                  <a:moveTo>
                    <a:pt x="301" y="0"/>
                  </a:moveTo>
                  <a:cubicBezTo>
                    <a:pt x="217" y="0"/>
                    <a:pt x="134" y="50"/>
                    <a:pt x="134" y="150"/>
                  </a:cubicBezTo>
                  <a:cubicBezTo>
                    <a:pt x="134" y="1952"/>
                    <a:pt x="1" y="3753"/>
                    <a:pt x="1" y="5488"/>
                  </a:cubicBezTo>
                  <a:cubicBezTo>
                    <a:pt x="1" y="6355"/>
                    <a:pt x="1" y="7256"/>
                    <a:pt x="34" y="8123"/>
                  </a:cubicBezTo>
                  <a:cubicBezTo>
                    <a:pt x="67" y="8990"/>
                    <a:pt x="67" y="9924"/>
                    <a:pt x="301" y="10758"/>
                  </a:cubicBezTo>
                  <a:cubicBezTo>
                    <a:pt x="334" y="10841"/>
                    <a:pt x="401" y="10883"/>
                    <a:pt x="468" y="10883"/>
                  </a:cubicBezTo>
                  <a:cubicBezTo>
                    <a:pt x="534" y="10883"/>
                    <a:pt x="601" y="10841"/>
                    <a:pt x="634" y="10758"/>
                  </a:cubicBezTo>
                  <a:cubicBezTo>
                    <a:pt x="835" y="9924"/>
                    <a:pt x="734" y="9024"/>
                    <a:pt x="801" y="8190"/>
                  </a:cubicBezTo>
                  <a:cubicBezTo>
                    <a:pt x="835" y="7289"/>
                    <a:pt x="801" y="6422"/>
                    <a:pt x="734" y="5488"/>
                  </a:cubicBezTo>
                  <a:cubicBezTo>
                    <a:pt x="668" y="3686"/>
                    <a:pt x="534" y="1952"/>
                    <a:pt x="468" y="150"/>
                  </a:cubicBezTo>
                  <a:cubicBezTo>
                    <a:pt x="468" y="50"/>
                    <a:pt x="384" y="0"/>
                    <a:pt x="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5"/>
            <p:cNvSpPr/>
            <p:nvPr/>
          </p:nvSpPr>
          <p:spPr>
            <a:xfrm>
              <a:off x="1982425" y="1296575"/>
              <a:ext cx="24200" cy="290650"/>
            </a:xfrm>
            <a:custGeom>
              <a:avLst/>
              <a:gdLst/>
              <a:ahLst/>
              <a:cxnLst/>
              <a:rect l="l" t="t" r="r" b="b"/>
              <a:pathLst>
                <a:path w="968" h="11626" extrusionOk="0">
                  <a:moveTo>
                    <a:pt x="381" y="1"/>
                  </a:moveTo>
                  <a:cubicBezTo>
                    <a:pt x="337" y="1"/>
                    <a:pt x="301" y="20"/>
                    <a:pt x="301" y="59"/>
                  </a:cubicBezTo>
                  <a:cubicBezTo>
                    <a:pt x="167" y="993"/>
                    <a:pt x="134" y="1960"/>
                    <a:pt x="100" y="2861"/>
                  </a:cubicBezTo>
                  <a:cubicBezTo>
                    <a:pt x="0" y="3862"/>
                    <a:pt x="100" y="4862"/>
                    <a:pt x="167" y="5830"/>
                  </a:cubicBezTo>
                  <a:cubicBezTo>
                    <a:pt x="267" y="6797"/>
                    <a:pt x="267" y="7731"/>
                    <a:pt x="434" y="8699"/>
                  </a:cubicBezTo>
                  <a:lnTo>
                    <a:pt x="534" y="9332"/>
                  </a:lnTo>
                  <a:cubicBezTo>
                    <a:pt x="634" y="9633"/>
                    <a:pt x="634" y="9866"/>
                    <a:pt x="634" y="10166"/>
                  </a:cubicBezTo>
                  <a:cubicBezTo>
                    <a:pt x="667" y="10667"/>
                    <a:pt x="701" y="11067"/>
                    <a:pt x="801" y="11534"/>
                  </a:cubicBezTo>
                  <a:cubicBezTo>
                    <a:pt x="818" y="11601"/>
                    <a:pt x="851" y="11626"/>
                    <a:pt x="880" y="11626"/>
                  </a:cubicBezTo>
                  <a:cubicBezTo>
                    <a:pt x="909" y="11626"/>
                    <a:pt x="934" y="11601"/>
                    <a:pt x="934" y="11567"/>
                  </a:cubicBezTo>
                  <a:cubicBezTo>
                    <a:pt x="968" y="11067"/>
                    <a:pt x="934" y="10633"/>
                    <a:pt x="834" y="10133"/>
                  </a:cubicBezTo>
                  <a:cubicBezTo>
                    <a:pt x="801" y="9899"/>
                    <a:pt x="801" y="9666"/>
                    <a:pt x="801" y="9399"/>
                  </a:cubicBezTo>
                  <a:cubicBezTo>
                    <a:pt x="801" y="9166"/>
                    <a:pt x="834" y="8899"/>
                    <a:pt x="834" y="8665"/>
                  </a:cubicBezTo>
                  <a:cubicBezTo>
                    <a:pt x="834" y="7698"/>
                    <a:pt x="801" y="6797"/>
                    <a:pt x="801" y="5830"/>
                  </a:cubicBezTo>
                  <a:cubicBezTo>
                    <a:pt x="801" y="3895"/>
                    <a:pt x="701" y="1994"/>
                    <a:pt x="534" y="126"/>
                  </a:cubicBezTo>
                  <a:cubicBezTo>
                    <a:pt x="534" y="45"/>
                    <a:pt x="448" y="1"/>
                    <a:pt x="3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5"/>
            <p:cNvSpPr/>
            <p:nvPr/>
          </p:nvSpPr>
          <p:spPr>
            <a:xfrm>
              <a:off x="2383550" y="886900"/>
              <a:ext cx="281875" cy="16800"/>
            </a:xfrm>
            <a:custGeom>
              <a:avLst/>
              <a:gdLst/>
              <a:ahLst/>
              <a:cxnLst/>
              <a:rect l="l" t="t" r="r" b="b"/>
              <a:pathLst>
                <a:path w="11275" h="672" extrusionOk="0">
                  <a:moveTo>
                    <a:pt x="5604" y="1"/>
                  </a:moveTo>
                  <a:cubicBezTo>
                    <a:pt x="4670" y="1"/>
                    <a:pt x="3736" y="1"/>
                    <a:pt x="2802" y="34"/>
                  </a:cubicBezTo>
                  <a:cubicBezTo>
                    <a:pt x="1935" y="68"/>
                    <a:pt x="967" y="101"/>
                    <a:pt x="134" y="334"/>
                  </a:cubicBezTo>
                  <a:cubicBezTo>
                    <a:pt x="0" y="368"/>
                    <a:pt x="0" y="568"/>
                    <a:pt x="134" y="568"/>
                  </a:cubicBezTo>
                  <a:cubicBezTo>
                    <a:pt x="712" y="657"/>
                    <a:pt x="1320" y="672"/>
                    <a:pt x="1927" y="672"/>
                  </a:cubicBezTo>
                  <a:cubicBezTo>
                    <a:pt x="2231" y="672"/>
                    <a:pt x="2535" y="668"/>
                    <a:pt x="2835" y="668"/>
                  </a:cubicBezTo>
                  <a:cubicBezTo>
                    <a:pt x="3769" y="668"/>
                    <a:pt x="4737" y="601"/>
                    <a:pt x="5637" y="601"/>
                  </a:cubicBezTo>
                  <a:cubicBezTo>
                    <a:pt x="7505" y="601"/>
                    <a:pt x="9340" y="501"/>
                    <a:pt x="11175" y="501"/>
                  </a:cubicBezTo>
                  <a:cubicBezTo>
                    <a:pt x="11275" y="501"/>
                    <a:pt x="11275" y="368"/>
                    <a:pt x="11175" y="368"/>
                  </a:cubicBezTo>
                  <a:cubicBezTo>
                    <a:pt x="9307" y="201"/>
                    <a:pt x="7472" y="1"/>
                    <a:pt x="56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5"/>
            <p:cNvSpPr/>
            <p:nvPr/>
          </p:nvSpPr>
          <p:spPr>
            <a:xfrm>
              <a:off x="2094175" y="966125"/>
              <a:ext cx="87875" cy="33775"/>
            </a:xfrm>
            <a:custGeom>
              <a:avLst/>
              <a:gdLst/>
              <a:ahLst/>
              <a:cxnLst/>
              <a:rect l="l" t="t" r="r" b="b"/>
              <a:pathLst>
                <a:path w="3515" h="1351" extrusionOk="0">
                  <a:moveTo>
                    <a:pt x="234" y="1"/>
                  </a:moveTo>
                  <a:cubicBezTo>
                    <a:pt x="34" y="1"/>
                    <a:pt x="0" y="268"/>
                    <a:pt x="167" y="368"/>
                  </a:cubicBezTo>
                  <a:cubicBezTo>
                    <a:pt x="400" y="501"/>
                    <a:pt x="667" y="601"/>
                    <a:pt x="901" y="701"/>
                  </a:cubicBezTo>
                  <a:cubicBezTo>
                    <a:pt x="1168" y="768"/>
                    <a:pt x="1468" y="868"/>
                    <a:pt x="1735" y="901"/>
                  </a:cubicBezTo>
                  <a:cubicBezTo>
                    <a:pt x="2302" y="1035"/>
                    <a:pt x="2836" y="1135"/>
                    <a:pt x="3336" y="1335"/>
                  </a:cubicBezTo>
                  <a:cubicBezTo>
                    <a:pt x="3357" y="1346"/>
                    <a:pt x="3377" y="1350"/>
                    <a:pt x="3394" y="1350"/>
                  </a:cubicBezTo>
                  <a:cubicBezTo>
                    <a:pt x="3485" y="1350"/>
                    <a:pt x="3515" y="1219"/>
                    <a:pt x="3403" y="1135"/>
                  </a:cubicBezTo>
                  <a:cubicBezTo>
                    <a:pt x="2902" y="901"/>
                    <a:pt x="2402" y="601"/>
                    <a:pt x="1902" y="401"/>
                  </a:cubicBezTo>
                  <a:cubicBezTo>
                    <a:pt x="1668" y="268"/>
                    <a:pt x="1401" y="201"/>
                    <a:pt x="1134" y="101"/>
                  </a:cubicBezTo>
                  <a:cubicBezTo>
                    <a:pt x="834" y="34"/>
                    <a:pt x="534"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5"/>
            <p:cNvSpPr/>
            <p:nvPr/>
          </p:nvSpPr>
          <p:spPr>
            <a:xfrm>
              <a:off x="2056450" y="1013375"/>
              <a:ext cx="24400" cy="94175"/>
            </a:xfrm>
            <a:custGeom>
              <a:avLst/>
              <a:gdLst/>
              <a:ahLst/>
              <a:cxnLst/>
              <a:rect l="l" t="t" r="r" b="b"/>
              <a:pathLst>
                <a:path w="976" h="3767" extrusionOk="0">
                  <a:moveTo>
                    <a:pt x="272" y="0"/>
                  </a:moveTo>
                  <a:cubicBezTo>
                    <a:pt x="137" y="0"/>
                    <a:pt x="0" y="114"/>
                    <a:pt x="41" y="279"/>
                  </a:cubicBezTo>
                  <a:cubicBezTo>
                    <a:pt x="142" y="513"/>
                    <a:pt x="175" y="779"/>
                    <a:pt x="175" y="1046"/>
                  </a:cubicBezTo>
                  <a:cubicBezTo>
                    <a:pt x="208" y="1346"/>
                    <a:pt x="242" y="1647"/>
                    <a:pt x="308" y="1980"/>
                  </a:cubicBezTo>
                  <a:lnTo>
                    <a:pt x="408" y="2848"/>
                  </a:lnTo>
                  <a:cubicBezTo>
                    <a:pt x="442" y="2981"/>
                    <a:pt x="442" y="3148"/>
                    <a:pt x="508" y="3281"/>
                  </a:cubicBezTo>
                  <a:cubicBezTo>
                    <a:pt x="542" y="3448"/>
                    <a:pt x="642" y="3548"/>
                    <a:pt x="675" y="3682"/>
                  </a:cubicBezTo>
                  <a:cubicBezTo>
                    <a:pt x="704" y="3740"/>
                    <a:pt x="753" y="3766"/>
                    <a:pt x="798" y="3766"/>
                  </a:cubicBezTo>
                  <a:cubicBezTo>
                    <a:pt x="856" y="3766"/>
                    <a:pt x="909" y="3723"/>
                    <a:pt x="909" y="3648"/>
                  </a:cubicBezTo>
                  <a:cubicBezTo>
                    <a:pt x="909" y="3481"/>
                    <a:pt x="975" y="3348"/>
                    <a:pt x="975" y="3181"/>
                  </a:cubicBezTo>
                  <a:cubicBezTo>
                    <a:pt x="975" y="3014"/>
                    <a:pt x="909" y="2881"/>
                    <a:pt x="909" y="2714"/>
                  </a:cubicBezTo>
                  <a:lnTo>
                    <a:pt x="809" y="1847"/>
                  </a:lnTo>
                  <a:lnTo>
                    <a:pt x="675" y="980"/>
                  </a:lnTo>
                  <a:cubicBezTo>
                    <a:pt x="642" y="679"/>
                    <a:pt x="575" y="446"/>
                    <a:pt x="475" y="146"/>
                  </a:cubicBezTo>
                  <a:cubicBezTo>
                    <a:pt x="437" y="44"/>
                    <a:pt x="355" y="0"/>
                    <a:pt x="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5"/>
            <p:cNvSpPr/>
            <p:nvPr/>
          </p:nvSpPr>
          <p:spPr>
            <a:xfrm>
              <a:off x="2104200" y="977350"/>
              <a:ext cx="180950" cy="81675"/>
            </a:xfrm>
            <a:custGeom>
              <a:avLst/>
              <a:gdLst/>
              <a:ahLst/>
              <a:cxnLst/>
              <a:rect l="l" t="t" r="r" b="b"/>
              <a:pathLst>
                <a:path w="7238" h="3267" extrusionOk="0">
                  <a:moveTo>
                    <a:pt x="6594" y="1"/>
                  </a:moveTo>
                  <a:cubicBezTo>
                    <a:pt x="6526" y="1"/>
                    <a:pt x="6444" y="98"/>
                    <a:pt x="6471" y="152"/>
                  </a:cubicBezTo>
                  <a:cubicBezTo>
                    <a:pt x="6504" y="486"/>
                    <a:pt x="6604" y="753"/>
                    <a:pt x="6504" y="1086"/>
                  </a:cubicBezTo>
                  <a:cubicBezTo>
                    <a:pt x="6471" y="1420"/>
                    <a:pt x="6337" y="1653"/>
                    <a:pt x="6104" y="1920"/>
                  </a:cubicBezTo>
                  <a:cubicBezTo>
                    <a:pt x="5637" y="2421"/>
                    <a:pt x="4870" y="2587"/>
                    <a:pt x="4202" y="2621"/>
                  </a:cubicBezTo>
                  <a:cubicBezTo>
                    <a:pt x="3502" y="2621"/>
                    <a:pt x="2768" y="2487"/>
                    <a:pt x="2101" y="2320"/>
                  </a:cubicBezTo>
                  <a:cubicBezTo>
                    <a:pt x="1467" y="2187"/>
                    <a:pt x="767" y="1954"/>
                    <a:pt x="266" y="1487"/>
                  </a:cubicBezTo>
                  <a:cubicBezTo>
                    <a:pt x="232" y="1452"/>
                    <a:pt x="195" y="1438"/>
                    <a:pt x="161" y="1438"/>
                  </a:cubicBezTo>
                  <a:cubicBezTo>
                    <a:pt x="66" y="1438"/>
                    <a:pt x="1" y="1555"/>
                    <a:pt x="100" y="1653"/>
                  </a:cubicBezTo>
                  <a:cubicBezTo>
                    <a:pt x="633" y="2287"/>
                    <a:pt x="1334" y="2621"/>
                    <a:pt x="2101" y="2821"/>
                  </a:cubicBezTo>
                  <a:cubicBezTo>
                    <a:pt x="2757" y="3088"/>
                    <a:pt x="3449" y="3267"/>
                    <a:pt x="4137" y="3267"/>
                  </a:cubicBezTo>
                  <a:cubicBezTo>
                    <a:pt x="4393" y="3267"/>
                    <a:pt x="4649" y="3242"/>
                    <a:pt x="4903" y="3188"/>
                  </a:cubicBezTo>
                  <a:cubicBezTo>
                    <a:pt x="5637" y="3088"/>
                    <a:pt x="6404" y="2687"/>
                    <a:pt x="6804" y="1987"/>
                  </a:cubicBezTo>
                  <a:cubicBezTo>
                    <a:pt x="7138" y="1453"/>
                    <a:pt x="7238" y="452"/>
                    <a:pt x="6638" y="19"/>
                  </a:cubicBezTo>
                  <a:cubicBezTo>
                    <a:pt x="6625" y="6"/>
                    <a:pt x="6610" y="1"/>
                    <a:pt x="6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5"/>
            <p:cNvSpPr/>
            <p:nvPr/>
          </p:nvSpPr>
          <p:spPr>
            <a:xfrm>
              <a:off x="2078325" y="1017900"/>
              <a:ext cx="71750" cy="183025"/>
            </a:xfrm>
            <a:custGeom>
              <a:avLst/>
              <a:gdLst/>
              <a:ahLst/>
              <a:cxnLst/>
              <a:rect l="l" t="t" r="r" b="b"/>
              <a:pathLst>
                <a:path w="2870" h="7321" extrusionOk="0">
                  <a:moveTo>
                    <a:pt x="1226" y="0"/>
                  </a:moveTo>
                  <a:cubicBezTo>
                    <a:pt x="1127" y="0"/>
                    <a:pt x="1016" y="120"/>
                    <a:pt x="1068" y="198"/>
                  </a:cubicBezTo>
                  <a:cubicBezTo>
                    <a:pt x="1868" y="1366"/>
                    <a:pt x="2135" y="2933"/>
                    <a:pt x="2235" y="4301"/>
                  </a:cubicBezTo>
                  <a:cubicBezTo>
                    <a:pt x="2335" y="5002"/>
                    <a:pt x="2402" y="5802"/>
                    <a:pt x="1968" y="6369"/>
                  </a:cubicBezTo>
                  <a:cubicBezTo>
                    <a:pt x="1617" y="6775"/>
                    <a:pt x="1023" y="7049"/>
                    <a:pt x="491" y="7049"/>
                  </a:cubicBezTo>
                  <a:cubicBezTo>
                    <a:pt x="368" y="7049"/>
                    <a:pt x="247" y="7034"/>
                    <a:pt x="134" y="7003"/>
                  </a:cubicBezTo>
                  <a:cubicBezTo>
                    <a:pt x="67" y="7003"/>
                    <a:pt x="0" y="7103"/>
                    <a:pt x="67" y="7136"/>
                  </a:cubicBezTo>
                  <a:cubicBezTo>
                    <a:pt x="367" y="7259"/>
                    <a:pt x="651" y="7321"/>
                    <a:pt x="920" y="7321"/>
                  </a:cubicBezTo>
                  <a:cubicBezTo>
                    <a:pt x="1308" y="7321"/>
                    <a:pt x="1667" y="7193"/>
                    <a:pt x="2002" y="6936"/>
                  </a:cubicBezTo>
                  <a:cubicBezTo>
                    <a:pt x="2636" y="6436"/>
                    <a:pt x="2869" y="5602"/>
                    <a:pt x="2869" y="4835"/>
                  </a:cubicBezTo>
                  <a:cubicBezTo>
                    <a:pt x="2869" y="4001"/>
                    <a:pt x="2769" y="3100"/>
                    <a:pt x="2502" y="2266"/>
                  </a:cubicBezTo>
                  <a:cubicBezTo>
                    <a:pt x="2302" y="1432"/>
                    <a:pt x="1868" y="665"/>
                    <a:pt x="1301" y="31"/>
                  </a:cubicBezTo>
                  <a:cubicBezTo>
                    <a:pt x="1280" y="10"/>
                    <a:pt x="1253" y="0"/>
                    <a:pt x="12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5"/>
            <p:cNvSpPr/>
            <p:nvPr/>
          </p:nvSpPr>
          <p:spPr>
            <a:xfrm>
              <a:off x="3536025" y="922975"/>
              <a:ext cx="97600" cy="365125"/>
            </a:xfrm>
            <a:custGeom>
              <a:avLst/>
              <a:gdLst/>
              <a:ahLst/>
              <a:cxnLst/>
              <a:rect l="l" t="t" r="r" b="b"/>
              <a:pathLst>
                <a:path w="3904" h="14605" extrusionOk="0">
                  <a:moveTo>
                    <a:pt x="318" y="1"/>
                  </a:moveTo>
                  <a:cubicBezTo>
                    <a:pt x="259" y="1"/>
                    <a:pt x="201" y="42"/>
                    <a:pt x="201" y="126"/>
                  </a:cubicBezTo>
                  <a:cubicBezTo>
                    <a:pt x="34" y="2060"/>
                    <a:pt x="34" y="3995"/>
                    <a:pt x="1" y="5930"/>
                  </a:cubicBezTo>
                  <a:lnTo>
                    <a:pt x="1" y="8832"/>
                  </a:lnTo>
                  <a:cubicBezTo>
                    <a:pt x="1" y="9633"/>
                    <a:pt x="1" y="10433"/>
                    <a:pt x="101" y="11234"/>
                  </a:cubicBezTo>
                  <a:cubicBezTo>
                    <a:pt x="234" y="11968"/>
                    <a:pt x="434" y="12701"/>
                    <a:pt x="835" y="13402"/>
                  </a:cubicBezTo>
                  <a:cubicBezTo>
                    <a:pt x="1168" y="13969"/>
                    <a:pt x="1702" y="14503"/>
                    <a:pt x="2402" y="14603"/>
                  </a:cubicBezTo>
                  <a:cubicBezTo>
                    <a:pt x="2429" y="14604"/>
                    <a:pt x="2455" y="14605"/>
                    <a:pt x="2482" y="14605"/>
                  </a:cubicBezTo>
                  <a:cubicBezTo>
                    <a:pt x="3083" y="14605"/>
                    <a:pt x="3609" y="14243"/>
                    <a:pt x="3737" y="13635"/>
                  </a:cubicBezTo>
                  <a:cubicBezTo>
                    <a:pt x="3903" y="13002"/>
                    <a:pt x="3837" y="12234"/>
                    <a:pt x="3336" y="11767"/>
                  </a:cubicBezTo>
                  <a:cubicBezTo>
                    <a:pt x="3114" y="11545"/>
                    <a:pt x="2784" y="11420"/>
                    <a:pt x="2465" y="11420"/>
                  </a:cubicBezTo>
                  <a:cubicBezTo>
                    <a:pt x="2115" y="11420"/>
                    <a:pt x="1776" y="11569"/>
                    <a:pt x="1602" y="11901"/>
                  </a:cubicBezTo>
                  <a:cubicBezTo>
                    <a:pt x="1335" y="12468"/>
                    <a:pt x="1669" y="13168"/>
                    <a:pt x="2336" y="13235"/>
                  </a:cubicBezTo>
                  <a:cubicBezTo>
                    <a:pt x="2345" y="13236"/>
                    <a:pt x="2355" y="13236"/>
                    <a:pt x="2364" y="13236"/>
                  </a:cubicBezTo>
                  <a:cubicBezTo>
                    <a:pt x="2736" y="13236"/>
                    <a:pt x="2726" y="12600"/>
                    <a:pt x="2336" y="12568"/>
                  </a:cubicBezTo>
                  <a:cubicBezTo>
                    <a:pt x="2202" y="12568"/>
                    <a:pt x="2169" y="12334"/>
                    <a:pt x="2169" y="12268"/>
                  </a:cubicBezTo>
                  <a:cubicBezTo>
                    <a:pt x="2169" y="12001"/>
                    <a:pt x="2402" y="11934"/>
                    <a:pt x="2603" y="11934"/>
                  </a:cubicBezTo>
                  <a:cubicBezTo>
                    <a:pt x="3270" y="11968"/>
                    <a:pt x="3436" y="12768"/>
                    <a:pt x="3403" y="13302"/>
                  </a:cubicBezTo>
                  <a:cubicBezTo>
                    <a:pt x="3370" y="13602"/>
                    <a:pt x="3270" y="13936"/>
                    <a:pt x="3036" y="14069"/>
                  </a:cubicBezTo>
                  <a:cubicBezTo>
                    <a:pt x="2919" y="14142"/>
                    <a:pt x="2788" y="14171"/>
                    <a:pt x="2656" y="14171"/>
                  </a:cubicBezTo>
                  <a:cubicBezTo>
                    <a:pt x="2489" y="14171"/>
                    <a:pt x="2318" y="14125"/>
                    <a:pt x="2169" y="14069"/>
                  </a:cubicBezTo>
                  <a:cubicBezTo>
                    <a:pt x="1602" y="13802"/>
                    <a:pt x="1268" y="13235"/>
                    <a:pt x="1035" y="12735"/>
                  </a:cubicBezTo>
                  <a:cubicBezTo>
                    <a:pt x="568" y="11601"/>
                    <a:pt x="568" y="10333"/>
                    <a:pt x="568" y="9132"/>
                  </a:cubicBezTo>
                  <a:cubicBezTo>
                    <a:pt x="568" y="7765"/>
                    <a:pt x="601" y="6330"/>
                    <a:pt x="568" y="4962"/>
                  </a:cubicBezTo>
                  <a:cubicBezTo>
                    <a:pt x="568" y="3328"/>
                    <a:pt x="534" y="1727"/>
                    <a:pt x="434" y="126"/>
                  </a:cubicBezTo>
                  <a:cubicBezTo>
                    <a:pt x="434" y="42"/>
                    <a:pt x="376" y="1"/>
                    <a:pt x="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5"/>
            <p:cNvSpPr/>
            <p:nvPr/>
          </p:nvSpPr>
          <p:spPr>
            <a:xfrm>
              <a:off x="3184100" y="817350"/>
              <a:ext cx="361950" cy="111625"/>
            </a:xfrm>
            <a:custGeom>
              <a:avLst/>
              <a:gdLst/>
              <a:ahLst/>
              <a:cxnLst/>
              <a:rect l="l" t="t" r="r" b="b"/>
              <a:pathLst>
                <a:path w="14478" h="4465" extrusionOk="0">
                  <a:moveTo>
                    <a:pt x="2115" y="1"/>
                  </a:moveTo>
                  <a:cubicBezTo>
                    <a:pt x="2056" y="1"/>
                    <a:pt x="1996" y="5"/>
                    <a:pt x="1936" y="14"/>
                  </a:cubicBezTo>
                  <a:cubicBezTo>
                    <a:pt x="1302" y="48"/>
                    <a:pt x="635" y="648"/>
                    <a:pt x="401" y="1182"/>
                  </a:cubicBezTo>
                  <a:cubicBezTo>
                    <a:pt x="1" y="1816"/>
                    <a:pt x="1" y="2516"/>
                    <a:pt x="435" y="3016"/>
                  </a:cubicBezTo>
                  <a:cubicBezTo>
                    <a:pt x="902" y="3617"/>
                    <a:pt x="1802" y="3884"/>
                    <a:pt x="2503" y="4084"/>
                  </a:cubicBezTo>
                  <a:cubicBezTo>
                    <a:pt x="3581" y="4386"/>
                    <a:pt x="4701" y="4465"/>
                    <a:pt x="5818" y="4465"/>
                  </a:cubicBezTo>
                  <a:cubicBezTo>
                    <a:pt x="6428" y="4465"/>
                    <a:pt x="7038" y="4441"/>
                    <a:pt x="7640" y="4417"/>
                  </a:cubicBezTo>
                  <a:cubicBezTo>
                    <a:pt x="8040" y="4411"/>
                    <a:pt x="8442" y="4410"/>
                    <a:pt x="8844" y="4410"/>
                  </a:cubicBezTo>
                  <a:cubicBezTo>
                    <a:pt x="9284" y="4410"/>
                    <a:pt x="9725" y="4412"/>
                    <a:pt x="10166" y="4412"/>
                  </a:cubicBezTo>
                  <a:cubicBezTo>
                    <a:pt x="11506" y="4412"/>
                    <a:pt x="12848" y="4394"/>
                    <a:pt x="14178" y="4251"/>
                  </a:cubicBezTo>
                  <a:cubicBezTo>
                    <a:pt x="14478" y="4217"/>
                    <a:pt x="14445" y="3850"/>
                    <a:pt x="14178" y="3850"/>
                  </a:cubicBezTo>
                  <a:cubicBezTo>
                    <a:pt x="13222" y="3761"/>
                    <a:pt x="12250" y="3747"/>
                    <a:pt x="11284" y="3747"/>
                  </a:cubicBezTo>
                  <a:cubicBezTo>
                    <a:pt x="10801" y="3747"/>
                    <a:pt x="10319" y="3750"/>
                    <a:pt x="9841" y="3750"/>
                  </a:cubicBezTo>
                  <a:cubicBezTo>
                    <a:pt x="8440" y="3750"/>
                    <a:pt x="7073" y="3817"/>
                    <a:pt x="5638" y="3817"/>
                  </a:cubicBezTo>
                  <a:cubicBezTo>
                    <a:pt x="4404" y="3817"/>
                    <a:pt x="3103" y="3717"/>
                    <a:pt x="1936" y="3217"/>
                  </a:cubicBezTo>
                  <a:cubicBezTo>
                    <a:pt x="1435" y="3016"/>
                    <a:pt x="768" y="2750"/>
                    <a:pt x="635" y="2182"/>
                  </a:cubicBezTo>
                  <a:cubicBezTo>
                    <a:pt x="568" y="1682"/>
                    <a:pt x="802" y="1082"/>
                    <a:pt x="1269" y="815"/>
                  </a:cubicBezTo>
                  <a:cubicBezTo>
                    <a:pt x="1448" y="700"/>
                    <a:pt x="1681" y="634"/>
                    <a:pt x="1904" y="634"/>
                  </a:cubicBezTo>
                  <a:cubicBezTo>
                    <a:pt x="2263" y="634"/>
                    <a:pt x="2595" y="804"/>
                    <a:pt x="2636" y="1215"/>
                  </a:cubicBezTo>
                  <a:cubicBezTo>
                    <a:pt x="2686" y="1482"/>
                    <a:pt x="2519" y="1607"/>
                    <a:pt x="2344" y="1607"/>
                  </a:cubicBezTo>
                  <a:cubicBezTo>
                    <a:pt x="2169" y="1607"/>
                    <a:pt x="1986" y="1482"/>
                    <a:pt x="2002" y="1248"/>
                  </a:cubicBezTo>
                  <a:cubicBezTo>
                    <a:pt x="2039" y="1065"/>
                    <a:pt x="1874" y="962"/>
                    <a:pt x="1713" y="962"/>
                  </a:cubicBezTo>
                  <a:cubicBezTo>
                    <a:pt x="1580" y="962"/>
                    <a:pt x="1450" y="1031"/>
                    <a:pt x="1435" y="1182"/>
                  </a:cubicBezTo>
                  <a:cubicBezTo>
                    <a:pt x="1302" y="1749"/>
                    <a:pt x="1802" y="2216"/>
                    <a:pt x="2403" y="2216"/>
                  </a:cubicBezTo>
                  <a:cubicBezTo>
                    <a:pt x="3003" y="2216"/>
                    <a:pt x="3403" y="1649"/>
                    <a:pt x="3303" y="1048"/>
                  </a:cubicBezTo>
                  <a:cubicBezTo>
                    <a:pt x="3182" y="442"/>
                    <a:pt x="2702" y="1"/>
                    <a:pt x="2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5"/>
            <p:cNvSpPr/>
            <p:nvPr/>
          </p:nvSpPr>
          <p:spPr>
            <a:xfrm>
              <a:off x="3532700" y="1267900"/>
              <a:ext cx="20875" cy="315400"/>
            </a:xfrm>
            <a:custGeom>
              <a:avLst/>
              <a:gdLst/>
              <a:ahLst/>
              <a:cxnLst/>
              <a:rect l="l" t="t" r="r" b="b"/>
              <a:pathLst>
                <a:path w="835" h="12616" extrusionOk="0">
                  <a:moveTo>
                    <a:pt x="561" y="1"/>
                  </a:moveTo>
                  <a:cubicBezTo>
                    <a:pt x="483" y="1"/>
                    <a:pt x="401" y="51"/>
                    <a:pt x="401" y="139"/>
                  </a:cubicBezTo>
                  <a:cubicBezTo>
                    <a:pt x="367" y="1139"/>
                    <a:pt x="300" y="2140"/>
                    <a:pt x="200" y="3174"/>
                  </a:cubicBezTo>
                  <a:cubicBezTo>
                    <a:pt x="134" y="4208"/>
                    <a:pt x="67" y="5209"/>
                    <a:pt x="34" y="6276"/>
                  </a:cubicBezTo>
                  <a:cubicBezTo>
                    <a:pt x="0" y="7277"/>
                    <a:pt x="34" y="8278"/>
                    <a:pt x="34" y="9312"/>
                  </a:cubicBezTo>
                  <a:cubicBezTo>
                    <a:pt x="0" y="10346"/>
                    <a:pt x="0" y="11380"/>
                    <a:pt x="67" y="12447"/>
                  </a:cubicBezTo>
                  <a:cubicBezTo>
                    <a:pt x="67" y="12556"/>
                    <a:pt x="165" y="12615"/>
                    <a:pt x="265" y="12615"/>
                  </a:cubicBezTo>
                  <a:cubicBezTo>
                    <a:pt x="350" y="12615"/>
                    <a:pt x="437" y="12573"/>
                    <a:pt x="467" y="12481"/>
                  </a:cubicBezTo>
                  <a:cubicBezTo>
                    <a:pt x="701" y="10479"/>
                    <a:pt x="734" y="8378"/>
                    <a:pt x="801" y="6343"/>
                  </a:cubicBezTo>
                  <a:cubicBezTo>
                    <a:pt x="834" y="5342"/>
                    <a:pt x="834" y="4342"/>
                    <a:pt x="801" y="3308"/>
                  </a:cubicBezTo>
                  <a:cubicBezTo>
                    <a:pt x="734" y="2240"/>
                    <a:pt x="701" y="1206"/>
                    <a:pt x="701" y="139"/>
                  </a:cubicBezTo>
                  <a:cubicBezTo>
                    <a:pt x="701" y="43"/>
                    <a:pt x="632" y="1"/>
                    <a:pt x="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5"/>
            <p:cNvSpPr/>
            <p:nvPr/>
          </p:nvSpPr>
          <p:spPr>
            <a:xfrm>
              <a:off x="2878075" y="925125"/>
              <a:ext cx="355275" cy="20425"/>
            </a:xfrm>
            <a:custGeom>
              <a:avLst/>
              <a:gdLst/>
              <a:ahLst/>
              <a:cxnLst/>
              <a:rect l="l" t="t" r="r" b="b"/>
              <a:pathLst>
                <a:path w="14211" h="817" extrusionOk="0">
                  <a:moveTo>
                    <a:pt x="6146" y="0"/>
                  </a:moveTo>
                  <a:cubicBezTo>
                    <a:pt x="4120" y="0"/>
                    <a:pt x="2097" y="113"/>
                    <a:pt x="100" y="407"/>
                  </a:cubicBezTo>
                  <a:cubicBezTo>
                    <a:pt x="92" y="404"/>
                    <a:pt x="85" y="403"/>
                    <a:pt x="79" y="403"/>
                  </a:cubicBezTo>
                  <a:cubicBezTo>
                    <a:pt x="0" y="403"/>
                    <a:pt x="8" y="573"/>
                    <a:pt x="100" y="573"/>
                  </a:cubicBezTo>
                  <a:cubicBezTo>
                    <a:pt x="1545" y="741"/>
                    <a:pt x="2990" y="816"/>
                    <a:pt x="4426" y="816"/>
                  </a:cubicBezTo>
                  <a:cubicBezTo>
                    <a:pt x="5278" y="816"/>
                    <a:pt x="6127" y="790"/>
                    <a:pt x="6972" y="740"/>
                  </a:cubicBezTo>
                  <a:cubicBezTo>
                    <a:pt x="9307" y="640"/>
                    <a:pt x="11575" y="573"/>
                    <a:pt x="13910" y="473"/>
                  </a:cubicBezTo>
                  <a:cubicBezTo>
                    <a:pt x="14210" y="473"/>
                    <a:pt x="14177" y="40"/>
                    <a:pt x="13910" y="40"/>
                  </a:cubicBezTo>
                  <a:cubicBezTo>
                    <a:pt x="11575" y="6"/>
                    <a:pt x="9307" y="6"/>
                    <a:pt x="6972" y="6"/>
                  </a:cubicBezTo>
                  <a:cubicBezTo>
                    <a:pt x="6696" y="2"/>
                    <a:pt x="6421" y="0"/>
                    <a:pt x="6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5"/>
            <p:cNvSpPr/>
            <p:nvPr/>
          </p:nvSpPr>
          <p:spPr>
            <a:xfrm>
              <a:off x="3505175" y="955500"/>
              <a:ext cx="116575" cy="717250"/>
            </a:xfrm>
            <a:custGeom>
              <a:avLst/>
              <a:gdLst/>
              <a:ahLst/>
              <a:cxnLst/>
              <a:rect l="l" t="t" r="r" b="b"/>
              <a:pathLst>
                <a:path w="4663" h="28690" extrusionOk="0">
                  <a:moveTo>
                    <a:pt x="634" y="1"/>
                  </a:moveTo>
                  <a:cubicBezTo>
                    <a:pt x="568" y="1"/>
                    <a:pt x="501" y="42"/>
                    <a:pt x="501" y="126"/>
                  </a:cubicBezTo>
                  <a:cubicBezTo>
                    <a:pt x="167" y="6130"/>
                    <a:pt x="101" y="12134"/>
                    <a:pt x="134" y="18105"/>
                  </a:cubicBezTo>
                  <a:cubicBezTo>
                    <a:pt x="134" y="19606"/>
                    <a:pt x="101" y="21041"/>
                    <a:pt x="101" y="22542"/>
                  </a:cubicBezTo>
                  <a:cubicBezTo>
                    <a:pt x="134" y="23943"/>
                    <a:pt x="0" y="25444"/>
                    <a:pt x="434" y="26678"/>
                  </a:cubicBezTo>
                  <a:cubicBezTo>
                    <a:pt x="768" y="27645"/>
                    <a:pt x="1568" y="28613"/>
                    <a:pt x="2636" y="28679"/>
                  </a:cubicBezTo>
                  <a:cubicBezTo>
                    <a:pt x="2700" y="28686"/>
                    <a:pt x="2766" y="28690"/>
                    <a:pt x="2831" y="28690"/>
                  </a:cubicBezTo>
                  <a:cubicBezTo>
                    <a:pt x="3708" y="28690"/>
                    <a:pt x="4606" y="28076"/>
                    <a:pt x="4637" y="27145"/>
                  </a:cubicBezTo>
                  <a:cubicBezTo>
                    <a:pt x="4662" y="26364"/>
                    <a:pt x="3946" y="25564"/>
                    <a:pt x="3191" y="25564"/>
                  </a:cubicBezTo>
                  <a:cubicBezTo>
                    <a:pt x="2946" y="25564"/>
                    <a:pt x="2698" y="25648"/>
                    <a:pt x="2469" y="25844"/>
                  </a:cubicBezTo>
                  <a:cubicBezTo>
                    <a:pt x="2102" y="26178"/>
                    <a:pt x="1902" y="26811"/>
                    <a:pt x="2302" y="27178"/>
                  </a:cubicBezTo>
                  <a:cubicBezTo>
                    <a:pt x="2448" y="27324"/>
                    <a:pt x="2658" y="27400"/>
                    <a:pt x="2864" y="27400"/>
                  </a:cubicBezTo>
                  <a:cubicBezTo>
                    <a:pt x="3130" y="27400"/>
                    <a:pt x="3390" y="27274"/>
                    <a:pt x="3503" y="27012"/>
                  </a:cubicBezTo>
                  <a:cubicBezTo>
                    <a:pt x="3616" y="26763"/>
                    <a:pt x="3407" y="26544"/>
                    <a:pt x="3208" y="26544"/>
                  </a:cubicBezTo>
                  <a:cubicBezTo>
                    <a:pt x="3114" y="26544"/>
                    <a:pt x="3023" y="26593"/>
                    <a:pt x="2969" y="26711"/>
                  </a:cubicBezTo>
                  <a:cubicBezTo>
                    <a:pt x="2953" y="26778"/>
                    <a:pt x="2903" y="26811"/>
                    <a:pt x="2844" y="26811"/>
                  </a:cubicBezTo>
                  <a:cubicBezTo>
                    <a:pt x="2786" y="26811"/>
                    <a:pt x="2719" y="26778"/>
                    <a:pt x="2669" y="26711"/>
                  </a:cubicBezTo>
                  <a:cubicBezTo>
                    <a:pt x="2569" y="26545"/>
                    <a:pt x="2802" y="26311"/>
                    <a:pt x="2936" y="26211"/>
                  </a:cubicBezTo>
                  <a:cubicBezTo>
                    <a:pt x="3014" y="26175"/>
                    <a:pt x="3092" y="26160"/>
                    <a:pt x="3169" y="26160"/>
                  </a:cubicBezTo>
                  <a:cubicBezTo>
                    <a:pt x="3453" y="26160"/>
                    <a:pt x="3720" y="26375"/>
                    <a:pt x="3903" y="26611"/>
                  </a:cubicBezTo>
                  <a:cubicBezTo>
                    <a:pt x="4404" y="27378"/>
                    <a:pt x="3470" y="28112"/>
                    <a:pt x="2669" y="28112"/>
                  </a:cubicBezTo>
                  <a:cubicBezTo>
                    <a:pt x="1735" y="28046"/>
                    <a:pt x="1101" y="27178"/>
                    <a:pt x="834" y="26344"/>
                  </a:cubicBezTo>
                  <a:cubicBezTo>
                    <a:pt x="501" y="25277"/>
                    <a:pt x="634" y="24043"/>
                    <a:pt x="634" y="22942"/>
                  </a:cubicBezTo>
                  <a:cubicBezTo>
                    <a:pt x="668" y="18038"/>
                    <a:pt x="834" y="13202"/>
                    <a:pt x="834" y="8332"/>
                  </a:cubicBezTo>
                  <a:cubicBezTo>
                    <a:pt x="834" y="5596"/>
                    <a:pt x="834" y="2828"/>
                    <a:pt x="768" y="126"/>
                  </a:cubicBezTo>
                  <a:cubicBezTo>
                    <a:pt x="768" y="42"/>
                    <a:pt x="701" y="1"/>
                    <a:pt x="6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5"/>
            <p:cNvSpPr/>
            <p:nvPr/>
          </p:nvSpPr>
          <p:spPr>
            <a:xfrm>
              <a:off x="2775475" y="838225"/>
              <a:ext cx="714725" cy="134525"/>
            </a:xfrm>
            <a:custGeom>
              <a:avLst/>
              <a:gdLst/>
              <a:ahLst/>
              <a:cxnLst/>
              <a:rect l="l" t="t" r="r" b="b"/>
              <a:pathLst>
                <a:path w="28589" h="5381" extrusionOk="0">
                  <a:moveTo>
                    <a:pt x="2105" y="1"/>
                  </a:moveTo>
                  <a:cubicBezTo>
                    <a:pt x="1566" y="1"/>
                    <a:pt x="1010" y="248"/>
                    <a:pt x="668" y="680"/>
                  </a:cubicBezTo>
                  <a:cubicBezTo>
                    <a:pt x="1" y="1614"/>
                    <a:pt x="301" y="2882"/>
                    <a:pt x="1068" y="3716"/>
                  </a:cubicBezTo>
                  <a:cubicBezTo>
                    <a:pt x="1969" y="4650"/>
                    <a:pt x="3303" y="4883"/>
                    <a:pt x="4571" y="5050"/>
                  </a:cubicBezTo>
                  <a:cubicBezTo>
                    <a:pt x="6005" y="5217"/>
                    <a:pt x="7473" y="5317"/>
                    <a:pt x="8974" y="5350"/>
                  </a:cubicBezTo>
                  <a:cubicBezTo>
                    <a:pt x="9621" y="5372"/>
                    <a:pt x="10266" y="5381"/>
                    <a:pt x="10910" y="5381"/>
                  </a:cubicBezTo>
                  <a:cubicBezTo>
                    <a:pt x="13292" y="5381"/>
                    <a:pt x="15665" y="5255"/>
                    <a:pt x="18081" y="5150"/>
                  </a:cubicBezTo>
                  <a:cubicBezTo>
                    <a:pt x="19782" y="5050"/>
                    <a:pt x="21516" y="4983"/>
                    <a:pt x="23251" y="4883"/>
                  </a:cubicBezTo>
                  <a:cubicBezTo>
                    <a:pt x="24952" y="4817"/>
                    <a:pt x="26687" y="4783"/>
                    <a:pt x="28421" y="4550"/>
                  </a:cubicBezTo>
                  <a:cubicBezTo>
                    <a:pt x="28588" y="4516"/>
                    <a:pt x="28588" y="4316"/>
                    <a:pt x="28421" y="4283"/>
                  </a:cubicBezTo>
                  <a:cubicBezTo>
                    <a:pt x="28028" y="4262"/>
                    <a:pt x="27642" y="4254"/>
                    <a:pt x="27257" y="4254"/>
                  </a:cubicBezTo>
                  <a:cubicBezTo>
                    <a:pt x="26402" y="4254"/>
                    <a:pt x="25560" y="4293"/>
                    <a:pt x="24685" y="4316"/>
                  </a:cubicBezTo>
                  <a:cubicBezTo>
                    <a:pt x="23484" y="4350"/>
                    <a:pt x="22284" y="4383"/>
                    <a:pt x="21016" y="4383"/>
                  </a:cubicBezTo>
                  <a:cubicBezTo>
                    <a:pt x="18581" y="4483"/>
                    <a:pt x="16146" y="4616"/>
                    <a:pt x="13677" y="4650"/>
                  </a:cubicBezTo>
                  <a:cubicBezTo>
                    <a:pt x="12747" y="4676"/>
                    <a:pt x="11811" y="4692"/>
                    <a:pt x="10875" y="4692"/>
                  </a:cubicBezTo>
                  <a:cubicBezTo>
                    <a:pt x="9394" y="4692"/>
                    <a:pt x="7910" y="4652"/>
                    <a:pt x="6439" y="4550"/>
                  </a:cubicBezTo>
                  <a:cubicBezTo>
                    <a:pt x="5271" y="4483"/>
                    <a:pt x="4071" y="4383"/>
                    <a:pt x="2936" y="4049"/>
                  </a:cubicBezTo>
                  <a:cubicBezTo>
                    <a:pt x="2069" y="3749"/>
                    <a:pt x="1135" y="3149"/>
                    <a:pt x="1002" y="2181"/>
                  </a:cubicBezTo>
                  <a:cubicBezTo>
                    <a:pt x="935" y="1681"/>
                    <a:pt x="1102" y="1147"/>
                    <a:pt x="1502" y="847"/>
                  </a:cubicBezTo>
                  <a:cubicBezTo>
                    <a:pt x="1708" y="710"/>
                    <a:pt x="1949" y="634"/>
                    <a:pt x="2181" y="634"/>
                  </a:cubicBezTo>
                  <a:cubicBezTo>
                    <a:pt x="2399" y="634"/>
                    <a:pt x="2608" y="701"/>
                    <a:pt x="2770" y="847"/>
                  </a:cubicBezTo>
                  <a:cubicBezTo>
                    <a:pt x="3036" y="1114"/>
                    <a:pt x="3036" y="1548"/>
                    <a:pt x="2836" y="1848"/>
                  </a:cubicBezTo>
                  <a:cubicBezTo>
                    <a:pt x="2770" y="2015"/>
                    <a:pt x="2603" y="2081"/>
                    <a:pt x="2369" y="2081"/>
                  </a:cubicBezTo>
                  <a:cubicBezTo>
                    <a:pt x="2303" y="2081"/>
                    <a:pt x="2169" y="2048"/>
                    <a:pt x="2136" y="2015"/>
                  </a:cubicBezTo>
                  <a:cubicBezTo>
                    <a:pt x="2102" y="1981"/>
                    <a:pt x="2102" y="1848"/>
                    <a:pt x="2136" y="1848"/>
                  </a:cubicBezTo>
                  <a:cubicBezTo>
                    <a:pt x="2166" y="1854"/>
                    <a:pt x="2196" y="1857"/>
                    <a:pt x="2223" y="1857"/>
                  </a:cubicBezTo>
                  <a:cubicBezTo>
                    <a:pt x="2650" y="1857"/>
                    <a:pt x="2735" y="1179"/>
                    <a:pt x="2203" y="1147"/>
                  </a:cubicBezTo>
                  <a:cubicBezTo>
                    <a:pt x="2175" y="1144"/>
                    <a:pt x="2148" y="1142"/>
                    <a:pt x="2121" y="1142"/>
                  </a:cubicBezTo>
                  <a:cubicBezTo>
                    <a:pt x="1632" y="1142"/>
                    <a:pt x="1309" y="1707"/>
                    <a:pt x="1435" y="2181"/>
                  </a:cubicBezTo>
                  <a:cubicBezTo>
                    <a:pt x="1568" y="2581"/>
                    <a:pt x="1935" y="2789"/>
                    <a:pt x="2315" y="2789"/>
                  </a:cubicBezTo>
                  <a:cubicBezTo>
                    <a:pt x="2411" y="2789"/>
                    <a:pt x="2508" y="2775"/>
                    <a:pt x="2603" y="2748"/>
                  </a:cubicBezTo>
                  <a:cubicBezTo>
                    <a:pt x="3503" y="2548"/>
                    <a:pt x="3837" y="1314"/>
                    <a:pt x="3303" y="580"/>
                  </a:cubicBezTo>
                  <a:cubicBezTo>
                    <a:pt x="3012" y="181"/>
                    <a:pt x="2564" y="1"/>
                    <a:pt x="21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5"/>
            <p:cNvSpPr/>
            <p:nvPr/>
          </p:nvSpPr>
          <p:spPr>
            <a:xfrm>
              <a:off x="3500175" y="946125"/>
              <a:ext cx="16700" cy="12525"/>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5"/>
            <p:cNvSpPr/>
            <p:nvPr/>
          </p:nvSpPr>
          <p:spPr>
            <a:xfrm>
              <a:off x="3427625" y="971700"/>
              <a:ext cx="80075" cy="192950"/>
            </a:xfrm>
            <a:custGeom>
              <a:avLst/>
              <a:gdLst/>
              <a:ahLst/>
              <a:cxnLst/>
              <a:rect l="l" t="t" r="r" b="b"/>
              <a:pathLst>
                <a:path w="3203" h="7718" extrusionOk="0">
                  <a:moveTo>
                    <a:pt x="2619" y="0"/>
                  </a:moveTo>
                  <a:cubicBezTo>
                    <a:pt x="2550" y="0"/>
                    <a:pt x="2480" y="34"/>
                    <a:pt x="2435" y="111"/>
                  </a:cubicBezTo>
                  <a:cubicBezTo>
                    <a:pt x="1868" y="1145"/>
                    <a:pt x="1234" y="2180"/>
                    <a:pt x="734" y="3280"/>
                  </a:cubicBezTo>
                  <a:cubicBezTo>
                    <a:pt x="367" y="4181"/>
                    <a:pt x="0" y="5282"/>
                    <a:pt x="200" y="6316"/>
                  </a:cubicBezTo>
                  <a:cubicBezTo>
                    <a:pt x="338" y="7005"/>
                    <a:pt x="955" y="7717"/>
                    <a:pt x="1692" y="7717"/>
                  </a:cubicBezTo>
                  <a:cubicBezTo>
                    <a:pt x="1847" y="7717"/>
                    <a:pt x="2007" y="7686"/>
                    <a:pt x="2168" y="7617"/>
                  </a:cubicBezTo>
                  <a:cubicBezTo>
                    <a:pt x="2902" y="7283"/>
                    <a:pt x="3203" y="6116"/>
                    <a:pt x="2535" y="5482"/>
                  </a:cubicBezTo>
                  <a:cubicBezTo>
                    <a:pt x="2369" y="5332"/>
                    <a:pt x="2135" y="5248"/>
                    <a:pt x="1910" y="5248"/>
                  </a:cubicBezTo>
                  <a:cubicBezTo>
                    <a:pt x="1685" y="5248"/>
                    <a:pt x="1468" y="5332"/>
                    <a:pt x="1335" y="5515"/>
                  </a:cubicBezTo>
                  <a:cubicBezTo>
                    <a:pt x="1068" y="5849"/>
                    <a:pt x="1134" y="6383"/>
                    <a:pt x="1535" y="6583"/>
                  </a:cubicBezTo>
                  <a:cubicBezTo>
                    <a:pt x="1598" y="6623"/>
                    <a:pt x="1660" y="6641"/>
                    <a:pt x="1716" y="6641"/>
                  </a:cubicBezTo>
                  <a:cubicBezTo>
                    <a:pt x="1985" y="6641"/>
                    <a:pt x="2133" y="6242"/>
                    <a:pt x="1802" y="6049"/>
                  </a:cubicBezTo>
                  <a:cubicBezTo>
                    <a:pt x="1635" y="5982"/>
                    <a:pt x="1768" y="5816"/>
                    <a:pt x="1935" y="5816"/>
                  </a:cubicBezTo>
                  <a:cubicBezTo>
                    <a:pt x="2202" y="5816"/>
                    <a:pt x="2335" y="6116"/>
                    <a:pt x="2335" y="6316"/>
                  </a:cubicBezTo>
                  <a:cubicBezTo>
                    <a:pt x="2369" y="6649"/>
                    <a:pt x="2168" y="7016"/>
                    <a:pt x="1868" y="7150"/>
                  </a:cubicBezTo>
                  <a:cubicBezTo>
                    <a:pt x="1796" y="7183"/>
                    <a:pt x="1721" y="7197"/>
                    <a:pt x="1647" y="7197"/>
                  </a:cubicBezTo>
                  <a:cubicBezTo>
                    <a:pt x="1341" y="7197"/>
                    <a:pt x="1035" y="6951"/>
                    <a:pt x="901" y="6683"/>
                  </a:cubicBezTo>
                  <a:cubicBezTo>
                    <a:pt x="701" y="6316"/>
                    <a:pt x="701" y="5816"/>
                    <a:pt x="734" y="5382"/>
                  </a:cubicBezTo>
                  <a:cubicBezTo>
                    <a:pt x="801" y="4515"/>
                    <a:pt x="1201" y="3681"/>
                    <a:pt x="1568" y="2880"/>
                  </a:cubicBezTo>
                  <a:cubicBezTo>
                    <a:pt x="1968" y="2013"/>
                    <a:pt x="2402" y="1179"/>
                    <a:pt x="2802" y="312"/>
                  </a:cubicBezTo>
                  <a:cubicBezTo>
                    <a:pt x="2891" y="134"/>
                    <a:pt x="2758" y="0"/>
                    <a:pt x="26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5"/>
            <p:cNvSpPr/>
            <p:nvPr/>
          </p:nvSpPr>
          <p:spPr>
            <a:xfrm>
              <a:off x="3292350" y="969400"/>
              <a:ext cx="210950" cy="57300"/>
            </a:xfrm>
            <a:custGeom>
              <a:avLst/>
              <a:gdLst/>
              <a:ahLst/>
              <a:cxnLst/>
              <a:rect l="l" t="t" r="r" b="b"/>
              <a:pathLst>
                <a:path w="8438" h="2292" extrusionOk="0">
                  <a:moveTo>
                    <a:pt x="8108" y="1"/>
                  </a:moveTo>
                  <a:cubicBezTo>
                    <a:pt x="8099" y="1"/>
                    <a:pt x="8089" y="2"/>
                    <a:pt x="8080" y="3"/>
                  </a:cubicBezTo>
                  <a:cubicBezTo>
                    <a:pt x="6479" y="404"/>
                    <a:pt x="4978" y="937"/>
                    <a:pt x="3443" y="1304"/>
                  </a:cubicBezTo>
                  <a:cubicBezTo>
                    <a:pt x="3076" y="1404"/>
                    <a:pt x="2643" y="1471"/>
                    <a:pt x="2276" y="1571"/>
                  </a:cubicBezTo>
                  <a:cubicBezTo>
                    <a:pt x="2046" y="1594"/>
                    <a:pt x="1800" y="1633"/>
                    <a:pt x="1560" y="1633"/>
                  </a:cubicBezTo>
                  <a:cubicBezTo>
                    <a:pt x="1452" y="1633"/>
                    <a:pt x="1345" y="1625"/>
                    <a:pt x="1242" y="1604"/>
                  </a:cubicBezTo>
                  <a:cubicBezTo>
                    <a:pt x="975" y="1504"/>
                    <a:pt x="741" y="1304"/>
                    <a:pt x="741" y="1004"/>
                  </a:cubicBezTo>
                  <a:cubicBezTo>
                    <a:pt x="741" y="837"/>
                    <a:pt x="841" y="770"/>
                    <a:pt x="975" y="737"/>
                  </a:cubicBezTo>
                  <a:cubicBezTo>
                    <a:pt x="1048" y="688"/>
                    <a:pt x="1157" y="657"/>
                    <a:pt x="1236" y="657"/>
                  </a:cubicBezTo>
                  <a:cubicBezTo>
                    <a:pt x="1265" y="657"/>
                    <a:pt x="1290" y="661"/>
                    <a:pt x="1308" y="670"/>
                  </a:cubicBezTo>
                  <a:cubicBezTo>
                    <a:pt x="1401" y="732"/>
                    <a:pt x="1465" y="908"/>
                    <a:pt x="1342" y="908"/>
                  </a:cubicBezTo>
                  <a:cubicBezTo>
                    <a:pt x="1332" y="908"/>
                    <a:pt x="1321" y="906"/>
                    <a:pt x="1308" y="904"/>
                  </a:cubicBezTo>
                  <a:cubicBezTo>
                    <a:pt x="1278" y="894"/>
                    <a:pt x="1248" y="889"/>
                    <a:pt x="1221" y="889"/>
                  </a:cubicBezTo>
                  <a:cubicBezTo>
                    <a:pt x="979" y="889"/>
                    <a:pt x="872" y="1248"/>
                    <a:pt x="1142" y="1338"/>
                  </a:cubicBezTo>
                  <a:cubicBezTo>
                    <a:pt x="1237" y="1380"/>
                    <a:pt x="1338" y="1402"/>
                    <a:pt x="1437" y="1402"/>
                  </a:cubicBezTo>
                  <a:cubicBezTo>
                    <a:pt x="1651" y="1402"/>
                    <a:pt x="1851" y="1299"/>
                    <a:pt x="1942" y="1071"/>
                  </a:cubicBezTo>
                  <a:cubicBezTo>
                    <a:pt x="2109" y="737"/>
                    <a:pt x="1909" y="337"/>
                    <a:pt x="1609" y="137"/>
                  </a:cubicBezTo>
                  <a:cubicBezTo>
                    <a:pt x="1472" y="65"/>
                    <a:pt x="1326" y="33"/>
                    <a:pt x="1181" y="33"/>
                  </a:cubicBezTo>
                  <a:cubicBezTo>
                    <a:pt x="584" y="33"/>
                    <a:pt x="0" y="580"/>
                    <a:pt x="107" y="1171"/>
                  </a:cubicBezTo>
                  <a:cubicBezTo>
                    <a:pt x="166" y="1984"/>
                    <a:pt x="881" y="2291"/>
                    <a:pt x="1593" y="2291"/>
                  </a:cubicBezTo>
                  <a:cubicBezTo>
                    <a:pt x="1699" y="2291"/>
                    <a:pt x="1805" y="2285"/>
                    <a:pt x="1909" y="2272"/>
                  </a:cubicBezTo>
                  <a:cubicBezTo>
                    <a:pt x="2943" y="2138"/>
                    <a:pt x="3944" y="1905"/>
                    <a:pt x="4944" y="1604"/>
                  </a:cubicBezTo>
                  <a:cubicBezTo>
                    <a:pt x="6078" y="1271"/>
                    <a:pt x="7146" y="904"/>
                    <a:pt x="8247" y="404"/>
                  </a:cubicBezTo>
                  <a:cubicBezTo>
                    <a:pt x="8437" y="308"/>
                    <a:pt x="8295" y="1"/>
                    <a:pt x="81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5"/>
            <p:cNvSpPr/>
            <p:nvPr/>
          </p:nvSpPr>
          <p:spPr>
            <a:xfrm>
              <a:off x="3561875" y="891050"/>
              <a:ext cx="18375" cy="305900"/>
            </a:xfrm>
            <a:custGeom>
              <a:avLst/>
              <a:gdLst/>
              <a:ahLst/>
              <a:cxnLst/>
              <a:rect l="l" t="t" r="r" b="b"/>
              <a:pathLst>
                <a:path w="735" h="12236" extrusionOk="0">
                  <a:moveTo>
                    <a:pt x="419" y="0"/>
                  </a:moveTo>
                  <a:cubicBezTo>
                    <a:pt x="351" y="0"/>
                    <a:pt x="272" y="46"/>
                    <a:pt x="234" y="102"/>
                  </a:cubicBezTo>
                  <a:cubicBezTo>
                    <a:pt x="168" y="569"/>
                    <a:pt x="168" y="1069"/>
                    <a:pt x="134" y="1536"/>
                  </a:cubicBezTo>
                  <a:cubicBezTo>
                    <a:pt x="67" y="2036"/>
                    <a:pt x="34" y="2537"/>
                    <a:pt x="34" y="3037"/>
                  </a:cubicBezTo>
                  <a:lnTo>
                    <a:pt x="34" y="6039"/>
                  </a:lnTo>
                  <a:cubicBezTo>
                    <a:pt x="1" y="8108"/>
                    <a:pt x="134" y="10109"/>
                    <a:pt x="134" y="12110"/>
                  </a:cubicBezTo>
                  <a:cubicBezTo>
                    <a:pt x="134" y="12194"/>
                    <a:pt x="193" y="12235"/>
                    <a:pt x="251" y="12235"/>
                  </a:cubicBezTo>
                  <a:cubicBezTo>
                    <a:pt x="309" y="12235"/>
                    <a:pt x="368" y="12194"/>
                    <a:pt x="368" y="12110"/>
                  </a:cubicBezTo>
                  <a:cubicBezTo>
                    <a:pt x="501" y="10109"/>
                    <a:pt x="668" y="8074"/>
                    <a:pt x="701" y="6073"/>
                  </a:cubicBezTo>
                  <a:cubicBezTo>
                    <a:pt x="701" y="5072"/>
                    <a:pt x="735" y="4071"/>
                    <a:pt x="735" y="3071"/>
                  </a:cubicBezTo>
                  <a:cubicBezTo>
                    <a:pt x="735" y="2570"/>
                    <a:pt x="701" y="2103"/>
                    <a:pt x="668" y="1603"/>
                  </a:cubicBezTo>
                  <a:cubicBezTo>
                    <a:pt x="635" y="1102"/>
                    <a:pt x="635" y="602"/>
                    <a:pt x="534" y="102"/>
                  </a:cubicBezTo>
                  <a:cubicBezTo>
                    <a:pt x="520" y="28"/>
                    <a:pt x="473" y="0"/>
                    <a:pt x="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5"/>
            <p:cNvSpPr/>
            <p:nvPr/>
          </p:nvSpPr>
          <p:spPr>
            <a:xfrm>
              <a:off x="3269175" y="878575"/>
              <a:ext cx="272725" cy="19925"/>
            </a:xfrm>
            <a:custGeom>
              <a:avLst/>
              <a:gdLst/>
              <a:ahLst/>
              <a:cxnLst/>
              <a:rect l="l" t="t" r="r" b="b"/>
              <a:pathLst>
                <a:path w="10909" h="797" extrusionOk="0">
                  <a:moveTo>
                    <a:pt x="5371" y="0"/>
                  </a:moveTo>
                  <a:cubicBezTo>
                    <a:pt x="4504" y="0"/>
                    <a:pt x="3603" y="0"/>
                    <a:pt x="2736" y="34"/>
                  </a:cubicBezTo>
                  <a:cubicBezTo>
                    <a:pt x="1868" y="67"/>
                    <a:pt x="934" y="67"/>
                    <a:pt x="100" y="267"/>
                  </a:cubicBezTo>
                  <a:cubicBezTo>
                    <a:pt x="0" y="367"/>
                    <a:pt x="0" y="567"/>
                    <a:pt x="100" y="601"/>
                  </a:cubicBezTo>
                  <a:cubicBezTo>
                    <a:pt x="612" y="744"/>
                    <a:pt x="1148" y="762"/>
                    <a:pt x="1679" y="762"/>
                  </a:cubicBezTo>
                  <a:cubicBezTo>
                    <a:pt x="1854" y="762"/>
                    <a:pt x="2028" y="760"/>
                    <a:pt x="2201" y="760"/>
                  </a:cubicBezTo>
                  <a:cubicBezTo>
                    <a:pt x="2359" y="760"/>
                    <a:pt x="2515" y="761"/>
                    <a:pt x="2669" y="768"/>
                  </a:cubicBezTo>
                  <a:cubicBezTo>
                    <a:pt x="2948" y="788"/>
                    <a:pt x="3224" y="796"/>
                    <a:pt x="3500" y="796"/>
                  </a:cubicBezTo>
                  <a:cubicBezTo>
                    <a:pt x="4114" y="796"/>
                    <a:pt x="4727" y="757"/>
                    <a:pt x="5371" y="734"/>
                  </a:cubicBezTo>
                  <a:cubicBezTo>
                    <a:pt x="7172" y="634"/>
                    <a:pt x="8907" y="534"/>
                    <a:pt x="10708" y="434"/>
                  </a:cubicBezTo>
                  <a:cubicBezTo>
                    <a:pt x="10908" y="434"/>
                    <a:pt x="10908" y="100"/>
                    <a:pt x="10708" y="100"/>
                  </a:cubicBezTo>
                  <a:cubicBezTo>
                    <a:pt x="8907" y="100"/>
                    <a:pt x="7105" y="0"/>
                    <a:pt x="53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5"/>
            <p:cNvSpPr/>
            <p:nvPr/>
          </p:nvSpPr>
          <p:spPr>
            <a:xfrm>
              <a:off x="2879725" y="892900"/>
              <a:ext cx="293575" cy="22250"/>
            </a:xfrm>
            <a:custGeom>
              <a:avLst/>
              <a:gdLst/>
              <a:ahLst/>
              <a:cxnLst/>
              <a:rect l="l" t="t" r="r" b="b"/>
              <a:pathLst>
                <a:path w="11743" h="890" extrusionOk="0">
                  <a:moveTo>
                    <a:pt x="7969" y="1"/>
                  </a:moveTo>
                  <a:cubicBezTo>
                    <a:pt x="7250" y="1"/>
                    <a:pt x="6535" y="56"/>
                    <a:pt x="5838" y="128"/>
                  </a:cubicBezTo>
                  <a:cubicBezTo>
                    <a:pt x="4904" y="195"/>
                    <a:pt x="3937" y="195"/>
                    <a:pt x="2969" y="361"/>
                  </a:cubicBezTo>
                  <a:lnTo>
                    <a:pt x="2336" y="495"/>
                  </a:lnTo>
                  <a:cubicBezTo>
                    <a:pt x="2069" y="595"/>
                    <a:pt x="1802" y="595"/>
                    <a:pt x="1502" y="595"/>
                  </a:cubicBezTo>
                  <a:cubicBezTo>
                    <a:pt x="1001" y="628"/>
                    <a:pt x="601" y="662"/>
                    <a:pt x="134" y="762"/>
                  </a:cubicBezTo>
                  <a:cubicBezTo>
                    <a:pt x="1" y="795"/>
                    <a:pt x="1" y="862"/>
                    <a:pt x="101" y="862"/>
                  </a:cubicBezTo>
                  <a:cubicBezTo>
                    <a:pt x="247" y="881"/>
                    <a:pt x="391" y="889"/>
                    <a:pt x="533" y="889"/>
                  </a:cubicBezTo>
                  <a:cubicBezTo>
                    <a:pt x="877" y="889"/>
                    <a:pt x="1215" y="842"/>
                    <a:pt x="1568" y="795"/>
                  </a:cubicBezTo>
                  <a:cubicBezTo>
                    <a:pt x="1769" y="762"/>
                    <a:pt x="2002" y="762"/>
                    <a:pt x="2269" y="762"/>
                  </a:cubicBezTo>
                  <a:cubicBezTo>
                    <a:pt x="2502" y="762"/>
                    <a:pt x="2769" y="795"/>
                    <a:pt x="3003" y="795"/>
                  </a:cubicBezTo>
                  <a:cubicBezTo>
                    <a:pt x="3970" y="795"/>
                    <a:pt x="4904" y="762"/>
                    <a:pt x="5838" y="762"/>
                  </a:cubicBezTo>
                  <a:cubicBezTo>
                    <a:pt x="7773" y="762"/>
                    <a:pt x="9674" y="662"/>
                    <a:pt x="11576" y="495"/>
                  </a:cubicBezTo>
                  <a:cubicBezTo>
                    <a:pt x="11676" y="495"/>
                    <a:pt x="11742" y="261"/>
                    <a:pt x="11609" y="261"/>
                  </a:cubicBezTo>
                  <a:cubicBezTo>
                    <a:pt x="10675" y="128"/>
                    <a:pt x="9741" y="94"/>
                    <a:pt x="8807" y="28"/>
                  </a:cubicBezTo>
                  <a:cubicBezTo>
                    <a:pt x="8527" y="9"/>
                    <a:pt x="8248" y="1"/>
                    <a:pt x="79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5"/>
            <p:cNvSpPr/>
            <p:nvPr/>
          </p:nvSpPr>
          <p:spPr>
            <a:xfrm>
              <a:off x="3562725" y="1293875"/>
              <a:ext cx="17525" cy="279800"/>
            </a:xfrm>
            <a:custGeom>
              <a:avLst/>
              <a:gdLst/>
              <a:ahLst/>
              <a:cxnLst/>
              <a:rect l="l" t="t" r="r" b="b"/>
              <a:pathLst>
                <a:path w="701" h="11192" extrusionOk="0">
                  <a:moveTo>
                    <a:pt x="238" y="0"/>
                  </a:moveTo>
                  <a:cubicBezTo>
                    <a:pt x="184" y="0"/>
                    <a:pt x="134" y="34"/>
                    <a:pt x="134" y="100"/>
                  </a:cubicBezTo>
                  <a:cubicBezTo>
                    <a:pt x="0" y="968"/>
                    <a:pt x="33" y="1868"/>
                    <a:pt x="33" y="2802"/>
                  </a:cubicBezTo>
                  <a:cubicBezTo>
                    <a:pt x="33" y="3703"/>
                    <a:pt x="100" y="4670"/>
                    <a:pt x="100" y="5604"/>
                  </a:cubicBezTo>
                  <a:cubicBezTo>
                    <a:pt x="100" y="7472"/>
                    <a:pt x="200" y="9307"/>
                    <a:pt x="200" y="11142"/>
                  </a:cubicBezTo>
                  <a:cubicBezTo>
                    <a:pt x="200" y="11175"/>
                    <a:pt x="234" y="11192"/>
                    <a:pt x="267" y="11192"/>
                  </a:cubicBezTo>
                  <a:cubicBezTo>
                    <a:pt x="300" y="11192"/>
                    <a:pt x="334" y="11175"/>
                    <a:pt x="334" y="11142"/>
                  </a:cubicBezTo>
                  <a:cubicBezTo>
                    <a:pt x="500" y="9274"/>
                    <a:pt x="701" y="7439"/>
                    <a:pt x="701" y="5571"/>
                  </a:cubicBezTo>
                  <a:cubicBezTo>
                    <a:pt x="701" y="4637"/>
                    <a:pt x="701" y="3670"/>
                    <a:pt x="667" y="2769"/>
                  </a:cubicBezTo>
                  <a:cubicBezTo>
                    <a:pt x="634" y="1902"/>
                    <a:pt x="601" y="934"/>
                    <a:pt x="367" y="100"/>
                  </a:cubicBezTo>
                  <a:cubicBezTo>
                    <a:pt x="350" y="34"/>
                    <a:pt x="292"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5"/>
            <p:cNvSpPr/>
            <p:nvPr/>
          </p:nvSpPr>
          <p:spPr>
            <a:xfrm>
              <a:off x="3467100" y="1005150"/>
              <a:ext cx="33925" cy="85175"/>
            </a:xfrm>
            <a:custGeom>
              <a:avLst/>
              <a:gdLst/>
              <a:ahLst/>
              <a:cxnLst/>
              <a:rect l="l" t="t" r="r" b="b"/>
              <a:pathLst>
                <a:path w="1357" h="3407" extrusionOk="0">
                  <a:moveTo>
                    <a:pt x="1178" y="1"/>
                  </a:moveTo>
                  <a:cubicBezTo>
                    <a:pt x="1107" y="1"/>
                    <a:pt x="1033" y="36"/>
                    <a:pt x="990" y="108"/>
                  </a:cubicBezTo>
                  <a:cubicBezTo>
                    <a:pt x="856" y="341"/>
                    <a:pt x="756" y="608"/>
                    <a:pt x="656" y="842"/>
                  </a:cubicBezTo>
                  <a:cubicBezTo>
                    <a:pt x="589" y="1075"/>
                    <a:pt x="489" y="1375"/>
                    <a:pt x="456" y="1675"/>
                  </a:cubicBezTo>
                  <a:cubicBezTo>
                    <a:pt x="323" y="2209"/>
                    <a:pt x="189" y="2743"/>
                    <a:pt x="22" y="3243"/>
                  </a:cubicBezTo>
                  <a:cubicBezTo>
                    <a:pt x="0" y="3332"/>
                    <a:pt x="67" y="3406"/>
                    <a:pt x="124" y="3406"/>
                  </a:cubicBezTo>
                  <a:cubicBezTo>
                    <a:pt x="152" y="3406"/>
                    <a:pt x="178" y="3388"/>
                    <a:pt x="189" y="3343"/>
                  </a:cubicBezTo>
                  <a:cubicBezTo>
                    <a:pt x="456" y="2843"/>
                    <a:pt x="756" y="2343"/>
                    <a:pt x="956" y="1842"/>
                  </a:cubicBezTo>
                  <a:cubicBezTo>
                    <a:pt x="1090" y="1609"/>
                    <a:pt x="1157" y="1342"/>
                    <a:pt x="1257" y="1042"/>
                  </a:cubicBezTo>
                  <a:cubicBezTo>
                    <a:pt x="1323" y="741"/>
                    <a:pt x="1357" y="475"/>
                    <a:pt x="1357" y="174"/>
                  </a:cubicBezTo>
                  <a:cubicBezTo>
                    <a:pt x="1357" y="61"/>
                    <a:pt x="1271" y="1"/>
                    <a:pt x="11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5"/>
            <p:cNvSpPr/>
            <p:nvPr/>
          </p:nvSpPr>
          <p:spPr>
            <a:xfrm>
              <a:off x="3359225" y="966600"/>
              <a:ext cx="96175" cy="22900"/>
            </a:xfrm>
            <a:custGeom>
              <a:avLst/>
              <a:gdLst/>
              <a:ahLst/>
              <a:cxnLst/>
              <a:rect l="l" t="t" r="r" b="b"/>
              <a:pathLst>
                <a:path w="3847" h="916" extrusionOk="0">
                  <a:moveTo>
                    <a:pt x="3580" y="0"/>
                  </a:moveTo>
                  <a:cubicBezTo>
                    <a:pt x="3556" y="0"/>
                    <a:pt x="3531" y="5"/>
                    <a:pt x="3503" y="15"/>
                  </a:cubicBezTo>
                  <a:cubicBezTo>
                    <a:pt x="3270" y="82"/>
                    <a:pt x="3003" y="149"/>
                    <a:pt x="2703" y="149"/>
                  </a:cubicBezTo>
                  <a:cubicBezTo>
                    <a:pt x="2436" y="182"/>
                    <a:pt x="2136" y="215"/>
                    <a:pt x="1802" y="249"/>
                  </a:cubicBezTo>
                  <a:lnTo>
                    <a:pt x="935" y="382"/>
                  </a:lnTo>
                  <a:cubicBezTo>
                    <a:pt x="802" y="415"/>
                    <a:pt x="635" y="415"/>
                    <a:pt x="501" y="482"/>
                  </a:cubicBezTo>
                  <a:cubicBezTo>
                    <a:pt x="335" y="516"/>
                    <a:pt x="234" y="582"/>
                    <a:pt x="101" y="649"/>
                  </a:cubicBezTo>
                  <a:cubicBezTo>
                    <a:pt x="1" y="716"/>
                    <a:pt x="1" y="882"/>
                    <a:pt x="134" y="882"/>
                  </a:cubicBezTo>
                  <a:cubicBezTo>
                    <a:pt x="301" y="882"/>
                    <a:pt x="435" y="916"/>
                    <a:pt x="601" y="916"/>
                  </a:cubicBezTo>
                  <a:cubicBezTo>
                    <a:pt x="768" y="916"/>
                    <a:pt x="902" y="882"/>
                    <a:pt x="1068" y="882"/>
                  </a:cubicBezTo>
                  <a:lnTo>
                    <a:pt x="1936" y="749"/>
                  </a:lnTo>
                  <a:lnTo>
                    <a:pt x="2803" y="649"/>
                  </a:lnTo>
                  <a:cubicBezTo>
                    <a:pt x="3103" y="582"/>
                    <a:pt x="3337" y="549"/>
                    <a:pt x="3637" y="415"/>
                  </a:cubicBezTo>
                  <a:cubicBezTo>
                    <a:pt x="3846" y="356"/>
                    <a:pt x="3787" y="0"/>
                    <a:pt x="3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5"/>
            <p:cNvSpPr/>
            <p:nvPr/>
          </p:nvSpPr>
          <p:spPr>
            <a:xfrm>
              <a:off x="3406775" y="1014575"/>
              <a:ext cx="83775" cy="175625"/>
            </a:xfrm>
            <a:custGeom>
              <a:avLst/>
              <a:gdLst/>
              <a:ahLst/>
              <a:cxnLst/>
              <a:rect l="l" t="t" r="r" b="b"/>
              <a:pathLst>
                <a:path w="3351" h="7025" extrusionOk="0">
                  <a:moveTo>
                    <a:pt x="1739" y="0"/>
                  </a:moveTo>
                  <a:cubicBezTo>
                    <a:pt x="1715" y="0"/>
                    <a:pt x="1690" y="9"/>
                    <a:pt x="1668" y="31"/>
                  </a:cubicBezTo>
                  <a:cubicBezTo>
                    <a:pt x="1034" y="598"/>
                    <a:pt x="701" y="1298"/>
                    <a:pt x="501" y="2032"/>
                  </a:cubicBezTo>
                  <a:cubicBezTo>
                    <a:pt x="167" y="2966"/>
                    <a:pt x="0" y="3934"/>
                    <a:pt x="100" y="4834"/>
                  </a:cubicBezTo>
                  <a:cubicBezTo>
                    <a:pt x="234" y="5602"/>
                    <a:pt x="601" y="6335"/>
                    <a:pt x="1335" y="6769"/>
                  </a:cubicBezTo>
                  <a:cubicBezTo>
                    <a:pt x="1586" y="6926"/>
                    <a:pt x="1942" y="7024"/>
                    <a:pt x="2290" y="7024"/>
                  </a:cubicBezTo>
                  <a:cubicBezTo>
                    <a:pt x="2679" y="7024"/>
                    <a:pt x="3058" y="6902"/>
                    <a:pt x="3269" y="6602"/>
                  </a:cubicBezTo>
                  <a:cubicBezTo>
                    <a:pt x="3351" y="6521"/>
                    <a:pt x="3278" y="6418"/>
                    <a:pt x="3212" y="6418"/>
                  </a:cubicBezTo>
                  <a:cubicBezTo>
                    <a:pt x="3197" y="6418"/>
                    <a:pt x="3182" y="6423"/>
                    <a:pt x="3169" y="6436"/>
                  </a:cubicBezTo>
                  <a:cubicBezTo>
                    <a:pt x="2916" y="6459"/>
                    <a:pt x="2726" y="6497"/>
                    <a:pt x="2524" y="6497"/>
                  </a:cubicBezTo>
                  <a:cubicBezTo>
                    <a:pt x="2433" y="6497"/>
                    <a:pt x="2339" y="6490"/>
                    <a:pt x="2235" y="6469"/>
                  </a:cubicBezTo>
                  <a:cubicBezTo>
                    <a:pt x="1902" y="6436"/>
                    <a:pt x="1668" y="6302"/>
                    <a:pt x="1401" y="6035"/>
                  </a:cubicBezTo>
                  <a:cubicBezTo>
                    <a:pt x="901" y="5602"/>
                    <a:pt x="734" y="4834"/>
                    <a:pt x="701" y="4167"/>
                  </a:cubicBezTo>
                  <a:cubicBezTo>
                    <a:pt x="701" y="3467"/>
                    <a:pt x="834" y="2699"/>
                    <a:pt x="1001" y="2032"/>
                  </a:cubicBezTo>
                  <a:cubicBezTo>
                    <a:pt x="1101" y="1432"/>
                    <a:pt x="1368" y="698"/>
                    <a:pt x="1835" y="198"/>
                  </a:cubicBezTo>
                  <a:cubicBezTo>
                    <a:pt x="1913" y="119"/>
                    <a:pt x="1828" y="0"/>
                    <a:pt x="1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5"/>
            <p:cNvSpPr/>
            <p:nvPr/>
          </p:nvSpPr>
          <p:spPr>
            <a:xfrm>
              <a:off x="3263325" y="988775"/>
              <a:ext cx="187325" cy="70775"/>
            </a:xfrm>
            <a:custGeom>
              <a:avLst/>
              <a:gdLst/>
              <a:ahLst/>
              <a:cxnLst/>
              <a:rect l="l" t="t" r="r" b="b"/>
              <a:pathLst>
                <a:path w="7493" h="2831" extrusionOk="0">
                  <a:moveTo>
                    <a:pt x="346" y="0"/>
                  </a:moveTo>
                  <a:cubicBezTo>
                    <a:pt x="328" y="0"/>
                    <a:pt x="311" y="8"/>
                    <a:pt x="301" y="29"/>
                  </a:cubicBezTo>
                  <a:cubicBezTo>
                    <a:pt x="1" y="763"/>
                    <a:pt x="101" y="1363"/>
                    <a:pt x="501" y="1964"/>
                  </a:cubicBezTo>
                  <a:cubicBezTo>
                    <a:pt x="1002" y="2597"/>
                    <a:pt x="1836" y="2831"/>
                    <a:pt x="2603" y="2831"/>
                  </a:cubicBezTo>
                  <a:cubicBezTo>
                    <a:pt x="3437" y="2831"/>
                    <a:pt x="4337" y="2697"/>
                    <a:pt x="5171" y="2464"/>
                  </a:cubicBezTo>
                  <a:cubicBezTo>
                    <a:pt x="6005" y="2230"/>
                    <a:pt x="6772" y="1830"/>
                    <a:pt x="7406" y="1230"/>
                  </a:cubicBezTo>
                  <a:cubicBezTo>
                    <a:pt x="7492" y="1172"/>
                    <a:pt x="7381" y="1016"/>
                    <a:pt x="7284" y="1016"/>
                  </a:cubicBezTo>
                  <a:cubicBezTo>
                    <a:pt x="7269" y="1016"/>
                    <a:pt x="7253" y="1020"/>
                    <a:pt x="7239" y="1030"/>
                  </a:cubicBezTo>
                  <a:cubicBezTo>
                    <a:pt x="6039" y="1830"/>
                    <a:pt x="4504" y="2064"/>
                    <a:pt x="3136" y="2197"/>
                  </a:cubicBezTo>
                  <a:cubicBezTo>
                    <a:pt x="2866" y="2236"/>
                    <a:pt x="2582" y="2269"/>
                    <a:pt x="2299" y="2269"/>
                  </a:cubicBezTo>
                  <a:cubicBezTo>
                    <a:pt x="1848" y="2269"/>
                    <a:pt x="1404" y="2184"/>
                    <a:pt x="1035" y="1897"/>
                  </a:cubicBezTo>
                  <a:cubicBezTo>
                    <a:pt x="568" y="1497"/>
                    <a:pt x="268" y="696"/>
                    <a:pt x="435" y="62"/>
                  </a:cubicBezTo>
                  <a:cubicBezTo>
                    <a:pt x="435" y="39"/>
                    <a:pt x="387"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5"/>
            <p:cNvSpPr/>
            <p:nvPr/>
          </p:nvSpPr>
          <p:spPr>
            <a:xfrm>
              <a:off x="3190775" y="2578125"/>
              <a:ext cx="366950" cy="96125"/>
            </a:xfrm>
            <a:custGeom>
              <a:avLst/>
              <a:gdLst/>
              <a:ahLst/>
              <a:cxnLst/>
              <a:rect l="l" t="t" r="r" b="b"/>
              <a:pathLst>
                <a:path w="14678" h="3845" extrusionOk="0">
                  <a:moveTo>
                    <a:pt x="5772" y="0"/>
                  </a:moveTo>
                  <a:cubicBezTo>
                    <a:pt x="5038" y="0"/>
                    <a:pt x="4204" y="0"/>
                    <a:pt x="3403" y="134"/>
                  </a:cubicBezTo>
                  <a:cubicBezTo>
                    <a:pt x="2669" y="267"/>
                    <a:pt x="1902" y="467"/>
                    <a:pt x="1235" y="834"/>
                  </a:cubicBezTo>
                  <a:cubicBezTo>
                    <a:pt x="668" y="1168"/>
                    <a:pt x="134" y="1735"/>
                    <a:pt x="34" y="2435"/>
                  </a:cubicBezTo>
                  <a:cubicBezTo>
                    <a:pt x="1" y="3069"/>
                    <a:pt x="368" y="3636"/>
                    <a:pt x="1002" y="3770"/>
                  </a:cubicBezTo>
                  <a:cubicBezTo>
                    <a:pt x="1186" y="3818"/>
                    <a:pt x="1382" y="3844"/>
                    <a:pt x="1579" y="3844"/>
                  </a:cubicBezTo>
                  <a:cubicBezTo>
                    <a:pt x="2057" y="3844"/>
                    <a:pt x="2539" y="3691"/>
                    <a:pt x="2870" y="3336"/>
                  </a:cubicBezTo>
                  <a:cubicBezTo>
                    <a:pt x="3337" y="2902"/>
                    <a:pt x="3370" y="1968"/>
                    <a:pt x="2736" y="1635"/>
                  </a:cubicBezTo>
                  <a:cubicBezTo>
                    <a:pt x="2593" y="1559"/>
                    <a:pt x="2442" y="1524"/>
                    <a:pt x="2294" y="1524"/>
                  </a:cubicBezTo>
                  <a:cubicBezTo>
                    <a:pt x="1856" y="1524"/>
                    <a:pt x="1452" y="1836"/>
                    <a:pt x="1402" y="2335"/>
                  </a:cubicBezTo>
                  <a:cubicBezTo>
                    <a:pt x="1385" y="2552"/>
                    <a:pt x="1544" y="2661"/>
                    <a:pt x="1710" y="2661"/>
                  </a:cubicBezTo>
                  <a:cubicBezTo>
                    <a:pt x="1877" y="2661"/>
                    <a:pt x="2052" y="2552"/>
                    <a:pt x="2069" y="2335"/>
                  </a:cubicBezTo>
                  <a:cubicBezTo>
                    <a:pt x="2069" y="2235"/>
                    <a:pt x="2302" y="2169"/>
                    <a:pt x="2369" y="2169"/>
                  </a:cubicBezTo>
                  <a:cubicBezTo>
                    <a:pt x="2636" y="2169"/>
                    <a:pt x="2703" y="2435"/>
                    <a:pt x="2703" y="2636"/>
                  </a:cubicBezTo>
                  <a:cubicBezTo>
                    <a:pt x="2672" y="3250"/>
                    <a:pt x="1990" y="3440"/>
                    <a:pt x="1466" y="3440"/>
                  </a:cubicBezTo>
                  <a:cubicBezTo>
                    <a:pt x="1421" y="3440"/>
                    <a:pt x="1377" y="3439"/>
                    <a:pt x="1335" y="3436"/>
                  </a:cubicBezTo>
                  <a:cubicBezTo>
                    <a:pt x="1035" y="3403"/>
                    <a:pt x="701" y="3303"/>
                    <a:pt x="568" y="3069"/>
                  </a:cubicBezTo>
                  <a:cubicBezTo>
                    <a:pt x="401" y="2802"/>
                    <a:pt x="434" y="2469"/>
                    <a:pt x="568" y="2169"/>
                  </a:cubicBezTo>
                  <a:cubicBezTo>
                    <a:pt x="835" y="1635"/>
                    <a:pt x="1402" y="1301"/>
                    <a:pt x="1902" y="1068"/>
                  </a:cubicBezTo>
                  <a:cubicBezTo>
                    <a:pt x="3036" y="601"/>
                    <a:pt x="4271" y="601"/>
                    <a:pt x="5505" y="601"/>
                  </a:cubicBezTo>
                  <a:cubicBezTo>
                    <a:pt x="6417" y="601"/>
                    <a:pt x="7343" y="616"/>
                    <a:pt x="8275" y="616"/>
                  </a:cubicBezTo>
                  <a:cubicBezTo>
                    <a:pt x="8740" y="616"/>
                    <a:pt x="9207" y="612"/>
                    <a:pt x="9674" y="601"/>
                  </a:cubicBezTo>
                  <a:cubicBezTo>
                    <a:pt x="11276" y="601"/>
                    <a:pt x="12910" y="567"/>
                    <a:pt x="14511" y="467"/>
                  </a:cubicBezTo>
                  <a:cubicBezTo>
                    <a:pt x="14678" y="467"/>
                    <a:pt x="14678" y="234"/>
                    <a:pt x="14511" y="234"/>
                  </a:cubicBezTo>
                  <a:cubicBezTo>
                    <a:pt x="12576" y="67"/>
                    <a:pt x="10608" y="67"/>
                    <a:pt x="87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5"/>
            <p:cNvSpPr/>
            <p:nvPr/>
          </p:nvSpPr>
          <p:spPr>
            <a:xfrm>
              <a:off x="3548550" y="2230475"/>
              <a:ext cx="115100" cy="357150"/>
            </a:xfrm>
            <a:custGeom>
              <a:avLst/>
              <a:gdLst/>
              <a:ahLst/>
              <a:cxnLst/>
              <a:rect l="l" t="t" r="r" b="b"/>
              <a:pathLst>
                <a:path w="4604" h="14286" extrusionOk="0">
                  <a:moveTo>
                    <a:pt x="2421" y="0"/>
                  </a:moveTo>
                  <a:cubicBezTo>
                    <a:pt x="2097" y="0"/>
                    <a:pt x="1790" y="109"/>
                    <a:pt x="1534" y="330"/>
                  </a:cubicBezTo>
                  <a:cubicBezTo>
                    <a:pt x="934" y="797"/>
                    <a:pt x="667" y="1698"/>
                    <a:pt x="434" y="2398"/>
                  </a:cubicBezTo>
                  <a:cubicBezTo>
                    <a:pt x="0" y="4066"/>
                    <a:pt x="67" y="5834"/>
                    <a:pt x="100" y="7535"/>
                  </a:cubicBezTo>
                  <a:cubicBezTo>
                    <a:pt x="167" y="9703"/>
                    <a:pt x="67" y="11905"/>
                    <a:pt x="267" y="14073"/>
                  </a:cubicBezTo>
                  <a:cubicBezTo>
                    <a:pt x="299" y="14219"/>
                    <a:pt x="402" y="14286"/>
                    <a:pt x="500" y="14286"/>
                  </a:cubicBezTo>
                  <a:cubicBezTo>
                    <a:pt x="603" y="14286"/>
                    <a:pt x="701" y="14210"/>
                    <a:pt x="701" y="14073"/>
                  </a:cubicBezTo>
                  <a:cubicBezTo>
                    <a:pt x="834" y="12639"/>
                    <a:pt x="767" y="11171"/>
                    <a:pt x="767" y="9737"/>
                  </a:cubicBezTo>
                  <a:cubicBezTo>
                    <a:pt x="767" y="8336"/>
                    <a:pt x="734" y="6968"/>
                    <a:pt x="734" y="5534"/>
                  </a:cubicBezTo>
                  <a:cubicBezTo>
                    <a:pt x="734" y="4299"/>
                    <a:pt x="834" y="2999"/>
                    <a:pt x="1334" y="1831"/>
                  </a:cubicBezTo>
                  <a:cubicBezTo>
                    <a:pt x="1534" y="1331"/>
                    <a:pt x="1768" y="664"/>
                    <a:pt x="2368" y="530"/>
                  </a:cubicBezTo>
                  <a:cubicBezTo>
                    <a:pt x="2425" y="523"/>
                    <a:pt x="2482" y="519"/>
                    <a:pt x="2539" y="519"/>
                  </a:cubicBezTo>
                  <a:cubicBezTo>
                    <a:pt x="2993" y="519"/>
                    <a:pt x="3470" y="749"/>
                    <a:pt x="3736" y="1164"/>
                  </a:cubicBezTo>
                  <a:cubicBezTo>
                    <a:pt x="4036" y="1631"/>
                    <a:pt x="4003" y="2465"/>
                    <a:pt x="3336" y="2532"/>
                  </a:cubicBezTo>
                  <a:cubicBezTo>
                    <a:pt x="3301" y="2538"/>
                    <a:pt x="3269" y="2541"/>
                    <a:pt x="3239" y="2541"/>
                  </a:cubicBezTo>
                  <a:cubicBezTo>
                    <a:pt x="2789" y="2541"/>
                    <a:pt x="2858" y="1897"/>
                    <a:pt x="3242" y="1897"/>
                  </a:cubicBezTo>
                  <a:cubicBezTo>
                    <a:pt x="3251" y="1897"/>
                    <a:pt x="3260" y="1897"/>
                    <a:pt x="3269" y="1898"/>
                  </a:cubicBezTo>
                  <a:cubicBezTo>
                    <a:pt x="3287" y="1901"/>
                    <a:pt x="3303" y="1903"/>
                    <a:pt x="3320" y="1903"/>
                  </a:cubicBezTo>
                  <a:cubicBezTo>
                    <a:pt x="3612" y="1903"/>
                    <a:pt x="3685" y="1362"/>
                    <a:pt x="3369" y="1331"/>
                  </a:cubicBezTo>
                  <a:cubicBezTo>
                    <a:pt x="3303" y="1316"/>
                    <a:pt x="3239" y="1309"/>
                    <a:pt x="3177" y="1309"/>
                  </a:cubicBezTo>
                  <a:cubicBezTo>
                    <a:pt x="2678" y="1309"/>
                    <a:pt x="2335" y="1764"/>
                    <a:pt x="2335" y="2298"/>
                  </a:cubicBezTo>
                  <a:cubicBezTo>
                    <a:pt x="2335" y="2836"/>
                    <a:pt x="2791" y="3214"/>
                    <a:pt x="3318" y="3214"/>
                  </a:cubicBezTo>
                  <a:cubicBezTo>
                    <a:pt x="3379" y="3214"/>
                    <a:pt x="3441" y="3209"/>
                    <a:pt x="3503" y="3199"/>
                  </a:cubicBezTo>
                  <a:cubicBezTo>
                    <a:pt x="4170" y="3065"/>
                    <a:pt x="4603" y="2498"/>
                    <a:pt x="4537" y="1831"/>
                  </a:cubicBezTo>
                  <a:cubicBezTo>
                    <a:pt x="4503" y="1197"/>
                    <a:pt x="3903" y="530"/>
                    <a:pt x="3369" y="297"/>
                  </a:cubicBezTo>
                  <a:cubicBezTo>
                    <a:pt x="3059" y="100"/>
                    <a:pt x="2732" y="0"/>
                    <a:pt x="2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5"/>
            <p:cNvSpPr/>
            <p:nvPr/>
          </p:nvSpPr>
          <p:spPr>
            <a:xfrm>
              <a:off x="2895575" y="2575900"/>
              <a:ext cx="319425" cy="20175"/>
            </a:xfrm>
            <a:custGeom>
              <a:avLst/>
              <a:gdLst/>
              <a:ahLst/>
              <a:cxnLst/>
              <a:rect l="l" t="t" r="r" b="b"/>
              <a:pathLst>
                <a:path w="12777" h="807" extrusionOk="0">
                  <a:moveTo>
                    <a:pt x="2060" y="1"/>
                  </a:moveTo>
                  <a:cubicBezTo>
                    <a:pt x="1451" y="1"/>
                    <a:pt x="853" y="17"/>
                    <a:pt x="267" y="56"/>
                  </a:cubicBezTo>
                  <a:cubicBezTo>
                    <a:pt x="34" y="56"/>
                    <a:pt x="0" y="390"/>
                    <a:pt x="201" y="423"/>
                  </a:cubicBezTo>
                  <a:cubicBezTo>
                    <a:pt x="2202" y="690"/>
                    <a:pt x="4303" y="723"/>
                    <a:pt x="6338" y="756"/>
                  </a:cubicBezTo>
                  <a:cubicBezTo>
                    <a:pt x="6839" y="790"/>
                    <a:pt x="7339" y="807"/>
                    <a:pt x="7843" y="807"/>
                  </a:cubicBezTo>
                  <a:cubicBezTo>
                    <a:pt x="8348" y="807"/>
                    <a:pt x="8857" y="790"/>
                    <a:pt x="9374" y="756"/>
                  </a:cubicBezTo>
                  <a:cubicBezTo>
                    <a:pt x="10441" y="723"/>
                    <a:pt x="11475" y="690"/>
                    <a:pt x="12543" y="690"/>
                  </a:cubicBezTo>
                  <a:cubicBezTo>
                    <a:pt x="12776" y="690"/>
                    <a:pt x="12709" y="390"/>
                    <a:pt x="12543" y="390"/>
                  </a:cubicBezTo>
                  <a:cubicBezTo>
                    <a:pt x="11542" y="356"/>
                    <a:pt x="10541" y="256"/>
                    <a:pt x="9507" y="189"/>
                  </a:cubicBezTo>
                  <a:cubicBezTo>
                    <a:pt x="8473" y="89"/>
                    <a:pt x="7472" y="56"/>
                    <a:pt x="6405" y="23"/>
                  </a:cubicBezTo>
                  <a:cubicBezTo>
                    <a:pt x="6071" y="12"/>
                    <a:pt x="5738" y="8"/>
                    <a:pt x="5403" y="8"/>
                  </a:cubicBezTo>
                  <a:cubicBezTo>
                    <a:pt x="4733" y="8"/>
                    <a:pt x="4059" y="23"/>
                    <a:pt x="3369" y="23"/>
                  </a:cubicBezTo>
                  <a:cubicBezTo>
                    <a:pt x="2927" y="9"/>
                    <a:pt x="2491" y="1"/>
                    <a:pt x="2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5"/>
            <p:cNvSpPr/>
            <p:nvPr/>
          </p:nvSpPr>
          <p:spPr>
            <a:xfrm>
              <a:off x="3532700" y="1921600"/>
              <a:ext cx="22525" cy="352175"/>
            </a:xfrm>
            <a:custGeom>
              <a:avLst/>
              <a:gdLst/>
              <a:ahLst/>
              <a:cxnLst/>
              <a:rect l="l" t="t" r="r" b="b"/>
              <a:pathLst>
                <a:path w="901" h="14087" extrusionOk="0">
                  <a:moveTo>
                    <a:pt x="396" y="1"/>
                  </a:moveTo>
                  <a:cubicBezTo>
                    <a:pt x="351" y="1"/>
                    <a:pt x="300" y="26"/>
                    <a:pt x="300" y="76"/>
                  </a:cubicBezTo>
                  <a:cubicBezTo>
                    <a:pt x="34" y="2378"/>
                    <a:pt x="0" y="4679"/>
                    <a:pt x="134" y="6914"/>
                  </a:cubicBezTo>
                  <a:cubicBezTo>
                    <a:pt x="234" y="9249"/>
                    <a:pt x="300" y="11551"/>
                    <a:pt x="401" y="13886"/>
                  </a:cubicBezTo>
                  <a:cubicBezTo>
                    <a:pt x="401" y="14027"/>
                    <a:pt x="496" y="14087"/>
                    <a:pt x="597" y="14087"/>
                  </a:cubicBezTo>
                  <a:cubicBezTo>
                    <a:pt x="712" y="14087"/>
                    <a:pt x="834" y="14010"/>
                    <a:pt x="834" y="13886"/>
                  </a:cubicBezTo>
                  <a:cubicBezTo>
                    <a:pt x="868" y="11551"/>
                    <a:pt x="868" y="9249"/>
                    <a:pt x="868" y="6914"/>
                  </a:cubicBezTo>
                  <a:cubicBezTo>
                    <a:pt x="901" y="4646"/>
                    <a:pt x="801" y="2344"/>
                    <a:pt x="467" y="76"/>
                  </a:cubicBezTo>
                  <a:cubicBezTo>
                    <a:pt x="484" y="26"/>
                    <a:pt x="442"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5"/>
            <p:cNvSpPr/>
            <p:nvPr/>
          </p:nvSpPr>
          <p:spPr>
            <a:xfrm>
              <a:off x="2804675" y="2548100"/>
              <a:ext cx="720550" cy="115950"/>
            </a:xfrm>
            <a:custGeom>
              <a:avLst/>
              <a:gdLst/>
              <a:ahLst/>
              <a:cxnLst/>
              <a:rect l="l" t="t" r="r" b="b"/>
              <a:pathLst>
                <a:path w="28822" h="4638" extrusionOk="0">
                  <a:moveTo>
                    <a:pt x="6205" y="101"/>
                  </a:moveTo>
                  <a:cubicBezTo>
                    <a:pt x="4837" y="167"/>
                    <a:pt x="3403" y="0"/>
                    <a:pt x="2102" y="434"/>
                  </a:cubicBezTo>
                  <a:cubicBezTo>
                    <a:pt x="1135" y="768"/>
                    <a:pt x="167" y="1535"/>
                    <a:pt x="101" y="2636"/>
                  </a:cubicBezTo>
                  <a:cubicBezTo>
                    <a:pt x="0" y="3536"/>
                    <a:pt x="634" y="4604"/>
                    <a:pt x="1635" y="4637"/>
                  </a:cubicBezTo>
                  <a:cubicBezTo>
                    <a:pt x="1648" y="4638"/>
                    <a:pt x="1661" y="4638"/>
                    <a:pt x="1674" y="4638"/>
                  </a:cubicBezTo>
                  <a:cubicBezTo>
                    <a:pt x="2695" y="4638"/>
                    <a:pt x="3693" y="3358"/>
                    <a:pt x="2936" y="2469"/>
                  </a:cubicBezTo>
                  <a:cubicBezTo>
                    <a:pt x="2730" y="2243"/>
                    <a:pt x="2411" y="2067"/>
                    <a:pt x="2110" y="2067"/>
                  </a:cubicBezTo>
                  <a:cubicBezTo>
                    <a:pt x="1923" y="2067"/>
                    <a:pt x="1742" y="2136"/>
                    <a:pt x="1602" y="2302"/>
                  </a:cubicBezTo>
                  <a:cubicBezTo>
                    <a:pt x="1268" y="2636"/>
                    <a:pt x="1301" y="3303"/>
                    <a:pt x="1768" y="3503"/>
                  </a:cubicBezTo>
                  <a:cubicBezTo>
                    <a:pt x="1817" y="3525"/>
                    <a:pt x="1864" y="3535"/>
                    <a:pt x="1909" y="3535"/>
                  </a:cubicBezTo>
                  <a:cubicBezTo>
                    <a:pt x="2203" y="3535"/>
                    <a:pt x="2383" y="3114"/>
                    <a:pt x="2035" y="2969"/>
                  </a:cubicBezTo>
                  <a:cubicBezTo>
                    <a:pt x="1935" y="2936"/>
                    <a:pt x="1935" y="2769"/>
                    <a:pt x="2035" y="2669"/>
                  </a:cubicBezTo>
                  <a:cubicBezTo>
                    <a:pt x="2067" y="2644"/>
                    <a:pt x="2103" y="2633"/>
                    <a:pt x="2140" y="2633"/>
                  </a:cubicBezTo>
                  <a:cubicBezTo>
                    <a:pt x="2297" y="2633"/>
                    <a:pt x="2482" y="2828"/>
                    <a:pt x="2536" y="2936"/>
                  </a:cubicBezTo>
                  <a:cubicBezTo>
                    <a:pt x="2702" y="3303"/>
                    <a:pt x="2469" y="3670"/>
                    <a:pt x="2169" y="3870"/>
                  </a:cubicBezTo>
                  <a:cubicBezTo>
                    <a:pt x="2009" y="3970"/>
                    <a:pt x="1852" y="4014"/>
                    <a:pt x="1705" y="4014"/>
                  </a:cubicBezTo>
                  <a:cubicBezTo>
                    <a:pt x="1116" y="4014"/>
                    <a:pt x="668" y="3310"/>
                    <a:pt x="668" y="2669"/>
                  </a:cubicBezTo>
                  <a:cubicBezTo>
                    <a:pt x="701" y="1702"/>
                    <a:pt x="1602" y="1101"/>
                    <a:pt x="2436" y="834"/>
                  </a:cubicBezTo>
                  <a:cubicBezTo>
                    <a:pt x="3029" y="649"/>
                    <a:pt x="3663" y="608"/>
                    <a:pt x="4304" y="608"/>
                  </a:cubicBezTo>
                  <a:cubicBezTo>
                    <a:pt x="4817" y="608"/>
                    <a:pt x="5334" y="634"/>
                    <a:pt x="5838" y="634"/>
                  </a:cubicBezTo>
                  <a:cubicBezTo>
                    <a:pt x="10708" y="668"/>
                    <a:pt x="15545" y="834"/>
                    <a:pt x="20448" y="834"/>
                  </a:cubicBezTo>
                  <a:cubicBezTo>
                    <a:pt x="23184" y="834"/>
                    <a:pt x="25952" y="834"/>
                    <a:pt x="28654" y="768"/>
                  </a:cubicBezTo>
                  <a:cubicBezTo>
                    <a:pt x="28821" y="768"/>
                    <a:pt x="28821" y="501"/>
                    <a:pt x="28654" y="501"/>
                  </a:cubicBezTo>
                  <a:cubicBezTo>
                    <a:pt x="23541" y="217"/>
                    <a:pt x="18427" y="126"/>
                    <a:pt x="13334" y="126"/>
                  </a:cubicBezTo>
                  <a:cubicBezTo>
                    <a:pt x="12447" y="126"/>
                    <a:pt x="11560" y="129"/>
                    <a:pt x="10675" y="134"/>
                  </a:cubicBezTo>
                  <a:cubicBezTo>
                    <a:pt x="9174" y="134"/>
                    <a:pt x="7706" y="101"/>
                    <a:pt x="6205" y="1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5"/>
            <p:cNvSpPr/>
            <p:nvPr/>
          </p:nvSpPr>
          <p:spPr>
            <a:xfrm>
              <a:off x="3505175" y="1826050"/>
              <a:ext cx="142625" cy="706850"/>
            </a:xfrm>
            <a:custGeom>
              <a:avLst/>
              <a:gdLst/>
              <a:ahLst/>
              <a:cxnLst/>
              <a:rect l="l" t="t" r="r" b="b"/>
              <a:pathLst>
                <a:path w="5705" h="28274" extrusionOk="0">
                  <a:moveTo>
                    <a:pt x="3569" y="1"/>
                  </a:moveTo>
                  <a:cubicBezTo>
                    <a:pt x="2912" y="1"/>
                    <a:pt x="2243" y="295"/>
                    <a:pt x="1735" y="762"/>
                  </a:cubicBezTo>
                  <a:cubicBezTo>
                    <a:pt x="801" y="1696"/>
                    <a:pt x="534" y="3031"/>
                    <a:pt x="401" y="4298"/>
                  </a:cubicBezTo>
                  <a:cubicBezTo>
                    <a:pt x="234" y="5733"/>
                    <a:pt x="134" y="7200"/>
                    <a:pt x="101" y="8701"/>
                  </a:cubicBezTo>
                  <a:cubicBezTo>
                    <a:pt x="0" y="11737"/>
                    <a:pt x="167" y="14739"/>
                    <a:pt x="301" y="17808"/>
                  </a:cubicBezTo>
                  <a:cubicBezTo>
                    <a:pt x="401" y="19509"/>
                    <a:pt x="467" y="21244"/>
                    <a:pt x="568" y="22978"/>
                  </a:cubicBezTo>
                  <a:cubicBezTo>
                    <a:pt x="634" y="24679"/>
                    <a:pt x="668" y="26414"/>
                    <a:pt x="901" y="28149"/>
                  </a:cubicBezTo>
                  <a:cubicBezTo>
                    <a:pt x="918" y="28232"/>
                    <a:pt x="976" y="28274"/>
                    <a:pt x="1035" y="28274"/>
                  </a:cubicBezTo>
                  <a:cubicBezTo>
                    <a:pt x="1093" y="28274"/>
                    <a:pt x="1151" y="28232"/>
                    <a:pt x="1168" y="28149"/>
                  </a:cubicBezTo>
                  <a:cubicBezTo>
                    <a:pt x="1235" y="26881"/>
                    <a:pt x="1168" y="25680"/>
                    <a:pt x="1135" y="24413"/>
                  </a:cubicBezTo>
                  <a:cubicBezTo>
                    <a:pt x="1101" y="23212"/>
                    <a:pt x="1068" y="22011"/>
                    <a:pt x="1068" y="20743"/>
                  </a:cubicBezTo>
                  <a:cubicBezTo>
                    <a:pt x="968" y="18308"/>
                    <a:pt x="834" y="15873"/>
                    <a:pt x="801" y="13405"/>
                  </a:cubicBezTo>
                  <a:cubicBezTo>
                    <a:pt x="734" y="11003"/>
                    <a:pt x="734" y="8568"/>
                    <a:pt x="901" y="6166"/>
                  </a:cubicBezTo>
                  <a:cubicBezTo>
                    <a:pt x="968" y="4999"/>
                    <a:pt x="1068" y="3798"/>
                    <a:pt x="1401" y="2664"/>
                  </a:cubicBezTo>
                  <a:cubicBezTo>
                    <a:pt x="1668" y="1796"/>
                    <a:pt x="2302" y="862"/>
                    <a:pt x="3269" y="729"/>
                  </a:cubicBezTo>
                  <a:cubicBezTo>
                    <a:pt x="3341" y="719"/>
                    <a:pt x="3413" y="715"/>
                    <a:pt x="3485" y="715"/>
                  </a:cubicBezTo>
                  <a:cubicBezTo>
                    <a:pt x="3918" y="715"/>
                    <a:pt x="4346" y="886"/>
                    <a:pt x="4604" y="1229"/>
                  </a:cubicBezTo>
                  <a:cubicBezTo>
                    <a:pt x="4837" y="1596"/>
                    <a:pt x="4904" y="2163"/>
                    <a:pt x="4604" y="2497"/>
                  </a:cubicBezTo>
                  <a:cubicBezTo>
                    <a:pt x="4461" y="2640"/>
                    <a:pt x="4270" y="2706"/>
                    <a:pt x="4077" y="2706"/>
                  </a:cubicBezTo>
                  <a:cubicBezTo>
                    <a:pt x="3910" y="2706"/>
                    <a:pt x="3742" y="2657"/>
                    <a:pt x="3603" y="2564"/>
                  </a:cubicBezTo>
                  <a:cubicBezTo>
                    <a:pt x="3436" y="2497"/>
                    <a:pt x="3336" y="2330"/>
                    <a:pt x="3336" y="2097"/>
                  </a:cubicBezTo>
                  <a:cubicBezTo>
                    <a:pt x="3336" y="2030"/>
                    <a:pt x="3403" y="1896"/>
                    <a:pt x="3436" y="1863"/>
                  </a:cubicBezTo>
                  <a:cubicBezTo>
                    <a:pt x="3453" y="1846"/>
                    <a:pt x="3495" y="1838"/>
                    <a:pt x="3532" y="1838"/>
                  </a:cubicBezTo>
                  <a:cubicBezTo>
                    <a:pt x="3570" y="1838"/>
                    <a:pt x="3603" y="1846"/>
                    <a:pt x="3603" y="1863"/>
                  </a:cubicBezTo>
                  <a:cubicBezTo>
                    <a:pt x="3548" y="2136"/>
                    <a:pt x="3752" y="2300"/>
                    <a:pt x="3954" y="2300"/>
                  </a:cubicBezTo>
                  <a:cubicBezTo>
                    <a:pt x="4122" y="2300"/>
                    <a:pt x="4288" y="2187"/>
                    <a:pt x="4304" y="1930"/>
                  </a:cubicBezTo>
                  <a:cubicBezTo>
                    <a:pt x="4332" y="1471"/>
                    <a:pt x="3917" y="1135"/>
                    <a:pt x="3481" y="1135"/>
                  </a:cubicBezTo>
                  <a:cubicBezTo>
                    <a:pt x="3411" y="1135"/>
                    <a:pt x="3339" y="1144"/>
                    <a:pt x="3269" y="1163"/>
                  </a:cubicBezTo>
                  <a:cubicBezTo>
                    <a:pt x="2769" y="1329"/>
                    <a:pt x="2569" y="1863"/>
                    <a:pt x="2669" y="2330"/>
                  </a:cubicBezTo>
                  <a:cubicBezTo>
                    <a:pt x="2804" y="2937"/>
                    <a:pt x="3424" y="3286"/>
                    <a:pt x="4028" y="3286"/>
                  </a:cubicBezTo>
                  <a:cubicBezTo>
                    <a:pt x="4320" y="3286"/>
                    <a:pt x="4609" y="3205"/>
                    <a:pt x="4837" y="3031"/>
                  </a:cubicBezTo>
                  <a:cubicBezTo>
                    <a:pt x="5705" y="2397"/>
                    <a:pt x="5538" y="1029"/>
                    <a:pt x="4771" y="395"/>
                  </a:cubicBezTo>
                  <a:cubicBezTo>
                    <a:pt x="4406" y="122"/>
                    <a:pt x="3990" y="1"/>
                    <a:pt x="35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5"/>
            <p:cNvSpPr/>
            <p:nvPr/>
          </p:nvSpPr>
          <p:spPr>
            <a:xfrm>
              <a:off x="3521425" y="2545500"/>
              <a:ext cx="12950" cy="12225"/>
            </a:xfrm>
            <a:custGeom>
              <a:avLst/>
              <a:gdLst/>
              <a:ahLst/>
              <a:cxnLst/>
              <a:rect l="l" t="t" r="r" b="b"/>
              <a:pathLst>
                <a:path w="518" h="489" extrusionOk="0">
                  <a:moveTo>
                    <a:pt x="253" y="0"/>
                  </a:moveTo>
                  <a:cubicBezTo>
                    <a:pt x="124" y="0"/>
                    <a:pt x="0" y="84"/>
                    <a:pt x="18" y="238"/>
                  </a:cubicBezTo>
                  <a:cubicBezTo>
                    <a:pt x="18" y="405"/>
                    <a:pt x="143" y="488"/>
                    <a:pt x="268" y="488"/>
                  </a:cubicBezTo>
                  <a:cubicBezTo>
                    <a:pt x="393" y="488"/>
                    <a:pt x="518" y="405"/>
                    <a:pt x="518" y="238"/>
                  </a:cubicBezTo>
                  <a:cubicBezTo>
                    <a:pt x="502" y="76"/>
                    <a:pt x="375" y="0"/>
                    <a:pt x="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5"/>
            <p:cNvSpPr/>
            <p:nvPr/>
          </p:nvSpPr>
          <p:spPr>
            <a:xfrm>
              <a:off x="3307525" y="2474900"/>
              <a:ext cx="202825" cy="69100"/>
            </a:xfrm>
            <a:custGeom>
              <a:avLst/>
              <a:gdLst/>
              <a:ahLst/>
              <a:cxnLst/>
              <a:rect l="l" t="t" r="r" b="b"/>
              <a:pathLst>
                <a:path w="8113" h="2764" extrusionOk="0">
                  <a:moveTo>
                    <a:pt x="2342" y="0"/>
                  </a:moveTo>
                  <a:cubicBezTo>
                    <a:pt x="2128" y="0"/>
                    <a:pt x="1913" y="19"/>
                    <a:pt x="1702" y="60"/>
                  </a:cubicBezTo>
                  <a:cubicBezTo>
                    <a:pt x="868" y="227"/>
                    <a:pt x="1" y="1094"/>
                    <a:pt x="401" y="1994"/>
                  </a:cubicBezTo>
                  <a:cubicBezTo>
                    <a:pt x="607" y="2468"/>
                    <a:pt x="1131" y="2764"/>
                    <a:pt x="1650" y="2764"/>
                  </a:cubicBezTo>
                  <a:cubicBezTo>
                    <a:pt x="1973" y="2764"/>
                    <a:pt x="2293" y="2650"/>
                    <a:pt x="2536" y="2395"/>
                  </a:cubicBezTo>
                  <a:cubicBezTo>
                    <a:pt x="2836" y="2061"/>
                    <a:pt x="2870" y="1461"/>
                    <a:pt x="2503" y="1161"/>
                  </a:cubicBezTo>
                  <a:cubicBezTo>
                    <a:pt x="2376" y="1072"/>
                    <a:pt x="2220" y="1026"/>
                    <a:pt x="2062" y="1026"/>
                  </a:cubicBezTo>
                  <a:cubicBezTo>
                    <a:pt x="1806" y="1026"/>
                    <a:pt x="1546" y="1146"/>
                    <a:pt x="1402" y="1394"/>
                  </a:cubicBezTo>
                  <a:cubicBezTo>
                    <a:pt x="1269" y="1637"/>
                    <a:pt x="1459" y="1851"/>
                    <a:pt x="1670" y="1851"/>
                  </a:cubicBezTo>
                  <a:cubicBezTo>
                    <a:pt x="1777" y="1851"/>
                    <a:pt x="1890" y="1796"/>
                    <a:pt x="1969" y="1661"/>
                  </a:cubicBezTo>
                  <a:cubicBezTo>
                    <a:pt x="1991" y="1607"/>
                    <a:pt x="2023" y="1584"/>
                    <a:pt x="2056" y="1584"/>
                  </a:cubicBezTo>
                  <a:cubicBezTo>
                    <a:pt x="2126" y="1584"/>
                    <a:pt x="2202" y="1682"/>
                    <a:pt x="2202" y="1794"/>
                  </a:cubicBezTo>
                  <a:cubicBezTo>
                    <a:pt x="2202" y="2061"/>
                    <a:pt x="1902" y="2195"/>
                    <a:pt x="1702" y="2195"/>
                  </a:cubicBezTo>
                  <a:cubicBezTo>
                    <a:pt x="1681" y="2197"/>
                    <a:pt x="1659" y="2198"/>
                    <a:pt x="1637" y="2198"/>
                  </a:cubicBezTo>
                  <a:cubicBezTo>
                    <a:pt x="1322" y="2198"/>
                    <a:pt x="993" y="1977"/>
                    <a:pt x="868" y="1728"/>
                  </a:cubicBezTo>
                  <a:cubicBezTo>
                    <a:pt x="701" y="1361"/>
                    <a:pt x="1002" y="927"/>
                    <a:pt x="1335" y="760"/>
                  </a:cubicBezTo>
                  <a:cubicBezTo>
                    <a:pt x="1596" y="618"/>
                    <a:pt x="1924" y="577"/>
                    <a:pt x="2247" y="577"/>
                  </a:cubicBezTo>
                  <a:cubicBezTo>
                    <a:pt x="2379" y="577"/>
                    <a:pt x="2510" y="584"/>
                    <a:pt x="2636" y="593"/>
                  </a:cubicBezTo>
                  <a:cubicBezTo>
                    <a:pt x="3503" y="660"/>
                    <a:pt x="4337" y="1060"/>
                    <a:pt x="5138" y="1461"/>
                  </a:cubicBezTo>
                  <a:cubicBezTo>
                    <a:pt x="6005" y="1894"/>
                    <a:pt x="6839" y="2295"/>
                    <a:pt x="7706" y="2728"/>
                  </a:cubicBezTo>
                  <a:cubicBezTo>
                    <a:pt x="7738" y="2740"/>
                    <a:pt x="7768" y="2745"/>
                    <a:pt x="7796" y="2745"/>
                  </a:cubicBezTo>
                  <a:cubicBezTo>
                    <a:pt x="8007" y="2745"/>
                    <a:pt x="8113" y="2446"/>
                    <a:pt x="7906" y="2328"/>
                  </a:cubicBezTo>
                  <a:cubicBezTo>
                    <a:pt x="6872" y="1761"/>
                    <a:pt x="5838" y="1127"/>
                    <a:pt x="4738" y="627"/>
                  </a:cubicBezTo>
                  <a:cubicBezTo>
                    <a:pt x="4021" y="282"/>
                    <a:pt x="3178" y="0"/>
                    <a:pt x="23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5"/>
            <p:cNvSpPr/>
            <p:nvPr/>
          </p:nvSpPr>
          <p:spPr>
            <a:xfrm>
              <a:off x="3450975" y="2337625"/>
              <a:ext cx="64450" cy="205800"/>
            </a:xfrm>
            <a:custGeom>
              <a:avLst/>
              <a:gdLst/>
              <a:ahLst/>
              <a:cxnLst/>
              <a:rect l="l" t="t" r="r" b="b"/>
              <a:pathLst>
                <a:path w="2578" h="8232" extrusionOk="0">
                  <a:moveTo>
                    <a:pt x="1321" y="0"/>
                  </a:moveTo>
                  <a:cubicBezTo>
                    <a:pt x="1270" y="0"/>
                    <a:pt x="1219" y="5"/>
                    <a:pt x="1168" y="13"/>
                  </a:cubicBezTo>
                  <a:cubicBezTo>
                    <a:pt x="267" y="80"/>
                    <a:pt x="0" y="1014"/>
                    <a:pt x="100" y="1781"/>
                  </a:cubicBezTo>
                  <a:cubicBezTo>
                    <a:pt x="234" y="2849"/>
                    <a:pt x="467" y="3850"/>
                    <a:pt x="767" y="4850"/>
                  </a:cubicBezTo>
                  <a:cubicBezTo>
                    <a:pt x="1101" y="5951"/>
                    <a:pt x="1468" y="7052"/>
                    <a:pt x="1968" y="8119"/>
                  </a:cubicBezTo>
                  <a:cubicBezTo>
                    <a:pt x="2002" y="8199"/>
                    <a:pt x="2063" y="8232"/>
                    <a:pt x="2126" y="8232"/>
                  </a:cubicBezTo>
                  <a:cubicBezTo>
                    <a:pt x="2249" y="8232"/>
                    <a:pt x="2379" y="8107"/>
                    <a:pt x="2335" y="7952"/>
                  </a:cubicBezTo>
                  <a:cubicBezTo>
                    <a:pt x="1968" y="6385"/>
                    <a:pt x="1435" y="4884"/>
                    <a:pt x="1068" y="3349"/>
                  </a:cubicBezTo>
                  <a:cubicBezTo>
                    <a:pt x="968" y="2949"/>
                    <a:pt x="901" y="2549"/>
                    <a:pt x="801" y="2182"/>
                  </a:cubicBezTo>
                  <a:cubicBezTo>
                    <a:pt x="767" y="1848"/>
                    <a:pt x="667" y="1448"/>
                    <a:pt x="767" y="1114"/>
                  </a:cubicBezTo>
                  <a:cubicBezTo>
                    <a:pt x="834" y="881"/>
                    <a:pt x="1068" y="614"/>
                    <a:pt x="1335" y="614"/>
                  </a:cubicBezTo>
                  <a:cubicBezTo>
                    <a:pt x="1501" y="614"/>
                    <a:pt x="1601" y="747"/>
                    <a:pt x="1635" y="881"/>
                  </a:cubicBezTo>
                  <a:cubicBezTo>
                    <a:pt x="1668" y="947"/>
                    <a:pt x="1735" y="1114"/>
                    <a:pt x="1668" y="1214"/>
                  </a:cubicBezTo>
                  <a:cubicBezTo>
                    <a:pt x="1648" y="1254"/>
                    <a:pt x="1569" y="1306"/>
                    <a:pt x="1516" y="1306"/>
                  </a:cubicBezTo>
                  <a:cubicBezTo>
                    <a:pt x="1479" y="1306"/>
                    <a:pt x="1454" y="1282"/>
                    <a:pt x="1468" y="1214"/>
                  </a:cubicBezTo>
                  <a:cubicBezTo>
                    <a:pt x="1531" y="1025"/>
                    <a:pt x="1382" y="889"/>
                    <a:pt x="1230" y="889"/>
                  </a:cubicBezTo>
                  <a:cubicBezTo>
                    <a:pt x="1141" y="889"/>
                    <a:pt x="1050" y="936"/>
                    <a:pt x="1001" y="1048"/>
                  </a:cubicBezTo>
                  <a:cubicBezTo>
                    <a:pt x="901" y="1348"/>
                    <a:pt x="968" y="1715"/>
                    <a:pt x="1301" y="1848"/>
                  </a:cubicBezTo>
                  <a:cubicBezTo>
                    <a:pt x="1379" y="1887"/>
                    <a:pt x="1459" y="1904"/>
                    <a:pt x="1538" y="1904"/>
                  </a:cubicBezTo>
                  <a:cubicBezTo>
                    <a:pt x="1799" y="1904"/>
                    <a:pt x="2056" y="1719"/>
                    <a:pt x="2235" y="1515"/>
                  </a:cubicBezTo>
                  <a:cubicBezTo>
                    <a:pt x="2577" y="830"/>
                    <a:pt x="2020" y="0"/>
                    <a:pt x="1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5"/>
            <p:cNvSpPr/>
            <p:nvPr/>
          </p:nvSpPr>
          <p:spPr>
            <a:xfrm>
              <a:off x="3281675" y="2605650"/>
              <a:ext cx="308575" cy="17525"/>
            </a:xfrm>
            <a:custGeom>
              <a:avLst/>
              <a:gdLst/>
              <a:ahLst/>
              <a:cxnLst/>
              <a:rect l="l" t="t" r="r" b="b"/>
              <a:pathLst>
                <a:path w="12343" h="701" extrusionOk="0">
                  <a:moveTo>
                    <a:pt x="6239" y="0"/>
                  </a:moveTo>
                  <a:cubicBezTo>
                    <a:pt x="4204" y="0"/>
                    <a:pt x="2169" y="67"/>
                    <a:pt x="168" y="67"/>
                  </a:cubicBezTo>
                  <a:cubicBezTo>
                    <a:pt x="1" y="67"/>
                    <a:pt x="1" y="334"/>
                    <a:pt x="168" y="334"/>
                  </a:cubicBezTo>
                  <a:cubicBezTo>
                    <a:pt x="2169" y="467"/>
                    <a:pt x="4204" y="634"/>
                    <a:pt x="6205" y="667"/>
                  </a:cubicBezTo>
                  <a:cubicBezTo>
                    <a:pt x="7206" y="667"/>
                    <a:pt x="8207" y="701"/>
                    <a:pt x="9207" y="701"/>
                  </a:cubicBezTo>
                  <a:cubicBezTo>
                    <a:pt x="9708" y="701"/>
                    <a:pt x="10175" y="667"/>
                    <a:pt x="10675" y="634"/>
                  </a:cubicBezTo>
                  <a:cubicBezTo>
                    <a:pt x="11142" y="567"/>
                    <a:pt x="11676" y="567"/>
                    <a:pt x="12176" y="500"/>
                  </a:cubicBezTo>
                  <a:cubicBezTo>
                    <a:pt x="12343" y="467"/>
                    <a:pt x="12276" y="234"/>
                    <a:pt x="12176" y="200"/>
                  </a:cubicBezTo>
                  <a:cubicBezTo>
                    <a:pt x="11709" y="134"/>
                    <a:pt x="11209" y="134"/>
                    <a:pt x="10742" y="67"/>
                  </a:cubicBezTo>
                  <a:cubicBezTo>
                    <a:pt x="10241" y="33"/>
                    <a:pt x="9741" y="0"/>
                    <a:pt x="9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5"/>
            <p:cNvSpPr/>
            <p:nvPr/>
          </p:nvSpPr>
          <p:spPr>
            <a:xfrm>
              <a:off x="3580225" y="2312300"/>
              <a:ext cx="20875" cy="272100"/>
            </a:xfrm>
            <a:custGeom>
              <a:avLst/>
              <a:gdLst/>
              <a:ahLst/>
              <a:cxnLst/>
              <a:rect l="l" t="t" r="r" b="b"/>
              <a:pathLst>
                <a:path w="835" h="10884" extrusionOk="0">
                  <a:moveTo>
                    <a:pt x="376" y="1"/>
                  </a:moveTo>
                  <a:cubicBezTo>
                    <a:pt x="309" y="1"/>
                    <a:pt x="251" y="42"/>
                    <a:pt x="234" y="126"/>
                  </a:cubicBezTo>
                  <a:cubicBezTo>
                    <a:pt x="1" y="960"/>
                    <a:pt x="101" y="1860"/>
                    <a:pt x="67" y="2694"/>
                  </a:cubicBezTo>
                  <a:cubicBezTo>
                    <a:pt x="1" y="3595"/>
                    <a:pt x="67" y="4462"/>
                    <a:pt x="101" y="5396"/>
                  </a:cubicBezTo>
                  <a:cubicBezTo>
                    <a:pt x="167" y="7198"/>
                    <a:pt x="301" y="8932"/>
                    <a:pt x="401" y="10733"/>
                  </a:cubicBezTo>
                  <a:cubicBezTo>
                    <a:pt x="401" y="10833"/>
                    <a:pt x="484" y="10884"/>
                    <a:pt x="568" y="10884"/>
                  </a:cubicBezTo>
                  <a:cubicBezTo>
                    <a:pt x="651" y="10884"/>
                    <a:pt x="734" y="10833"/>
                    <a:pt x="734" y="10733"/>
                  </a:cubicBezTo>
                  <a:cubicBezTo>
                    <a:pt x="734" y="8932"/>
                    <a:pt x="835" y="7131"/>
                    <a:pt x="835" y="5396"/>
                  </a:cubicBezTo>
                  <a:cubicBezTo>
                    <a:pt x="835" y="4529"/>
                    <a:pt x="835" y="3628"/>
                    <a:pt x="801" y="2761"/>
                  </a:cubicBezTo>
                  <a:cubicBezTo>
                    <a:pt x="768" y="1894"/>
                    <a:pt x="768" y="960"/>
                    <a:pt x="568" y="126"/>
                  </a:cubicBezTo>
                  <a:cubicBezTo>
                    <a:pt x="518" y="42"/>
                    <a:pt x="443" y="1"/>
                    <a:pt x="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5"/>
            <p:cNvSpPr/>
            <p:nvPr/>
          </p:nvSpPr>
          <p:spPr>
            <a:xfrm>
              <a:off x="3563550" y="1923375"/>
              <a:ext cx="24200" cy="290975"/>
            </a:xfrm>
            <a:custGeom>
              <a:avLst/>
              <a:gdLst/>
              <a:ahLst/>
              <a:cxnLst/>
              <a:rect l="l" t="t" r="r" b="b"/>
              <a:pathLst>
                <a:path w="968" h="11639" extrusionOk="0">
                  <a:moveTo>
                    <a:pt x="100" y="0"/>
                  </a:moveTo>
                  <a:cubicBezTo>
                    <a:pt x="82" y="0"/>
                    <a:pt x="67" y="25"/>
                    <a:pt x="67" y="72"/>
                  </a:cubicBezTo>
                  <a:cubicBezTo>
                    <a:pt x="0" y="572"/>
                    <a:pt x="67" y="1006"/>
                    <a:pt x="134" y="1506"/>
                  </a:cubicBezTo>
                  <a:cubicBezTo>
                    <a:pt x="167" y="1740"/>
                    <a:pt x="167" y="1973"/>
                    <a:pt x="167" y="2240"/>
                  </a:cubicBezTo>
                  <a:cubicBezTo>
                    <a:pt x="167" y="2473"/>
                    <a:pt x="134" y="2740"/>
                    <a:pt x="134" y="2974"/>
                  </a:cubicBezTo>
                  <a:cubicBezTo>
                    <a:pt x="134" y="3941"/>
                    <a:pt x="167" y="4842"/>
                    <a:pt x="167" y="5809"/>
                  </a:cubicBezTo>
                  <a:cubicBezTo>
                    <a:pt x="167" y="7744"/>
                    <a:pt x="267" y="9645"/>
                    <a:pt x="434" y="11513"/>
                  </a:cubicBezTo>
                  <a:cubicBezTo>
                    <a:pt x="434" y="11594"/>
                    <a:pt x="520" y="11638"/>
                    <a:pt x="587" y="11638"/>
                  </a:cubicBezTo>
                  <a:cubicBezTo>
                    <a:pt x="631" y="11638"/>
                    <a:pt x="668" y="11619"/>
                    <a:pt x="668" y="11580"/>
                  </a:cubicBezTo>
                  <a:cubicBezTo>
                    <a:pt x="801" y="10646"/>
                    <a:pt x="834" y="9679"/>
                    <a:pt x="901" y="8778"/>
                  </a:cubicBezTo>
                  <a:cubicBezTo>
                    <a:pt x="968" y="7777"/>
                    <a:pt x="901" y="6776"/>
                    <a:pt x="801" y="5809"/>
                  </a:cubicBezTo>
                  <a:cubicBezTo>
                    <a:pt x="734" y="4842"/>
                    <a:pt x="734" y="3908"/>
                    <a:pt x="568" y="2940"/>
                  </a:cubicBezTo>
                  <a:lnTo>
                    <a:pt x="434" y="2307"/>
                  </a:lnTo>
                  <a:cubicBezTo>
                    <a:pt x="334" y="2006"/>
                    <a:pt x="334" y="1773"/>
                    <a:pt x="334" y="1473"/>
                  </a:cubicBezTo>
                  <a:cubicBezTo>
                    <a:pt x="301" y="972"/>
                    <a:pt x="267" y="572"/>
                    <a:pt x="167" y="105"/>
                  </a:cubicBezTo>
                  <a:cubicBezTo>
                    <a:pt x="149" y="33"/>
                    <a:pt x="122" y="0"/>
                    <a:pt x="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5"/>
            <p:cNvSpPr/>
            <p:nvPr/>
          </p:nvSpPr>
          <p:spPr>
            <a:xfrm>
              <a:off x="2904750" y="2607225"/>
              <a:ext cx="281900" cy="16775"/>
            </a:xfrm>
            <a:custGeom>
              <a:avLst/>
              <a:gdLst/>
              <a:ahLst/>
              <a:cxnLst/>
              <a:rect l="l" t="t" r="r" b="b"/>
              <a:pathLst>
                <a:path w="11276" h="671" extrusionOk="0">
                  <a:moveTo>
                    <a:pt x="9348" y="0"/>
                  </a:moveTo>
                  <a:cubicBezTo>
                    <a:pt x="9044" y="0"/>
                    <a:pt x="8740" y="4"/>
                    <a:pt x="8440" y="4"/>
                  </a:cubicBezTo>
                  <a:cubicBezTo>
                    <a:pt x="7506" y="4"/>
                    <a:pt x="6572" y="71"/>
                    <a:pt x="5638" y="71"/>
                  </a:cubicBezTo>
                  <a:cubicBezTo>
                    <a:pt x="3803" y="71"/>
                    <a:pt x="1935" y="171"/>
                    <a:pt x="100" y="171"/>
                  </a:cubicBezTo>
                  <a:cubicBezTo>
                    <a:pt x="0" y="171"/>
                    <a:pt x="0" y="304"/>
                    <a:pt x="100" y="304"/>
                  </a:cubicBezTo>
                  <a:cubicBezTo>
                    <a:pt x="1968" y="471"/>
                    <a:pt x="3803" y="671"/>
                    <a:pt x="5671" y="671"/>
                  </a:cubicBezTo>
                  <a:cubicBezTo>
                    <a:pt x="6605" y="671"/>
                    <a:pt x="7572" y="671"/>
                    <a:pt x="8473" y="638"/>
                  </a:cubicBezTo>
                  <a:cubicBezTo>
                    <a:pt x="9340" y="604"/>
                    <a:pt x="10308" y="571"/>
                    <a:pt x="11142" y="337"/>
                  </a:cubicBezTo>
                  <a:cubicBezTo>
                    <a:pt x="11275" y="304"/>
                    <a:pt x="11275" y="104"/>
                    <a:pt x="11142" y="104"/>
                  </a:cubicBezTo>
                  <a:cubicBezTo>
                    <a:pt x="10563" y="15"/>
                    <a:pt x="9956" y="0"/>
                    <a:pt x="93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5"/>
            <p:cNvSpPr/>
            <p:nvPr/>
          </p:nvSpPr>
          <p:spPr>
            <a:xfrm>
              <a:off x="3388650" y="2510475"/>
              <a:ext cx="87350" cy="33475"/>
            </a:xfrm>
            <a:custGeom>
              <a:avLst/>
              <a:gdLst/>
              <a:ahLst/>
              <a:cxnLst/>
              <a:rect l="l" t="t" r="r" b="b"/>
              <a:pathLst>
                <a:path w="3494" h="1339" extrusionOk="0">
                  <a:moveTo>
                    <a:pt x="132" y="0"/>
                  </a:moveTo>
                  <a:cubicBezTo>
                    <a:pt x="48" y="0"/>
                    <a:pt x="0" y="141"/>
                    <a:pt x="92" y="171"/>
                  </a:cubicBezTo>
                  <a:cubicBezTo>
                    <a:pt x="592" y="438"/>
                    <a:pt x="1092" y="705"/>
                    <a:pt x="1593" y="938"/>
                  </a:cubicBezTo>
                  <a:cubicBezTo>
                    <a:pt x="1826" y="1038"/>
                    <a:pt x="2093" y="1139"/>
                    <a:pt x="2393" y="1205"/>
                  </a:cubicBezTo>
                  <a:cubicBezTo>
                    <a:pt x="2660" y="1305"/>
                    <a:pt x="2960" y="1339"/>
                    <a:pt x="3260" y="1339"/>
                  </a:cubicBezTo>
                  <a:cubicBezTo>
                    <a:pt x="3461" y="1339"/>
                    <a:pt x="3494" y="1038"/>
                    <a:pt x="3327" y="972"/>
                  </a:cubicBezTo>
                  <a:cubicBezTo>
                    <a:pt x="3094" y="838"/>
                    <a:pt x="2827" y="705"/>
                    <a:pt x="2593" y="638"/>
                  </a:cubicBezTo>
                  <a:cubicBezTo>
                    <a:pt x="2326" y="538"/>
                    <a:pt x="2026" y="471"/>
                    <a:pt x="1759" y="438"/>
                  </a:cubicBezTo>
                  <a:cubicBezTo>
                    <a:pt x="1192" y="305"/>
                    <a:pt x="659" y="171"/>
                    <a:pt x="158" y="4"/>
                  </a:cubicBezTo>
                  <a:cubicBezTo>
                    <a:pt x="149" y="1"/>
                    <a:pt x="140" y="0"/>
                    <a:pt x="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5"/>
            <p:cNvSpPr/>
            <p:nvPr/>
          </p:nvSpPr>
          <p:spPr>
            <a:xfrm>
              <a:off x="3490175" y="2402875"/>
              <a:ext cx="24050" cy="93475"/>
            </a:xfrm>
            <a:custGeom>
              <a:avLst/>
              <a:gdLst/>
              <a:ahLst/>
              <a:cxnLst/>
              <a:rect l="l" t="t" r="r" b="b"/>
              <a:pathLst>
                <a:path w="962" h="3739" extrusionOk="0">
                  <a:moveTo>
                    <a:pt x="136" y="1"/>
                  </a:moveTo>
                  <a:cubicBezTo>
                    <a:pt x="81" y="1"/>
                    <a:pt x="33" y="34"/>
                    <a:pt x="33" y="105"/>
                  </a:cubicBezTo>
                  <a:cubicBezTo>
                    <a:pt x="33" y="272"/>
                    <a:pt x="0" y="406"/>
                    <a:pt x="0" y="572"/>
                  </a:cubicBezTo>
                  <a:cubicBezTo>
                    <a:pt x="0" y="739"/>
                    <a:pt x="33" y="839"/>
                    <a:pt x="33" y="1006"/>
                  </a:cubicBezTo>
                  <a:lnTo>
                    <a:pt x="167" y="1907"/>
                  </a:lnTo>
                  <a:lnTo>
                    <a:pt x="267" y="2774"/>
                  </a:lnTo>
                  <a:cubicBezTo>
                    <a:pt x="334" y="3041"/>
                    <a:pt x="367" y="3308"/>
                    <a:pt x="500" y="3608"/>
                  </a:cubicBezTo>
                  <a:cubicBezTo>
                    <a:pt x="526" y="3698"/>
                    <a:pt x="607" y="3739"/>
                    <a:pt x="691" y="3739"/>
                  </a:cubicBezTo>
                  <a:cubicBezTo>
                    <a:pt x="823" y="3739"/>
                    <a:pt x="962" y="3638"/>
                    <a:pt x="901" y="3474"/>
                  </a:cubicBezTo>
                  <a:cubicBezTo>
                    <a:pt x="834" y="3208"/>
                    <a:pt x="767" y="2974"/>
                    <a:pt x="767" y="2674"/>
                  </a:cubicBezTo>
                  <a:cubicBezTo>
                    <a:pt x="734" y="2374"/>
                    <a:pt x="701" y="2107"/>
                    <a:pt x="667" y="1773"/>
                  </a:cubicBezTo>
                  <a:lnTo>
                    <a:pt x="534" y="906"/>
                  </a:lnTo>
                  <a:cubicBezTo>
                    <a:pt x="500" y="773"/>
                    <a:pt x="500" y="606"/>
                    <a:pt x="434" y="472"/>
                  </a:cubicBezTo>
                  <a:cubicBezTo>
                    <a:pt x="400" y="306"/>
                    <a:pt x="300" y="172"/>
                    <a:pt x="267" y="72"/>
                  </a:cubicBezTo>
                  <a:cubicBezTo>
                    <a:pt x="236" y="26"/>
                    <a:pt x="183" y="1"/>
                    <a:pt x="1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5"/>
            <p:cNvSpPr/>
            <p:nvPr/>
          </p:nvSpPr>
          <p:spPr>
            <a:xfrm>
              <a:off x="3285850" y="2451400"/>
              <a:ext cx="180275" cy="81775"/>
            </a:xfrm>
            <a:custGeom>
              <a:avLst/>
              <a:gdLst/>
              <a:ahLst/>
              <a:cxnLst/>
              <a:rect l="l" t="t" r="r" b="b"/>
              <a:pathLst>
                <a:path w="7211" h="3271" extrusionOk="0">
                  <a:moveTo>
                    <a:pt x="3060" y="1"/>
                  </a:moveTo>
                  <a:cubicBezTo>
                    <a:pt x="2816" y="1"/>
                    <a:pt x="2573" y="22"/>
                    <a:pt x="2336" y="66"/>
                  </a:cubicBezTo>
                  <a:cubicBezTo>
                    <a:pt x="1568" y="199"/>
                    <a:pt x="834" y="566"/>
                    <a:pt x="401" y="1300"/>
                  </a:cubicBezTo>
                  <a:cubicBezTo>
                    <a:pt x="67" y="1834"/>
                    <a:pt x="1" y="2834"/>
                    <a:pt x="568" y="3235"/>
                  </a:cubicBezTo>
                  <a:cubicBezTo>
                    <a:pt x="593" y="3260"/>
                    <a:pt x="619" y="3271"/>
                    <a:pt x="642" y="3271"/>
                  </a:cubicBezTo>
                  <a:cubicBezTo>
                    <a:pt x="710" y="3271"/>
                    <a:pt x="759" y="3184"/>
                    <a:pt x="734" y="3135"/>
                  </a:cubicBezTo>
                  <a:cubicBezTo>
                    <a:pt x="701" y="2768"/>
                    <a:pt x="601" y="2534"/>
                    <a:pt x="701" y="2201"/>
                  </a:cubicBezTo>
                  <a:cubicBezTo>
                    <a:pt x="734" y="1867"/>
                    <a:pt x="868" y="1634"/>
                    <a:pt x="1101" y="1367"/>
                  </a:cubicBezTo>
                  <a:cubicBezTo>
                    <a:pt x="1568" y="866"/>
                    <a:pt x="2336" y="700"/>
                    <a:pt x="3003" y="666"/>
                  </a:cubicBezTo>
                  <a:cubicBezTo>
                    <a:pt x="3703" y="666"/>
                    <a:pt x="4437" y="800"/>
                    <a:pt x="5104" y="966"/>
                  </a:cubicBezTo>
                  <a:cubicBezTo>
                    <a:pt x="5738" y="1066"/>
                    <a:pt x="6438" y="1333"/>
                    <a:pt x="6939" y="1800"/>
                  </a:cubicBezTo>
                  <a:cubicBezTo>
                    <a:pt x="6968" y="1822"/>
                    <a:pt x="6998" y="1831"/>
                    <a:pt x="7027" y="1831"/>
                  </a:cubicBezTo>
                  <a:cubicBezTo>
                    <a:pt x="7130" y="1831"/>
                    <a:pt x="7210" y="1712"/>
                    <a:pt x="7106" y="1634"/>
                  </a:cubicBezTo>
                  <a:cubicBezTo>
                    <a:pt x="6572" y="1000"/>
                    <a:pt x="5871" y="666"/>
                    <a:pt x="5104" y="433"/>
                  </a:cubicBezTo>
                  <a:cubicBezTo>
                    <a:pt x="4441" y="163"/>
                    <a:pt x="3742" y="1"/>
                    <a:pt x="3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5"/>
            <p:cNvSpPr/>
            <p:nvPr/>
          </p:nvSpPr>
          <p:spPr>
            <a:xfrm>
              <a:off x="3420125" y="2309625"/>
              <a:ext cx="71725" cy="183400"/>
            </a:xfrm>
            <a:custGeom>
              <a:avLst/>
              <a:gdLst/>
              <a:ahLst/>
              <a:cxnLst/>
              <a:rect l="l" t="t" r="r" b="b"/>
              <a:pathLst>
                <a:path w="2869" h="7336" extrusionOk="0">
                  <a:moveTo>
                    <a:pt x="1999" y="1"/>
                  </a:moveTo>
                  <a:cubicBezTo>
                    <a:pt x="1608" y="1"/>
                    <a:pt x="1226" y="141"/>
                    <a:pt x="867" y="400"/>
                  </a:cubicBezTo>
                  <a:cubicBezTo>
                    <a:pt x="234" y="900"/>
                    <a:pt x="0" y="1734"/>
                    <a:pt x="0" y="2501"/>
                  </a:cubicBezTo>
                  <a:cubicBezTo>
                    <a:pt x="0" y="3335"/>
                    <a:pt x="133" y="4236"/>
                    <a:pt x="367" y="5070"/>
                  </a:cubicBezTo>
                  <a:cubicBezTo>
                    <a:pt x="567" y="5904"/>
                    <a:pt x="1001" y="6671"/>
                    <a:pt x="1568" y="7305"/>
                  </a:cubicBezTo>
                  <a:cubicBezTo>
                    <a:pt x="1590" y="7326"/>
                    <a:pt x="1616" y="7335"/>
                    <a:pt x="1643" y="7335"/>
                  </a:cubicBezTo>
                  <a:cubicBezTo>
                    <a:pt x="1742" y="7335"/>
                    <a:pt x="1854" y="7216"/>
                    <a:pt x="1801" y="7138"/>
                  </a:cubicBezTo>
                  <a:cubicBezTo>
                    <a:pt x="1001" y="5937"/>
                    <a:pt x="734" y="4402"/>
                    <a:pt x="634" y="3035"/>
                  </a:cubicBezTo>
                  <a:cubicBezTo>
                    <a:pt x="534" y="2334"/>
                    <a:pt x="467" y="1534"/>
                    <a:pt x="901" y="933"/>
                  </a:cubicBezTo>
                  <a:cubicBezTo>
                    <a:pt x="1252" y="555"/>
                    <a:pt x="1844" y="286"/>
                    <a:pt x="2375" y="286"/>
                  </a:cubicBezTo>
                  <a:cubicBezTo>
                    <a:pt x="2500" y="286"/>
                    <a:pt x="2621" y="301"/>
                    <a:pt x="2735" y="333"/>
                  </a:cubicBezTo>
                  <a:cubicBezTo>
                    <a:pt x="2802" y="333"/>
                    <a:pt x="2869" y="233"/>
                    <a:pt x="2802" y="199"/>
                  </a:cubicBezTo>
                  <a:cubicBezTo>
                    <a:pt x="2533" y="65"/>
                    <a:pt x="2264" y="1"/>
                    <a:pt x="1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5"/>
            <p:cNvSpPr/>
            <p:nvPr/>
          </p:nvSpPr>
          <p:spPr>
            <a:xfrm>
              <a:off x="3512675" y="1652250"/>
              <a:ext cx="19200" cy="201000"/>
            </a:xfrm>
            <a:custGeom>
              <a:avLst/>
              <a:gdLst/>
              <a:ahLst/>
              <a:cxnLst/>
              <a:rect l="l" t="t" r="r" b="b"/>
              <a:pathLst>
                <a:path w="768" h="8040" extrusionOk="0">
                  <a:moveTo>
                    <a:pt x="284" y="0"/>
                  </a:moveTo>
                  <a:cubicBezTo>
                    <a:pt x="243" y="0"/>
                    <a:pt x="201" y="26"/>
                    <a:pt x="201" y="76"/>
                  </a:cubicBezTo>
                  <a:cubicBezTo>
                    <a:pt x="167" y="1410"/>
                    <a:pt x="1" y="2677"/>
                    <a:pt x="1" y="4012"/>
                  </a:cubicBezTo>
                  <a:lnTo>
                    <a:pt x="1" y="5980"/>
                  </a:lnTo>
                  <a:cubicBezTo>
                    <a:pt x="1" y="6614"/>
                    <a:pt x="34" y="7314"/>
                    <a:pt x="201" y="7914"/>
                  </a:cubicBezTo>
                  <a:cubicBezTo>
                    <a:pt x="234" y="7998"/>
                    <a:pt x="318" y="8040"/>
                    <a:pt x="401" y="8040"/>
                  </a:cubicBezTo>
                  <a:cubicBezTo>
                    <a:pt x="484" y="8040"/>
                    <a:pt x="568" y="7998"/>
                    <a:pt x="601" y="7914"/>
                  </a:cubicBezTo>
                  <a:cubicBezTo>
                    <a:pt x="768" y="7314"/>
                    <a:pt x="768" y="6614"/>
                    <a:pt x="768" y="5980"/>
                  </a:cubicBezTo>
                  <a:cubicBezTo>
                    <a:pt x="701" y="5313"/>
                    <a:pt x="668" y="4645"/>
                    <a:pt x="668" y="4012"/>
                  </a:cubicBezTo>
                  <a:cubicBezTo>
                    <a:pt x="634" y="2677"/>
                    <a:pt x="468" y="1410"/>
                    <a:pt x="368" y="76"/>
                  </a:cubicBezTo>
                  <a:cubicBezTo>
                    <a:pt x="368" y="26"/>
                    <a:pt x="326" y="0"/>
                    <a:pt x="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5"/>
            <p:cNvSpPr/>
            <p:nvPr/>
          </p:nvSpPr>
          <p:spPr>
            <a:xfrm>
              <a:off x="2039950" y="1640375"/>
              <a:ext cx="30900" cy="230350"/>
            </a:xfrm>
            <a:custGeom>
              <a:avLst/>
              <a:gdLst/>
              <a:ahLst/>
              <a:cxnLst/>
              <a:rect l="l" t="t" r="r" b="b"/>
              <a:pathLst>
                <a:path w="1236" h="9214" extrusionOk="0">
                  <a:moveTo>
                    <a:pt x="668" y="0"/>
                  </a:moveTo>
                  <a:cubicBezTo>
                    <a:pt x="585" y="0"/>
                    <a:pt x="501" y="50"/>
                    <a:pt x="501" y="150"/>
                  </a:cubicBezTo>
                  <a:cubicBezTo>
                    <a:pt x="335" y="3119"/>
                    <a:pt x="1" y="6121"/>
                    <a:pt x="568" y="9057"/>
                  </a:cubicBezTo>
                  <a:cubicBezTo>
                    <a:pt x="595" y="9166"/>
                    <a:pt x="679" y="9214"/>
                    <a:pt x="767" y="9214"/>
                  </a:cubicBezTo>
                  <a:cubicBezTo>
                    <a:pt x="895" y="9214"/>
                    <a:pt x="1035" y="9114"/>
                    <a:pt x="1035" y="8957"/>
                  </a:cubicBezTo>
                  <a:cubicBezTo>
                    <a:pt x="1235" y="6054"/>
                    <a:pt x="802" y="3086"/>
                    <a:pt x="835" y="150"/>
                  </a:cubicBezTo>
                  <a:cubicBezTo>
                    <a:pt x="835" y="50"/>
                    <a:pt x="751"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5"/>
            <p:cNvSpPr/>
            <p:nvPr/>
          </p:nvSpPr>
          <p:spPr>
            <a:xfrm>
              <a:off x="2757150" y="931100"/>
              <a:ext cx="33375" cy="25050"/>
            </a:xfrm>
            <a:custGeom>
              <a:avLst/>
              <a:gdLst/>
              <a:ahLst/>
              <a:cxnLst/>
              <a:rect l="l" t="t" r="r" b="b"/>
              <a:pathLst>
                <a:path w="1335" h="1002" extrusionOk="0">
                  <a:moveTo>
                    <a:pt x="667" y="1"/>
                  </a:moveTo>
                  <a:cubicBezTo>
                    <a:pt x="0" y="1"/>
                    <a:pt x="33" y="1002"/>
                    <a:pt x="667" y="1002"/>
                  </a:cubicBezTo>
                  <a:cubicBezTo>
                    <a:pt x="1334" y="1002"/>
                    <a:pt x="1334" y="1"/>
                    <a:pt x="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5"/>
            <p:cNvSpPr/>
            <p:nvPr/>
          </p:nvSpPr>
          <p:spPr>
            <a:xfrm>
              <a:off x="2756300" y="821025"/>
              <a:ext cx="34225" cy="25050"/>
            </a:xfrm>
            <a:custGeom>
              <a:avLst/>
              <a:gdLst/>
              <a:ahLst/>
              <a:cxnLst/>
              <a:rect l="l" t="t" r="r" b="b"/>
              <a:pathLst>
                <a:path w="1369" h="1002" extrusionOk="0">
                  <a:moveTo>
                    <a:pt x="668" y="1"/>
                  </a:moveTo>
                  <a:cubicBezTo>
                    <a:pt x="1" y="1"/>
                    <a:pt x="34" y="1001"/>
                    <a:pt x="668" y="1001"/>
                  </a:cubicBezTo>
                  <a:cubicBezTo>
                    <a:pt x="1368" y="1001"/>
                    <a:pt x="1335" y="1"/>
                    <a:pt x="6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5"/>
            <p:cNvSpPr/>
            <p:nvPr/>
          </p:nvSpPr>
          <p:spPr>
            <a:xfrm>
              <a:off x="2781325" y="2551425"/>
              <a:ext cx="33375" cy="25050"/>
            </a:xfrm>
            <a:custGeom>
              <a:avLst/>
              <a:gdLst/>
              <a:ahLst/>
              <a:cxnLst/>
              <a:rect l="l" t="t" r="r" b="b"/>
              <a:pathLst>
                <a:path w="1335" h="1002" extrusionOk="0">
                  <a:moveTo>
                    <a:pt x="667" y="0"/>
                  </a:moveTo>
                  <a:cubicBezTo>
                    <a:pt x="656" y="0"/>
                    <a:pt x="645" y="0"/>
                    <a:pt x="634" y="1"/>
                  </a:cubicBezTo>
                  <a:cubicBezTo>
                    <a:pt x="0" y="1"/>
                    <a:pt x="34" y="1002"/>
                    <a:pt x="634" y="1002"/>
                  </a:cubicBezTo>
                  <a:cubicBezTo>
                    <a:pt x="1324" y="1002"/>
                    <a:pt x="1335" y="0"/>
                    <a:pt x="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5"/>
            <p:cNvSpPr/>
            <p:nvPr/>
          </p:nvSpPr>
          <p:spPr>
            <a:xfrm>
              <a:off x="2783000" y="2669850"/>
              <a:ext cx="33375" cy="25050"/>
            </a:xfrm>
            <a:custGeom>
              <a:avLst/>
              <a:gdLst/>
              <a:ahLst/>
              <a:cxnLst/>
              <a:rect l="l" t="t" r="r" b="b"/>
              <a:pathLst>
                <a:path w="1335" h="1002" extrusionOk="0">
                  <a:moveTo>
                    <a:pt x="667" y="1"/>
                  </a:moveTo>
                  <a:cubicBezTo>
                    <a:pt x="0" y="1"/>
                    <a:pt x="34" y="1001"/>
                    <a:pt x="667" y="1001"/>
                  </a:cubicBezTo>
                  <a:cubicBezTo>
                    <a:pt x="1334" y="1001"/>
                    <a:pt x="1334" y="1"/>
                    <a:pt x="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5"/>
            <p:cNvSpPr/>
            <p:nvPr/>
          </p:nvSpPr>
          <p:spPr>
            <a:xfrm>
              <a:off x="2048300" y="2548100"/>
              <a:ext cx="33375" cy="25050"/>
            </a:xfrm>
            <a:custGeom>
              <a:avLst/>
              <a:gdLst/>
              <a:ahLst/>
              <a:cxnLst/>
              <a:rect l="l" t="t" r="r" b="b"/>
              <a:pathLst>
                <a:path w="1335" h="1002" extrusionOk="0">
                  <a:moveTo>
                    <a:pt x="668" y="0"/>
                  </a:moveTo>
                  <a:cubicBezTo>
                    <a:pt x="1" y="0"/>
                    <a:pt x="34" y="1001"/>
                    <a:pt x="668" y="1001"/>
                  </a:cubicBezTo>
                  <a:cubicBezTo>
                    <a:pt x="1335" y="1001"/>
                    <a:pt x="1301"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5"/>
            <p:cNvSpPr/>
            <p:nvPr/>
          </p:nvSpPr>
          <p:spPr>
            <a:xfrm>
              <a:off x="3509350" y="2536425"/>
              <a:ext cx="33375" cy="25050"/>
            </a:xfrm>
            <a:custGeom>
              <a:avLst/>
              <a:gdLst/>
              <a:ahLst/>
              <a:cxnLst/>
              <a:rect l="l" t="t" r="r" b="b"/>
              <a:pathLst>
                <a:path w="1335" h="1002" extrusionOk="0">
                  <a:moveTo>
                    <a:pt x="667" y="0"/>
                  </a:moveTo>
                  <a:cubicBezTo>
                    <a:pt x="0" y="0"/>
                    <a:pt x="67" y="1001"/>
                    <a:pt x="667" y="1001"/>
                  </a:cubicBezTo>
                  <a:cubicBezTo>
                    <a:pt x="1335" y="1001"/>
                    <a:pt x="1335" y="0"/>
                    <a:pt x="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5"/>
            <p:cNvSpPr/>
            <p:nvPr/>
          </p:nvSpPr>
          <p:spPr>
            <a:xfrm>
              <a:off x="3488500" y="937750"/>
              <a:ext cx="34750" cy="25075"/>
            </a:xfrm>
            <a:custGeom>
              <a:avLst/>
              <a:gdLst/>
              <a:ahLst/>
              <a:cxnLst/>
              <a:rect l="l" t="t" r="r" b="b"/>
              <a:pathLst>
                <a:path w="1390" h="1003" extrusionOk="0">
                  <a:moveTo>
                    <a:pt x="700" y="1"/>
                  </a:moveTo>
                  <a:cubicBezTo>
                    <a:pt x="689" y="1"/>
                    <a:pt x="678" y="1"/>
                    <a:pt x="667" y="2"/>
                  </a:cubicBezTo>
                  <a:cubicBezTo>
                    <a:pt x="0" y="2"/>
                    <a:pt x="67" y="1002"/>
                    <a:pt x="667" y="1002"/>
                  </a:cubicBezTo>
                  <a:cubicBezTo>
                    <a:pt x="1389" y="970"/>
                    <a:pt x="1337" y="1"/>
                    <a:pt x="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5"/>
            <p:cNvSpPr/>
            <p:nvPr/>
          </p:nvSpPr>
          <p:spPr>
            <a:xfrm>
              <a:off x="2022450" y="947775"/>
              <a:ext cx="33375" cy="25050"/>
            </a:xfrm>
            <a:custGeom>
              <a:avLst/>
              <a:gdLst/>
              <a:ahLst/>
              <a:cxnLst/>
              <a:rect l="l" t="t" r="r" b="b"/>
              <a:pathLst>
                <a:path w="1335" h="1002" extrusionOk="0">
                  <a:moveTo>
                    <a:pt x="700" y="0"/>
                  </a:moveTo>
                  <a:cubicBezTo>
                    <a:pt x="689" y="0"/>
                    <a:pt x="679" y="0"/>
                    <a:pt x="668" y="1"/>
                  </a:cubicBezTo>
                  <a:cubicBezTo>
                    <a:pt x="0" y="1"/>
                    <a:pt x="34" y="1002"/>
                    <a:pt x="668" y="1002"/>
                  </a:cubicBezTo>
                  <a:cubicBezTo>
                    <a:pt x="1324" y="969"/>
                    <a:pt x="1335" y="0"/>
                    <a:pt x="7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2"/>
        <p:cNvGrpSpPr/>
        <p:nvPr/>
      </p:nvGrpSpPr>
      <p:grpSpPr>
        <a:xfrm>
          <a:off x="0" y="0"/>
          <a:ext cx="0" cy="0"/>
          <a:chOff x="0" y="0"/>
          <a:chExt cx="0" cy="0"/>
        </a:xfrm>
      </p:grpSpPr>
      <p:pic>
        <p:nvPicPr>
          <p:cNvPr id="4098" name="Picture 2" descr="Improvement Images, Stock Photos &amp; Vectors | Shutterstock"/>
          <p:cNvPicPr>
            <a:picLocks noChangeAspect="1" noChangeArrowheads="1"/>
          </p:cNvPicPr>
          <p:nvPr/>
        </p:nvPicPr>
        <p:blipFill rotWithShape="1">
          <a:blip r:embed="rId4">
            <a:extLst>
              <a:ext uri="{28A0092B-C50C-407E-A947-70E740481C1C}">
                <a14:useLocalDpi xmlns:a14="http://schemas.microsoft.com/office/drawing/2010/main" val="0"/>
              </a:ext>
            </a:extLst>
          </a:blip>
          <a:srcRect b="7278"/>
          <a:stretch/>
        </p:blipFill>
        <p:spPr bwMode="auto">
          <a:xfrm>
            <a:off x="5619700" y="891264"/>
            <a:ext cx="2775716" cy="3333736"/>
          </a:xfrm>
          <a:prstGeom prst="rect">
            <a:avLst/>
          </a:prstGeom>
          <a:noFill/>
          <a:extLst>
            <a:ext uri="{909E8E84-426E-40DD-AFC4-6F175D3DCCD1}">
              <a14:hiddenFill xmlns:a14="http://schemas.microsoft.com/office/drawing/2010/main">
                <a:solidFill>
                  <a:srgbClr val="FFFFFF"/>
                </a:solidFill>
              </a14:hiddenFill>
            </a:ext>
          </a:extLst>
        </p:spPr>
      </p:pic>
      <p:sp>
        <p:nvSpPr>
          <p:cNvPr id="1014" name="Google Shape;1014;p43"/>
          <p:cNvSpPr txBox="1">
            <a:spLocks noGrp="1"/>
          </p:cNvSpPr>
          <p:nvPr>
            <p:ph type="subTitle" idx="1"/>
          </p:nvPr>
        </p:nvSpPr>
        <p:spPr>
          <a:xfrm>
            <a:off x="713225" y="1633525"/>
            <a:ext cx="4281300" cy="2491200"/>
          </a:xfrm>
          <a:prstGeom prst="rect">
            <a:avLst/>
          </a:prstGeom>
        </p:spPr>
        <p:txBody>
          <a:bodyPr spcFirstLastPara="1" wrap="square" lIns="91425" tIns="91425" rIns="91425" bIns="91425" anchor="t" anchorCtr="0">
            <a:noAutofit/>
          </a:bodyPr>
          <a:lstStyle/>
          <a:p>
            <a:pPr marL="342900">
              <a:buClr>
                <a:schemeClr val="bg1"/>
              </a:buClr>
              <a:buSzPts val="600"/>
            </a:pPr>
            <a:r>
              <a:rPr lang="en-US" sz="2400" dirty="0">
                <a:solidFill>
                  <a:schemeClr val="bg1"/>
                </a:solidFill>
              </a:rPr>
              <a:t>Our system helps managers easily access product information as well as capture customer information</a:t>
            </a:r>
            <a:r>
              <a:rPr lang="en-US" sz="2400" dirty="0" smtClean="0">
                <a:solidFill>
                  <a:schemeClr val="bg1"/>
                </a:solidFill>
              </a:rPr>
              <a:t>.</a:t>
            </a:r>
          </a:p>
          <a:p>
            <a:pPr marL="342900">
              <a:buClr>
                <a:schemeClr val="bg1"/>
              </a:buClr>
              <a:buSzPts val="600"/>
            </a:pPr>
            <a:r>
              <a:rPr lang="en-US" sz="2400" dirty="0">
                <a:solidFill>
                  <a:schemeClr val="bg1"/>
                </a:solidFill>
              </a:rPr>
              <a:t>Although the system is a bit simple, we always try to make it the best we </a:t>
            </a:r>
            <a:r>
              <a:rPr lang="en-US" sz="2400" dirty="0" smtClean="0">
                <a:solidFill>
                  <a:schemeClr val="bg1"/>
                </a:solidFill>
              </a:rPr>
              <a:t>can.</a:t>
            </a:r>
            <a:endParaRPr sz="2400" dirty="0">
              <a:solidFill>
                <a:schemeClr val="bg1"/>
              </a:solidFill>
            </a:endParaRPr>
          </a:p>
        </p:txBody>
      </p:sp>
      <p:sp>
        <p:nvSpPr>
          <p:cNvPr id="1015" name="Google Shape;1015;p43"/>
          <p:cNvSpPr/>
          <p:nvPr/>
        </p:nvSpPr>
        <p:spPr>
          <a:xfrm flipH="1">
            <a:off x="713223" y="1566295"/>
            <a:ext cx="3100799"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7" name="Google Shape;1017;p43"/>
          <p:cNvGrpSpPr/>
          <p:nvPr/>
        </p:nvGrpSpPr>
        <p:grpSpPr>
          <a:xfrm>
            <a:off x="5293421" y="575818"/>
            <a:ext cx="3324422" cy="3991858"/>
            <a:chOff x="3977175" y="783700"/>
            <a:chExt cx="1665375" cy="1922675"/>
          </a:xfrm>
        </p:grpSpPr>
        <p:sp>
          <p:nvSpPr>
            <p:cNvPr id="1018" name="Google Shape;1018;p43"/>
            <p:cNvSpPr/>
            <p:nvPr/>
          </p:nvSpPr>
          <p:spPr>
            <a:xfrm>
              <a:off x="4020550" y="2155050"/>
              <a:ext cx="104250" cy="436900"/>
            </a:xfrm>
            <a:custGeom>
              <a:avLst/>
              <a:gdLst/>
              <a:ahLst/>
              <a:cxnLst/>
              <a:rect l="l" t="t" r="r" b="b"/>
              <a:pathLst>
                <a:path w="4170" h="17476" extrusionOk="0">
                  <a:moveTo>
                    <a:pt x="1597" y="1"/>
                  </a:moveTo>
                  <a:cubicBezTo>
                    <a:pt x="1250" y="1"/>
                    <a:pt x="907" y="108"/>
                    <a:pt x="634" y="345"/>
                  </a:cubicBezTo>
                  <a:cubicBezTo>
                    <a:pt x="134" y="812"/>
                    <a:pt x="0" y="1646"/>
                    <a:pt x="367" y="2179"/>
                  </a:cubicBezTo>
                  <a:cubicBezTo>
                    <a:pt x="592" y="2535"/>
                    <a:pt x="1048" y="2754"/>
                    <a:pt x="1487" y="2754"/>
                  </a:cubicBezTo>
                  <a:cubicBezTo>
                    <a:pt x="1830" y="2754"/>
                    <a:pt x="2164" y="2620"/>
                    <a:pt x="2369" y="2313"/>
                  </a:cubicBezTo>
                  <a:cubicBezTo>
                    <a:pt x="2723" y="1765"/>
                    <a:pt x="2393" y="875"/>
                    <a:pt x="1678" y="875"/>
                  </a:cubicBezTo>
                  <a:cubicBezTo>
                    <a:pt x="1653" y="875"/>
                    <a:pt x="1628" y="876"/>
                    <a:pt x="1601" y="879"/>
                  </a:cubicBezTo>
                  <a:cubicBezTo>
                    <a:pt x="1368" y="879"/>
                    <a:pt x="1401" y="1212"/>
                    <a:pt x="1601" y="1245"/>
                  </a:cubicBezTo>
                  <a:cubicBezTo>
                    <a:pt x="1968" y="1312"/>
                    <a:pt x="2035" y="1712"/>
                    <a:pt x="1735" y="1879"/>
                  </a:cubicBezTo>
                  <a:cubicBezTo>
                    <a:pt x="1635" y="1946"/>
                    <a:pt x="1518" y="1979"/>
                    <a:pt x="1401" y="1979"/>
                  </a:cubicBezTo>
                  <a:cubicBezTo>
                    <a:pt x="1284" y="1979"/>
                    <a:pt x="1168" y="1946"/>
                    <a:pt x="1068" y="1879"/>
                  </a:cubicBezTo>
                  <a:cubicBezTo>
                    <a:pt x="567" y="1512"/>
                    <a:pt x="667" y="812"/>
                    <a:pt x="1268" y="578"/>
                  </a:cubicBezTo>
                  <a:cubicBezTo>
                    <a:pt x="1411" y="539"/>
                    <a:pt x="1545" y="520"/>
                    <a:pt x="1671" y="520"/>
                  </a:cubicBezTo>
                  <a:cubicBezTo>
                    <a:pt x="2923" y="520"/>
                    <a:pt x="3342" y="2344"/>
                    <a:pt x="3403" y="3314"/>
                  </a:cubicBezTo>
                  <a:cubicBezTo>
                    <a:pt x="3703" y="6416"/>
                    <a:pt x="2369" y="9385"/>
                    <a:pt x="1968" y="12420"/>
                  </a:cubicBezTo>
                  <a:cubicBezTo>
                    <a:pt x="1835" y="13254"/>
                    <a:pt x="1801" y="14088"/>
                    <a:pt x="1868" y="14922"/>
                  </a:cubicBezTo>
                  <a:cubicBezTo>
                    <a:pt x="1968" y="15756"/>
                    <a:pt x="2168" y="16556"/>
                    <a:pt x="2435" y="17357"/>
                  </a:cubicBezTo>
                  <a:cubicBezTo>
                    <a:pt x="2476" y="17438"/>
                    <a:pt x="2549" y="17475"/>
                    <a:pt x="2620" y="17475"/>
                  </a:cubicBezTo>
                  <a:cubicBezTo>
                    <a:pt x="2724" y="17475"/>
                    <a:pt x="2822" y="17396"/>
                    <a:pt x="2802" y="17257"/>
                  </a:cubicBezTo>
                  <a:cubicBezTo>
                    <a:pt x="2202" y="15255"/>
                    <a:pt x="2635" y="13054"/>
                    <a:pt x="3069" y="11052"/>
                  </a:cubicBezTo>
                  <a:cubicBezTo>
                    <a:pt x="3536" y="9051"/>
                    <a:pt x="4036" y="7016"/>
                    <a:pt x="4103" y="4981"/>
                  </a:cubicBezTo>
                  <a:cubicBezTo>
                    <a:pt x="4170" y="4014"/>
                    <a:pt x="4070" y="2980"/>
                    <a:pt x="3736" y="2013"/>
                  </a:cubicBezTo>
                  <a:cubicBezTo>
                    <a:pt x="3536" y="1312"/>
                    <a:pt x="3136" y="578"/>
                    <a:pt x="2435" y="211"/>
                  </a:cubicBezTo>
                  <a:cubicBezTo>
                    <a:pt x="2178" y="75"/>
                    <a:pt x="1886" y="1"/>
                    <a:pt x="1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a:off x="4091675" y="2557100"/>
              <a:ext cx="440100" cy="94400"/>
            </a:xfrm>
            <a:custGeom>
              <a:avLst/>
              <a:gdLst/>
              <a:ahLst/>
              <a:cxnLst/>
              <a:rect l="l" t="t" r="r" b="b"/>
              <a:pathLst>
                <a:path w="17604" h="3776" extrusionOk="0">
                  <a:moveTo>
                    <a:pt x="13532" y="0"/>
                  </a:moveTo>
                  <a:cubicBezTo>
                    <a:pt x="12880" y="0"/>
                    <a:pt x="12233" y="66"/>
                    <a:pt x="11632" y="141"/>
                  </a:cubicBezTo>
                  <a:cubicBezTo>
                    <a:pt x="11165" y="208"/>
                    <a:pt x="10732" y="341"/>
                    <a:pt x="10298" y="441"/>
                  </a:cubicBezTo>
                  <a:cubicBezTo>
                    <a:pt x="9831" y="541"/>
                    <a:pt x="9331" y="541"/>
                    <a:pt x="8864" y="675"/>
                  </a:cubicBezTo>
                  <a:cubicBezTo>
                    <a:pt x="7963" y="975"/>
                    <a:pt x="6996" y="1208"/>
                    <a:pt x="6062" y="1475"/>
                  </a:cubicBezTo>
                  <a:cubicBezTo>
                    <a:pt x="4955" y="1771"/>
                    <a:pt x="3837" y="1951"/>
                    <a:pt x="2708" y="1951"/>
                  </a:cubicBezTo>
                  <a:cubicBezTo>
                    <a:pt x="1930" y="1951"/>
                    <a:pt x="1146" y="1866"/>
                    <a:pt x="357" y="1675"/>
                  </a:cubicBezTo>
                  <a:cubicBezTo>
                    <a:pt x="346" y="1674"/>
                    <a:pt x="336" y="1673"/>
                    <a:pt x="325" y="1673"/>
                  </a:cubicBezTo>
                  <a:cubicBezTo>
                    <a:pt x="112" y="1673"/>
                    <a:pt x="0" y="1979"/>
                    <a:pt x="191" y="2042"/>
                  </a:cubicBezTo>
                  <a:cubicBezTo>
                    <a:pt x="1034" y="2474"/>
                    <a:pt x="1924" y="2628"/>
                    <a:pt x="2819" y="2628"/>
                  </a:cubicBezTo>
                  <a:cubicBezTo>
                    <a:pt x="3446" y="2628"/>
                    <a:pt x="4075" y="2552"/>
                    <a:pt x="4694" y="2442"/>
                  </a:cubicBezTo>
                  <a:cubicBezTo>
                    <a:pt x="6128" y="2176"/>
                    <a:pt x="7463" y="1642"/>
                    <a:pt x="8830" y="1208"/>
                  </a:cubicBezTo>
                  <a:cubicBezTo>
                    <a:pt x="9197" y="1142"/>
                    <a:pt x="9497" y="975"/>
                    <a:pt x="9831" y="841"/>
                  </a:cubicBezTo>
                  <a:cubicBezTo>
                    <a:pt x="10164" y="741"/>
                    <a:pt x="10565" y="641"/>
                    <a:pt x="10965" y="574"/>
                  </a:cubicBezTo>
                  <a:cubicBezTo>
                    <a:pt x="11432" y="486"/>
                    <a:pt x="11899" y="456"/>
                    <a:pt x="12386" y="456"/>
                  </a:cubicBezTo>
                  <a:cubicBezTo>
                    <a:pt x="12629" y="456"/>
                    <a:pt x="12878" y="463"/>
                    <a:pt x="13133" y="474"/>
                  </a:cubicBezTo>
                  <a:cubicBezTo>
                    <a:pt x="13800" y="508"/>
                    <a:pt x="14468" y="641"/>
                    <a:pt x="15135" y="841"/>
                  </a:cubicBezTo>
                  <a:cubicBezTo>
                    <a:pt x="15668" y="1075"/>
                    <a:pt x="16502" y="1308"/>
                    <a:pt x="16669" y="1942"/>
                  </a:cubicBezTo>
                  <a:cubicBezTo>
                    <a:pt x="16807" y="2385"/>
                    <a:pt x="16396" y="3033"/>
                    <a:pt x="15928" y="3033"/>
                  </a:cubicBezTo>
                  <a:cubicBezTo>
                    <a:pt x="15831" y="3033"/>
                    <a:pt x="15732" y="3006"/>
                    <a:pt x="15635" y="2943"/>
                  </a:cubicBezTo>
                  <a:cubicBezTo>
                    <a:pt x="15221" y="2684"/>
                    <a:pt x="15449" y="2205"/>
                    <a:pt x="15744" y="2205"/>
                  </a:cubicBezTo>
                  <a:cubicBezTo>
                    <a:pt x="15829" y="2205"/>
                    <a:pt x="15920" y="2245"/>
                    <a:pt x="16002" y="2342"/>
                  </a:cubicBezTo>
                  <a:cubicBezTo>
                    <a:pt x="16061" y="2427"/>
                    <a:pt x="16136" y="2462"/>
                    <a:pt x="16210" y="2462"/>
                  </a:cubicBezTo>
                  <a:cubicBezTo>
                    <a:pt x="16427" y="2462"/>
                    <a:pt x="16643" y="2158"/>
                    <a:pt x="16469" y="1909"/>
                  </a:cubicBezTo>
                  <a:cubicBezTo>
                    <a:pt x="16305" y="1676"/>
                    <a:pt x="16056" y="1578"/>
                    <a:pt x="15797" y="1578"/>
                  </a:cubicBezTo>
                  <a:cubicBezTo>
                    <a:pt x="15425" y="1578"/>
                    <a:pt x="15031" y="1780"/>
                    <a:pt x="14834" y="2076"/>
                  </a:cubicBezTo>
                  <a:cubicBezTo>
                    <a:pt x="14367" y="2743"/>
                    <a:pt x="14968" y="3577"/>
                    <a:pt x="15668" y="3743"/>
                  </a:cubicBezTo>
                  <a:cubicBezTo>
                    <a:pt x="15756" y="3765"/>
                    <a:pt x="15845" y="3776"/>
                    <a:pt x="15933" y="3776"/>
                  </a:cubicBezTo>
                  <a:cubicBezTo>
                    <a:pt x="16513" y="3776"/>
                    <a:pt x="17071" y="3326"/>
                    <a:pt x="17303" y="2776"/>
                  </a:cubicBezTo>
                  <a:cubicBezTo>
                    <a:pt x="17603" y="1975"/>
                    <a:pt x="17303" y="1275"/>
                    <a:pt x="16636" y="808"/>
                  </a:cubicBezTo>
                  <a:cubicBezTo>
                    <a:pt x="15718" y="183"/>
                    <a:pt x="14619" y="0"/>
                    <a:pt x="135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p:nvPr/>
          </p:nvSpPr>
          <p:spPr>
            <a:xfrm>
              <a:off x="4094750" y="2262675"/>
              <a:ext cx="129300" cy="311725"/>
            </a:xfrm>
            <a:custGeom>
              <a:avLst/>
              <a:gdLst/>
              <a:ahLst/>
              <a:cxnLst/>
              <a:rect l="l" t="t" r="r" b="b"/>
              <a:pathLst>
                <a:path w="5172" h="12469" extrusionOk="0">
                  <a:moveTo>
                    <a:pt x="3058" y="0"/>
                  </a:moveTo>
                  <a:cubicBezTo>
                    <a:pt x="2673" y="0"/>
                    <a:pt x="2304" y="159"/>
                    <a:pt x="2036" y="510"/>
                  </a:cubicBezTo>
                  <a:cubicBezTo>
                    <a:pt x="1602" y="1010"/>
                    <a:pt x="1435" y="1744"/>
                    <a:pt x="1836" y="2278"/>
                  </a:cubicBezTo>
                  <a:cubicBezTo>
                    <a:pt x="2049" y="2597"/>
                    <a:pt x="2438" y="2835"/>
                    <a:pt x="2823" y="2835"/>
                  </a:cubicBezTo>
                  <a:cubicBezTo>
                    <a:pt x="3040" y="2835"/>
                    <a:pt x="3256" y="2759"/>
                    <a:pt x="3437" y="2578"/>
                  </a:cubicBezTo>
                  <a:cubicBezTo>
                    <a:pt x="3870" y="2178"/>
                    <a:pt x="3804" y="1410"/>
                    <a:pt x="3270" y="1177"/>
                  </a:cubicBezTo>
                  <a:cubicBezTo>
                    <a:pt x="3223" y="1154"/>
                    <a:pt x="3178" y="1143"/>
                    <a:pt x="3136" y="1143"/>
                  </a:cubicBezTo>
                  <a:cubicBezTo>
                    <a:pt x="2874" y="1143"/>
                    <a:pt x="2716" y="1534"/>
                    <a:pt x="3003" y="1677"/>
                  </a:cubicBezTo>
                  <a:cubicBezTo>
                    <a:pt x="3237" y="1777"/>
                    <a:pt x="3070" y="2111"/>
                    <a:pt x="2836" y="2111"/>
                  </a:cubicBezTo>
                  <a:cubicBezTo>
                    <a:pt x="2503" y="2111"/>
                    <a:pt x="2336" y="1777"/>
                    <a:pt x="2336" y="1544"/>
                  </a:cubicBezTo>
                  <a:cubicBezTo>
                    <a:pt x="2336" y="1244"/>
                    <a:pt x="2536" y="877"/>
                    <a:pt x="2770" y="710"/>
                  </a:cubicBezTo>
                  <a:cubicBezTo>
                    <a:pt x="2867" y="641"/>
                    <a:pt x="2974" y="613"/>
                    <a:pt x="3081" y="613"/>
                  </a:cubicBezTo>
                  <a:cubicBezTo>
                    <a:pt x="3340" y="613"/>
                    <a:pt x="3605" y="778"/>
                    <a:pt x="3770" y="943"/>
                  </a:cubicBezTo>
                  <a:cubicBezTo>
                    <a:pt x="4871" y="1944"/>
                    <a:pt x="4104" y="3879"/>
                    <a:pt x="3537" y="4946"/>
                  </a:cubicBezTo>
                  <a:cubicBezTo>
                    <a:pt x="2269" y="7315"/>
                    <a:pt x="1" y="9316"/>
                    <a:pt x="1" y="12218"/>
                  </a:cubicBezTo>
                  <a:cubicBezTo>
                    <a:pt x="1" y="12385"/>
                    <a:pt x="109" y="12468"/>
                    <a:pt x="226" y="12468"/>
                  </a:cubicBezTo>
                  <a:cubicBezTo>
                    <a:pt x="343" y="12468"/>
                    <a:pt x="468" y="12385"/>
                    <a:pt x="501" y="12218"/>
                  </a:cubicBezTo>
                  <a:cubicBezTo>
                    <a:pt x="568" y="8949"/>
                    <a:pt x="3737" y="6881"/>
                    <a:pt x="4671" y="3912"/>
                  </a:cubicBezTo>
                  <a:cubicBezTo>
                    <a:pt x="5071" y="2611"/>
                    <a:pt x="5171" y="843"/>
                    <a:pt x="3770" y="176"/>
                  </a:cubicBezTo>
                  <a:cubicBezTo>
                    <a:pt x="3541" y="61"/>
                    <a:pt x="3296" y="0"/>
                    <a:pt x="3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3"/>
            <p:cNvSpPr/>
            <p:nvPr/>
          </p:nvSpPr>
          <p:spPr>
            <a:xfrm>
              <a:off x="4104775" y="2475050"/>
              <a:ext cx="311900" cy="116625"/>
            </a:xfrm>
            <a:custGeom>
              <a:avLst/>
              <a:gdLst/>
              <a:ahLst/>
              <a:cxnLst/>
              <a:rect l="l" t="t" r="r" b="b"/>
              <a:pathLst>
                <a:path w="12476" h="4665" extrusionOk="0">
                  <a:moveTo>
                    <a:pt x="10363" y="0"/>
                  </a:moveTo>
                  <a:cubicBezTo>
                    <a:pt x="9575" y="0"/>
                    <a:pt x="8738" y="322"/>
                    <a:pt x="8073" y="654"/>
                  </a:cubicBezTo>
                  <a:cubicBezTo>
                    <a:pt x="6838" y="1421"/>
                    <a:pt x="5804" y="2422"/>
                    <a:pt x="4570" y="3223"/>
                  </a:cubicBezTo>
                  <a:cubicBezTo>
                    <a:pt x="3581" y="3873"/>
                    <a:pt x="2389" y="4341"/>
                    <a:pt x="1184" y="4341"/>
                  </a:cubicBezTo>
                  <a:cubicBezTo>
                    <a:pt x="845" y="4341"/>
                    <a:pt x="504" y="4304"/>
                    <a:pt x="167" y="4223"/>
                  </a:cubicBezTo>
                  <a:cubicBezTo>
                    <a:pt x="34" y="4223"/>
                    <a:pt x="0" y="4390"/>
                    <a:pt x="134" y="4424"/>
                  </a:cubicBezTo>
                  <a:cubicBezTo>
                    <a:pt x="625" y="4587"/>
                    <a:pt x="1129" y="4665"/>
                    <a:pt x="1635" y="4665"/>
                  </a:cubicBezTo>
                  <a:cubicBezTo>
                    <a:pt x="2263" y="4665"/>
                    <a:pt x="2893" y="4545"/>
                    <a:pt x="3503" y="4323"/>
                  </a:cubicBezTo>
                  <a:cubicBezTo>
                    <a:pt x="4503" y="3957"/>
                    <a:pt x="5371" y="3423"/>
                    <a:pt x="6238" y="2822"/>
                  </a:cubicBezTo>
                  <a:cubicBezTo>
                    <a:pt x="7072" y="2255"/>
                    <a:pt x="7906" y="1555"/>
                    <a:pt x="8873" y="1088"/>
                  </a:cubicBezTo>
                  <a:cubicBezTo>
                    <a:pt x="9296" y="894"/>
                    <a:pt x="9905" y="682"/>
                    <a:pt x="10459" y="682"/>
                  </a:cubicBezTo>
                  <a:cubicBezTo>
                    <a:pt x="10954" y="682"/>
                    <a:pt x="11406" y="851"/>
                    <a:pt x="11642" y="1355"/>
                  </a:cubicBezTo>
                  <a:cubicBezTo>
                    <a:pt x="11809" y="1722"/>
                    <a:pt x="11675" y="2355"/>
                    <a:pt x="11208" y="2422"/>
                  </a:cubicBezTo>
                  <a:cubicBezTo>
                    <a:pt x="11174" y="2428"/>
                    <a:pt x="11140" y="2431"/>
                    <a:pt x="11106" y="2431"/>
                  </a:cubicBezTo>
                  <a:cubicBezTo>
                    <a:pt x="10941" y="2431"/>
                    <a:pt x="10785" y="2366"/>
                    <a:pt x="10675" y="2255"/>
                  </a:cubicBezTo>
                  <a:cubicBezTo>
                    <a:pt x="10512" y="2039"/>
                    <a:pt x="10613" y="1692"/>
                    <a:pt x="10834" y="1692"/>
                  </a:cubicBezTo>
                  <a:cubicBezTo>
                    <a:pt x="10886" y="1692"/>
                    <a:pt x="10945" y="1711"/>
                    <a:pt x="11008" y="1755"/>
                  </a:cubicBezTo>
                  <a:cubicBezTo>
                    <a:pt x="11053" y="1793"/>
                    <a:pt x="11100" y="1810"/>
                    <a:pt x="11145" y="1810"/>
                  </a:cubicBezTo>
                  <a:cubicBezTo>
                    <a:pt x="11337" y="1810"/>
                    <a:pt x="11497" y="1517"/>
                    <a:pt x="11308" y="1355"/>
                  </a:cubicBezTo>
                  <a:cubicBezTo>
                    <a:pt x="11152" y="1226"/>
                    <a:pt x="10986" y="1171"/>
                    <a:pt x="10827" y="1171"/>
                  </a:cubicBezTo>
                  <a:cubicBezTo>
                    <a:pt x="10409" y="1171"/>
                    <a:pt x="10041" y="1553"/>
                    <a:pt x="10041" y="1988"/>
                  </a:cubicBezTo>
                  <a:cubicBezTo>
                    <a:pt x="10041" y="2589"/>
                    <a:pt x="10608" y="2956"/>
                    <a:pt x="11142" y="2956"/>
                  </a:cubicBezTo>
                  <a:cubicBezTo>
                    <a:pt x="11675" y="2956"/>
                    <a:pt x="12142" y="2622"/>
                    <a:pt x="12309" y="2122"/>
                  </a:cubicBezTo>
                  <a:cubicBezTo>
                    <a:pt x="12476" y="1588"/>
                    <a:pt x="12309" y="1021"/>
                    <a:pt x="11875" y="587"/>
                  </a:cubicBezTo>
                  <a:cubicBezTo>
                    <a:pt x="11448" y="160"/>
                    <a:pt x="10918" y="0"/>
                    <a:pt x="10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3"/>
            <p:cNvSpPr/>
            <p:nvPr/>
          </p:nvSpPr>
          <p:spPr>
            <a:xfrm>
              <a:off x="4002200" y="2575925"/>
              <a:ext cx="120950" cy="100625"/>
            </a:xfrm>
            <a:custGeom>
              <a:avLst/>
              <a:gdLst/>
              <a:ahLst/>
              <a:cxnLst/>
              <a:rect l="l" t="t" r="r" b="b"/>
              <a:pathLst>
                <a:path w="4838" h="4025" extrusionOk="0">
                  <a:moveTo>
                    <a:pt x="2962" y="1339"/>
                  </a:moveTo>
                  <a:cubicBezTo>
                    <a:pt x="3020" y="1339"/>
                    <a:pt x="3078" y="1344"/>
                    <a:pt x="3136" y="1356"/>
                  </a:cubicBezTo>
                  <a:cubicBezTo>
                    <a:pt x="3036" y="1723"/>
                    <a:pt x="2769" y="2090"/>
                    <a:pt x="2469" y="2357"/>
                  </a:cubicBezTo>
                  <a:cubicBezTo>
                    <a:pt x="2202" y="2657"/>
                    <a:pt x="1868" y="2857"/>
                    <a:pt x="1501" y="3057"/>
                  </a:cubicBezTo>
                  <a:cubicBezTo>
                    <a:pt x="1301" y="3191"/>
                    <a:pt x="1034" y="3424"/>
                    <a:pt x="734" y="3424"/>
                  </a:cubicBezTo>
                  <a:cubicBezTo>
                    <a:pt x="1068" y="2757"/>
                    <a:pt x="1568" y="2090"/>
                    <a:pt x="2202" y="1656"/>
                  </a:cubicBezTo>
                  <a:cubicBezTo>
                    <a:pt x="2422" y="1463"/>
                    <a:pt x="2688" y="1339"/>
                    <a:pt x="2962" y="1339"/>
                  </a:cubicBezTo>
                  <a:close/>
                  <a:moveTo>
                    <a:pt x="3243" y="0"/>
                  </a:moveTo>
                  <a:cubicBezTo>
                    <a:pt x="3109" y="0"/>
                    <a:pt x="2977" y="137"/>
                    <a:pt x="3069" y="322"/>
                  </a:cubicBezTo>
                  <a:cubicBezTo>
                    <a:pt x="3136" y="489"/>
                    <a:pt x="3169" y="655"/>
                    <a:pt x="3169" y="822"/>
                  </a:cubicBezTo>
                  <a:cubicBezTo>
                    <a:pt x="3105" y="812"/>
                    <a:pt x="3041" y="808"/>
                    <a:pt x="2976" y="808"/>
                  </a:cubicBezTo>
                  <a:cubicBezTo>
                    <a:pt x="2600" y="808"/>
                    <a:pt x="2214" y="967"/>
                    <a:pt x="1902" y="1222"/>
                  </a:cubicBezTo>
                  <a:cubicBezTo>
                    <a:pt x="1101" y="1756"/>
                    <a:pt x="501" y="2657"/>
                    <a:pt x="100" y="3524"/>
                  </a:cubicBezTo>
                  <a:cubicBezTo>
                    <a:pt x="0" y="3658"/>
                    <a:pt x="67" y="3791"/>
                    <a:pt x="167" y="3891"/>
                  </a:cubicBezTo>
                  <a:cubicBezTo>
                    <a:pt x="316" y="3987"/>
                    <a:pt x="468" y="4025"/>
                    <a:pt x="620" y="4025"/>
                  </a:cubicBezTo>
                  <a:cubicBezTo>
                    <a:pt x="946" y="4025"/>
                    <a:pt x="1273" y="3850"/>
                    <a:pt x="1568" y="3691"/>
                  </a:cubicBezTo>
                  <a:cubicBezTo>
                    <a:pt x="2002" y="3424"/>
                    <a:pt x="2469" y="3157"/>
                    <a:pt x="2836" y="2757"/>
                  </a:cubicBezTo>
                  <a:cubicBezTo>
                    <a:pt x="3169" y="2423"/>
                    <a:pt x="3469" y="1990"/>
                    <a:pt x="3603" y="1489"/>
                  </a:cubicBezTo>
                  <a:cubicBezTo>
                    <a:pt x="3851" y="1539"/>
                    <a:pt x="4080" y="1625"/>
                    <a:pt x="4333" y="1625"/>
                  </a:cubicBezTo>
                  <a:cubicBezTo>
                    <a:pt x="4420" y="1625"/>
                    <a:pt x="4509" y="1615"/>
                    <a:pt x="4604" y="1589"/>
                  </a:cubicBezTo>
                  <a:cubicBezTo>
                    <a:pt x="4804" y="1523"/>
                    <a:pt x="4837" y="1156"/>
                    <a:pt x="4604" y="1156"/>
                  </a:cubicBezTo>
                  <a:cubicBezTo>
                    <a:pt x="4270" y="1089"/>
                    <a:pt x="3970" y="989"/>
                    <a:pt x="3636" y="889"/>
                  </a:cubicBezTo>
                  <a:cubicBezTo>
                    <a:pt x="3603" y="655"/>
                    <a:pt x="3570" y="355"/>
                    <a:pt x="3403" y="88"/>
                  </a:cubicBezTo>
                  <a:cubicBezTo>
                    <a:pt x="3362" y="27"/>
                    <a:pt x="3302" y="0"/>
                    <a:pt x="3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3"/>
            <p:cNvSpPr/>
            <p:nvPr/>
          </p:nvSpPr>
          <p:spPr>
            <a:xfrm>
              <a:off x="4029725" y="2251150"/>
              <a:ext cx="75900" cy="113300"/>
            </a:xfrm>
            <a:custGeom>
              <a:avLst/>
              <a:gdLst/>
              <a:ahLst/>
              <a:cxnLst/>
              <a:rect l="l" t="t" r="r" b="b"/>
              <a:pathLst>
                <a:path w="3036" h="4532" extrusionOk="0">
                  <a:moveTo>
                    <a:pt x="692" y="452"/>
                  </a:moveTo>
                  <a:cubicBezTo>
                    <a:pt x="724" y="452"/>
                    <a:pt x="760" y="458"/>
                    <a:pt x="801" y="470"/>
                  </a:cubicBezTo>
                  <a:cubicBezTo>
                    <a:pt x="1134" y="537"/>
                    <a:pt x="1368" y="871"/>
                    <a:pt x="1601" y="1137"/>
                  </a:cubicBezTo>
                  <a:cubicBezTo>
                    <a:pt x="1801" y="1404"/>
                    <a:pt x="2002" y="1738"/>
                    <a:pt x="2135" y="2138"/>
                  </a:cubicBezTo>
                  <a:cubicBezTo>
                    <a:pt x="2302" y="2505"/>
                    <a:pt x="2469" y="2905"/>
                    <a:pt x="2535" y="3339"/>
                  </a:cubicBezTo>
                  <a:cubicBezTo>
                    <a:pt x="2268" y="3206"/>
                    <a:pt x="1968" y="3139"/>
                    <a:pt x="1701" y="2972"/>
                  </a:cubicBezTo>
                  <a:cubicBezTo>
                    <a:pt x="1434" y="2805"/>
                    <a:pt x="1134" y="2538"/>
                    <a:pt x="934" y="2238"/>
                  </a:cubicBezTo>
                  <a:cubicBezTo>
                    <a:pt x="701" y="1971"/>
                    <a:pt x="534" y="1571"/>
                    <a:pt x="500" y="1204"/>
                  </a:cubicBezTo>
                  <a:cubicBezTo>
                    <a:pt x="470" y="993"/>
                    <a:pt x="385" y="452"/>
                    <a:pt x="692" y="452"/>
                  </a:cubicBezTo>
                  <a:close/>
                  <a:moveTo>
                    <a:pt x="665" y="0"/>
                  </a:moveTo>
                  <a:cubicBezTo>
                    <a:pt x="644" y="0"/>
                    <a:pt x="622" y="1"/>
                    <a:pt x="601" y="3"/>
                  </a:cubicBezTo>
                  <a:cubicBezTo>
                    <a:pt x="267" y="37"/>
                    <a:pt x="134" y="337"/>
                    <a:pt x="100" y="637"/>
                  </a:cubicBezTo>
                  <a:cubicBezTo>
                    <a:pt x="0" y="1338"/>
                    <a:pt x="300" y="2071"/>
                    <a:pt x="667" y="2639"/>
                  </a:cubicBezTo>
                  <a:cubicBezTo>
                    <a:pt x="1134" y="3239"/>
                    <a:pt x="1868" y="3706"/>
                    <a:pt x="2635" y="3806"/>
                  </a:cubicBezTo>
                  <a:cubicBezTo>
                    <a:pt x="2635" y="4006"/>
                    <a:pt x="2669" y="4206"/>
                    <a:pt x="2635" y="4406"/>
                  </a:cubicBezTo>
                  <a:cubicBezTo>
                    <a:pt x="2635" y="4487"/>
                    <a:pt x="2709" y="4531"/>
                    <a:pt x="2774" y="4531"/>
                  </a:cubicBezTo>
                  <a:cubicBezTo>
                    <a:pt x="2817" y="4531"/>
                    <a:pt x="2856" y="4513"/>
                    <a:pt x="2869" y="4473"/>
                  </a:cubicBezTo>
                  <a:cubicBezTo>
                    <a:pt x="3036" y="3706"/>
                    <a:pt x="2902" y="2972"/>
                    <a:pt x="2635" y="2238"/>
                  </a:cubicBezTo>
                  <a:cubicBezTo>
                    <a:pt x="2469" y="1871"/>
                    <a:pt x="2302" y="1538"/>
                    <a:pt x="2068" y="1204"/>
                  </a:cubicBezTo>
                  <a:cubicBezTo>
                    <a:pt x="1935" y="904"/>
                    <a:pt x="1735" y="637"/>
                    <a:pt x="1501" y="404"/>
                  </a:cubicBezTo>
                  <a:cubicBezTo>
                    <a:pt x="1252" y="216"/>
                    <a:pt x="973" y="0"/>
                    <a:pt x="6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3"/>
            <p:cNvSpPr/>
            <p:nvPr/>
          </p:nvSpPr>
          <p:spPr>
            <a:xfrm>
              <a:off x="4007200" y="2345075"/>
              <a:ext cx="83925" cy="99150"/>
            </a:xfrm>
            <a:custGeom>
              <a:avLst/>
              <a:gdLst/>
              <a:ahLst/>
              <a:cxnLst/>
              <a:rect l="l" t="t" r="r" b="b"/>
              <a:pathLst>
                <a:path w="3357" h="3966" extrusionOk="0">
                  <a:moveTo>
                    <a:pt x="699" y="424"/>
                  </a:moveTo>
                  <a:cubicBezTo>
                    <a:pt x="876" y="424"/>
                    <a:pt x="1076" y="574"/>
                    <a:pt x="1201" y="649"/>
                  </a:cubicBezTo>
                  <a:cubicBezTo>
                    <a:pt x="1602" y="983"/>
                    <a:pt x="1935" y="1550"/>
                    <a:pt x="2235" y="1984"/>
                  </a:cubicBezTo>
                  <a:cubicBezTo>
                    <a:pt x="2436" y="2417"/>
                    <a:pt x="2602" y="2818"/>
                    <a:pt x="2769" y="3285"/>
                  </a:cubicBezTo>
                  <a:cubicBezTo>
                    <a:pt x="2335" y="3218"/>
                    <a:pt x="1868" y="2884"/>
                    <a:pt x="1502" y="2584"/>
                  </a:cubicBezTo>
                  <a:cubicBezTo>
                    <a:pt x="1068" y="2251"/>
                    <a:pt x="668" y="1750"/>
                    <a:pt x="501" y="1250"/>
                  </a:cubicBezTo>
                  <a:cubicBezTo>
                    <a:pt x="401" y="1050"/>
                    <a:pt x="334" y="649"/>
                    <a:pt x="534" y="483"/>
                  </a:cubicBezTo>
                  <a:cubicBezTo>
                    <a:pt x="584" y="441"/>
                    <a:pt x="641" y="424"/>
                    <a:pt x="699" y="424"/>
                  </a:cubicBezTo>
                  <a:close/>
                  <a:moveTo>
                    <a:pt x="799" y="0"/>
                  </a:moveTo>
                  <a:cubicBezTo>
                    <a:pt x="663" y="0"/>
                    <a:pt x="526" y="27"/>
                    <a:pt x="401" y="82"/>
                  </a:cubicBezTo>
                  <a:cubicBezTo>
                    <a:pt x="101" y="249"/>
                    <a:pt x="0" y="616"/>
                    <a:pt x="0" y="950"/>
                  </a:cubicBezTo>
                  <a:cubicBezTo>
                    <a:pt x="34" y="1650"/>
                    <a:pt x="501" y="2284"/>
                    <a:pt x="934" y="2784"/>
                  </a:cubicBezTo>
                  <a:cubicBezTo>
                    <a:pt x="1201" y="3085"/>
                    <a:pt x="1535" y="3285"/>
                    <a:pt x="1835" y="3485"/>
                  </a:cubicBezTo>
                  <a:cubicBezTo>
                    <a:pt x="2101" y="3671"/>
                    <a:pt x="2410" y="3857"/>
                    <a:pt x="2710" y="3857"/>
                  </a:cubicBezTo>
                  <a:cubicBezTo>
                    <a:pt x="2786" y="3857"/>
                    <a:pt x="2862" y="3845"/>
                    <a:pt x="2936" y="3818"/>
                  </a:cubicBezTo>
                  <a:cubicBezTo>
                    <a:pt x="2975" y="3923"/>
                    <a:pt x="3050" y="3966"/>
                    <a:pt x="3124" y="3966"/>
                  </a:cubicBezTo>
                  <a:cubicBezTo>
                    <a:pt x="3241" y="3966"/>
                    <a:pt x="3357" y="3861"/>
                    <a:pt x="3336" y="3718"/>
                  </a:cubicBezTo>
                  <a:cubicBezTo>
                    <a:pt x="3203" y="2984"/>
                    <a:pt x="2936" y="2317"/>
                    <a:pt x="2602" y="1717"/>
                  </a:cubicBezTo>
                  <a:cubicBezTo>
                    <a:pt x="2436" y="1417"/>
                    <a:pt x="2235" y="1116"/>
                    <a:pt x="2035" y="816"/>
                  </a:cubicBezTo>
                  <a:cubicBezTo>
                    <a:pt x="1835" y="583"/>
                    <a:pt x="1602" y="316"/>
                    <a:pt x="1335" y="149"/>
                  </a:cubicBezTo>
                  <a:cubicBezTo>
                    <a:pt x="1179" y="52"/>
                    <a:pt x="990" y="0"/>
                    <a:pt x="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a:off x="3985525" y="2447050"/>
              <a:ext cx="94025" cy="61875"/>
            </a:xfrm>
            <a:custGeom>
              <a:avLst/>
              <a:gdLst/>
              <a:ahLst/>
              <a:cxnLst/>
              <a:rect l="l" t="t" r="r" b="b"/>
              <a:pathLst>
                <a:path w="3761" h="2475" extrusionOk="0">
                  <a:moveTo>
                    <a:pt x="729" y="451"/>
                  </a:moveTo>
                  <a:cubicBezTo>
                    <a:pt x="786" y="451"/>
                    <a:pt x="844" y="473"/>
                    <a:pt x="901" y="473"/>
                  </a:cubicBezTo>
                  <a:cubicBezTo>
                    <a:pt x="1401" y="507"/>
                    <a:pt x="1868" y="740"/>
                    <a:pt x="2235" y="1007"/>
                  </a:cubicBezTo>
                  <a:cubicBezTo>
                    <a:pt x="2535" y="1207"/>
                    <a:pt x="2802" y="1507"/>
                    <a:pt x="3069" y="1741"/>
                  </a:cubicBezTo>
                  <a:cubicBezTo>
                    <a:pt x="2902" y="1808"/>
                    <a:pt x="2735" y="1808"/>
                    <a:pt x="2569" y="1841"/>
                  </a:cubicBezTo>
                  <a:cubicBezTo>
                    <a:pt x="2302" y="1874"/>
                    <a:pt x="2068" y="1874"/>
                    <a:pt x="1801" y="1874"/>
                  </a:cubicBezTo>
                  <a:cubicBezTo>
                    <a:pt x="1401" y="1841"/>
                    <a:pt x="934" y="1674"/>
                    <a:pt x="701" y="1307"/>
                  </a:cubicBezTo>
                  <a:cubicBezTo>
                    <a:pt x="601" y="1140"/>
                    <a:pt x="534" y="974"/>
                    <a:pt x="534" y="740"/>
                  </a:cubicBezTo>
                  <a:cubicBezTo>
                    <a:pt x="534" y="673"/>
                    <a:pt x="567" y="540"/>
                    <a:pt x="601" y="507"/>
                  </a:cubicBezTo>
                  <a:cubicBezTo>
                    <a:pt x="644" y="464"/>
                    <a:pt x="686" y="451"/>
                    <a:pt x="729" y="451"/>
                  </a:cubicBezTo>
                  <a:close/>
                  <a:moveTo>
                    <a:pt x="719" y="0"/>
                  </a:moveTo>
                  <a:cubicBezTo>
                    <a:pt x="446" y="0"/>
                    <a:pt x="251" y="113"/>
                    <a:pt x="134" y="407"/>
                  </a:cubicBezTo>
                  <a:cubicBezTo>
                    <a:pt x="0" y="673"/>
                    <a:pt x="0" y="974"/>
                    <a:pt x="100" y="1207"/>
                  </a:cubicBezTo>
                  <a:cubicBezTo>
                    <a:pt x="267" y="1808"/>
                    <a:pt x="767" y="2174"/>
                    <a:pt x="1301" y="2341"/>
                  </a:cubicBezTo>
                  <a:cubicBezTo>
                    <a:pt x="1635" y="2475"/>
                    <a:pt x="2002" y="2475"/>
                    <a:pt x="2335" y="2475"/>
                  </a:cubicBezTo>
                  <a:cubicBezTo>
                    <a:pt x="2735" y="2475"/>
                    <a:pt x="3136" y="2408"/>
                    <a:pt x="3469" y="2308"/>
                  </a:cubicBezTo>
                  <a:cubicBezTo>
                    <a:pt x="3487" y="2312"/>
                    <a:pt x="3506" y="2314"/>
                    <a:pt x="3524" y="2314"/>
                  </a:cubicBezTo>
                  <a:cubicBezTo>
                    <a:pt x="3643" y="2314"/>
                    <a:pt x="3761" y="2228"/>
                    <a:pt x="3703" y="2141"/>
                  </a:cubicBezTo>
                  <a:lnTo>
                    <a:pt x="3636" y="2074"/>
                  </a:lnTo>
                  <a:cubicBezTo>
                    <a:pt x="3636" y="1908"/>
                    <a:pt x="3569" y="1741"/>
                    <a:pt x="3403" y="1741"/>
                  </a:cubicBezTo>
                  <a:cubicBezTo>
                    <a:pt x="2769" y="907"/>
                    <a:pt x="1935" y="140"/>
                    <a:pt x="834" y="6"/>
                  </a:cubicBezTo>
                  <a:cubicBezTo>
                    <a:pt x="794" y="2"/>
                    <a:pt x="756" y="0"/>
                    <a:pt x="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p:nvPr/>
          </p:nvSpPr>
          <p:spPr>
            <a:xfrm>
              <a:off x="3979675" y="2520750"/>
              <a:ext cx="110250" cy="60325"/>
            </a:xfrm>
            <a:custGeom>
              <a:avLst/>
              <a:gdLst/>
              <a:ahLst/>
              <a:cxnLst/>
              <a:rect l="l" t="t" r="r" b="b"/>
              <a:pathLst>
                <a:path w="4410" h="2413" extrusionOk="0">
                  <a:moveTo>
                    <a:pt x="670" y="483"/>
                  </a:moveTo>
                  <a:cubicBezTo>
                    <a:pt x="779" y="483"/>
                    <a:pt x="912" y="527"/>
                    <a:pt x="1001" y="527"/>
                  </a:cubicBezTo>
                  <a:cubicBezTo>
                    <a:pt x="1168" y="561"/>
                    <a:pt x="1335" y="594"/>
                    <a:pt x="1535" y="627"/>
                  </a:cubicBezTo>
                  <a:cubicBezTo>
                    <a:pt x="1869" y="728"/>
                    <a:pt x="2169" y="894"/>
                    <a:pt x="2502" y="1061"/>
                  </a:cubicBezTo>
                  <a:lnTo>
                    <a:pt x="3370" y="1561"/>
                  </a:lnTo>
                  <a:cubicBezTo>
                    <a:pt x="3503" y="1628"/>
                    <a:pt x="3603" y="1695"/>
                    <a:pt x="3703" y="1762"/>
                  </a:cubicBezTo>
                  <a:lnTo>
                    <a:pt x="3637" y="1762"/>
                  </a:lnTo>
                  <a:cubicBezTo>
                    <a:pt x="3370" y="1762"/>
                    <a:pt x="3170" y="1762"/>
                    <a:pt x="2969" y="1728"/>
                  </a:cubicBezTo>
                  <a:cubicBezTo>
                    <a:pt x="2636" y="1695"/>
                    <a:pt x="2269" y="1628"/>
                    <a:pt x="1935" y="1561"/>
                  </a:cubicBezTo>
                  <a:cubicBezTo>
                    <a:pt x="1568" y="1461"/>
                    <a:pt x="1302" y="1361"/>
                    <a:pt x="1001" y="1128"/>
                  </a:cubicBezTo>
                  <a:cubicBezTo>
                    <a:pt x="868" y="1061"/>
                    <a:pt x="334" y="761"/>
                    <a:pt x="534" y="527"/>
                  </a:cubicBezTo>
                  <a:cubicBezTo>
                    <a:pt x="568" y="494"/>
                    <a:pt x="616" y="483"/>
                    <a:pt x="670" y="483"/>
                  </a:cubicBezTo>
                  <a:close/>
                  <a:moveTo>
                    <a:pt x="667" y="0"/>
                  </a:moveTo>
                  <a:cubicBezTo>
                    <a:pt x="530" y="0"/>
                    <a:pt x="400" y="23"/>
                    <a:pt x="301" y="94"/>
                  </a:cubicBezTo>
                  <a:cubicBezTo>
                    <a:pt x="101" y="261"/>
                    <a:pt x="1" y="561"/>
                    <a:pt x="101" y="794"/>
                  </a:cubicBezTo>
                  <a:cubicBezTo>
                    <a:pt x="201" y="1094"/>
                    <a:pt x="501" y="1295"/>
                    <a:pt x="768" y="1495"/>
                  </a:cubicBezTo>
                  <a:cubicBezTo>
                    <a:pt x="1035" y="1662"/>
                    <a:pt x="1335" y="1828"/>
                    <a:pt x="1669" y="1962"/>
                  </a:cubicBezTo>
                  <a:cubicBezTo>
                    <a:pt x="2035" y="2095"/>
                    <a:pt x="2469" y="2162"/>
                    <a:pt x="2836" y="2262"/>
                  </a:cubicBezTo>
                  <a:lnTo>
                    <a:pt x="3470" y="2395"/>
                  </a:lnTo>
                  <a:cubicBezTo>
                    <a:pt x="3532" y="2406"/>
                    <a:pt x="3594" y="2413"/>
                    <a:pt x="3654" y="2413"/>
                  </a:cubicBezTo>
                  <a:cubicBezTo>
                    <a:pt x="3790" y="2413"/>
                    <a:pt x="3922" y="2377"/>
                    <a:pt x="4037" y="2262"/>
                  </a:cubicBezTo>
                  <a:lnTo>
                    <a:pt x="4037" y="2229"/>
                  </a:lnTo>
                  <a:cubicBezTo>
                    <a:pt x="4051" y="2326"/>
                    <a:pt x="4123" y="2371"/>
                    <a:pt x="4198" y="2371"/>
                  </a:cubicBezTo>
                  <a:cubicBezTo>
                    <a:pt x="4301" y="2371"/>
                    <a:pt x="4409" y="2284"/>
                    <a:pt x="4370" y="2129"/>
                  </a:cubicBezTo>
                  <a:cubicBezTo>
                    <a:pt x="4304" y="1862"/>
                    <a:pt x="4137" y="1628"/>
                    <a:pt x="3937" y="1461"/>
                  </a:cubicBezTo>
                  <a:cubicBezTo>
                    <a:pt x="3670" y="1261"/>
                    <a:pt x="3370" y="1061"/>
                    <a:pt x="3103" y="894"/>
                  </a:cubicBezTo>
                  <a:cubicBezTo>
                    <a:pt x="2502" y="527"/>
                    <a:pt x="1869" y="227"/>
                    <a:pt x="1202" y="60"/>
                  </a:cubicBezTo>
                  <a:cubicBezTo>
                    <a:pt x="1048" y="41"/>
                    <a:pt x="851" y="0"/>
                    <a:pt x="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3"/>
            <p:cNvSpPr/>
            <p:nvPr/>
          </p:nvSpPr>
          <p:spPr>
            <a:xfrm>
              <a:off x="4371625" y="2562725"/>
              <a:ext cx="73400" cy="83575"/>
            </a:xfrm>
            <a:custGeom>
              <a:avLst/>
              <a:gdLst/>
              <a:ahLst/>
              <a:cxnLst/>
              <a:rect l="l" t="t" r="r" b="b"/>
              <a:pathLst>
                <a:path w="2936" h="3343" extrusionOk="0">
                  <a:moveTo>
                    <a:pt x="501" y="450"/>
                  </a:moveTo>
                  <a:cubicBezTo>
                    <a:pt x="634" y="516"/>
                    <a:pt x="768" y="616"/>
                    <a:pt x="868" y="683"/>
                  </a:cubicBezTo>
                  <a:cubicBezTo>
                    <a:pt x="1068" y="783"/>
                    <a:pt x="1235" y="917"/>
                    <a:pt x="1402" y="1083"/>
                  </a:cubicBezTo>
                  <a:cubicBezTo>
                    <a:pt x="1735" y="1384"/>
                    <a:pt x="2035" y="1717"/>
                    <a:pt x="2202" y="2117"/>
                  </a:cubicBezTo>
                  <a:cubicBezTo>
                    <a:pt x="2302" y="2284"/>
                    <a:pt x="2336" y="2518"/>
                    <a:pt x="2369" y="2718"/>
                  </a:cubicBezTo>
                  <a:cubicBezTo>
                    <a:pt x="2302" y="2684"/>
                    <a:pt x="2235" y="2584"/>
                    <a:pt x="2235" y="2584"/>
                  </a:cubicBezTo>
                  <a:cubicBezTo>
                    <a:pt x="1869" y="2251"/>
                    <a:pt x="1535" y="1917"/>
                    <a:pt x="1268" y="1550"/>
                  </a:cubicBezTo>
                  <a:cubicBezTo>
                    <a:pt x="968" y="1217"/>
                    <a:pt x="701" y="850"/>
                    <a:pt x="501" y="450"/>
                  </a:cubicBezTo>
                  <a:close/>
                  <a:moveTo>
                    <a:pt x="416" y="1"/>
                  </a:moveTo>
                  <a:cubicBezTo>
                    <a:pt x="335" y="1"/>
                    <a:pt x="252" y="15"/>
                    <a:pt x="167" y="49"/>
                  </a:cubicBezTo>
                  <a:cubicBezTo>
                    <a:pt x="34" y="83"/>
                    <a:pt x="1" y="216"/>
                    <a:pt x="34" y="283"/>
                  </a:cubicBezTo>
                  <a:cubicBezTo>
                    <a:pt x="1" y="349"/>
                    <a:pt x="1" y="416"/>
                    <a:pt x="1" y="450"/>
                  </a:cubicBezTo>
                  <a:cubicBezTo>
                    <a:pt x="67" y="1050"/>
                    <a:pt x="468" y="1517"/>
                    <a:pt x="834" y="1951"/>
                  </a:cubicBezTo>
                  <a:cubicBezTo>
                    <a:pt x="1035" y="2184"/>
                    <a:pt x="1201" y="2384"/>
                    <a:pt x="1402" y="2551"/>
                  </a:cubicBezTo>
                  <a:cubicBezTo>
                    <a:pt x="1635" y="2751"/>
                    <a:pt x="1869" y="3018"/>
                    <a:pt x="2135" y="3218"/>
                  </a:cubicBezTo>
                  <a:cubicBezTo>
                    <a:pt x="2230" y="3299"/>
                    <a:pt x="2347" y="3342"/>
                    <a:pt x="2458" y="3342"/>
                  </a:cubicBezTo>
                  <a:cubicBezTo>
                    <a:pt x="2622" y="3342"/>
                    <a:pt x="2776" y="3250"/>
                    <a:pt x="2836" y="3051"/>
                  </a:cubicBezTo>
                  <a:cubicBezTo>
                    <a:pt x="2936" y="2785"/>
                    <a:pt x="2836" y="2518"/>
                    <a:pt x="2803" y="2251"/>
                  </a:cubicBezTo>
                  <a:cubicBezTo>
                    <a:pt x="2636" y="1717"/>
                    <a:pt x="2302" y="1217"/>
                    <a:pt x="1869" y="850"/>
                  </a:cubicBezTo>
                  <a:cubicBezTo>
                    <a:pt x="1635" y="616"/>
                    <a:pt x="1368" y="416"/>
                    <a:pt x="1101" y="249"/>
                  </a:cubicBezTo>
                  <a:cubicBezTo>
                    <a:pt x="878" y="125"/>
                    <a:pt x="654" y="1"/>
                    <a:pt x="4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3"/>
            <p:cNvSpPr/>
            <p:nvPr/>
          </p:nvSpPr>
          <p:spPr>
            <a:xfrm>
              <a:off x="4304075" y="2578950"/>
              <a:ext cx="87600" cy="83225"/>
            </a:xfrm>
            <a:custGeom>
              <a:avLst/>
              <a:gdLst/>
              <a:ahLst/>
              <a:cxnLst/>
              <a:rect l="l" t="t" r="r" b="b"/>
              <a:pathLst>
                <a:path w="3504" h="3329" extrusionOk="0">
                  <a:moveTo>
                    <a:pt x="401" y="1"/>
                  </a:moveTo>
                  <a:cubicBezTo>
                    <a:pt x="167" y="1"/>
                    <a:pt x="167" y="401"/>
                    <a:pt x="401" y="434"/>
                  </a:cubicBezTo>
                  <a:cubicBezTo>
                    <a:pt x="868" y="468"/>
                    <a:pt x="1335" y="735"/>
                    <a:pt x="1702" y="1001"/>
                  </a:cubicBezTo>
                  <a:cubicBezTo>
                    <a:pt x="2069" y="1302"/>
                    <a:pt x="2369" y="1635"/>
                    <a:pt x="2569" y="2002"/>
                  </a:cubicBezTo>
                  <a:cubicBezTo>
                    <a:pt x="2669" y="2202"/>
                    <a:pt x="2736" y="2402"/>
                    <a:pt x="2736" y="2603"/>
                  </a:cubicBezTo>
                  <a:lnTo>
                    <a:pt x="2736" y="2636"/>
                  </a:lnTo>
                  <a:cubicBezTo>
                    <a:pt x="2669" y="2603"/>
                    <a:pt x="2569" y="2569"/>
                    <a:pt x="2502" y="2569"/>
                  </a:cubicBezTo>
                  <a:cubicBezTo>
                    <a:pt x="2069" y="2369"/>
                    <a:pt x="1702" y="2102"/>
                    <a:pt x="1402" y="1802"/>
                  </a:cubicBezTo>
                  <a:cubicBezTo>
                    <a:pt x="1035" y="1468"/>
                    <a:pt x="734" y="1068"/>
                    <a:pt x="468" y="601"/>
                  </a:cubicBezTo>
                  <a:cubicBezTo>
                    <a:pt x="420" y="554"/>
                    <a:pt x="357" y="507"/>
                    <a:pt x="276" y="507"/>
                  </a:cubicBezTo>
                  <a:cubicBezTo>
                    <a:pt x="243" y="507"/>
                    <a:pt x="206" y="515"/>
                    <a:pt x="167" y="534"/>
                  </a:cubicBezTo>
                  <a:cubicBezTo>
                    <a:pt x="67" y="568"/>
                    <a:pt x="1" y="701"/>
                    <a:pt x="34" y="768"/>
                  </a:cubicBezTo>
                  <a:cubicBezTo>
                    <a:pt x="468" y="1802"/>
                    <a:pt x="1335" y="2669"/>
                    <a:pt x="2336" y="3203"/>
                  </a:cubicBezTo>
                  <a:cubicBezTo>
                    <a:pt x="2475" y="3280"/>
                    <a:pt x="2636" y="3329"/>
                    <a:pt x="2795" y="3329"/>
                  </a:cubicBezTo>
                  <a:cubicBezTo>
                    <a:pt x="2978" y="3329"/>
                    <a:pt x="3160" y="3264"/>
                    <a:pt x="3303" y="3103"/>
                  </a:cubicBezTo>
                  <a:cubicBezTo>
                    <a:pt x="3503" y="2803"/>
                    <a:pt x="3370" y="2436"/>
                    <a:pt x="3303" y="2136"/>
                  </a:cubicBezTo>
                  <a:cubicBezTo>
                    <a:pt x="3069" y="1602"/>
                    <a:pt x="2703" y="1135"/>
                    <a:pt x="2302" y="768"/>
                  </a:cubicBezTo>
                  <a:cubicBezTo>
                    <a:pt x="1735" y="334"/>
                    <a:pt x="1135" y="1"/>
                    <a:pt x="4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3"/>
            <p:cNvSpPr/>
            <p:nvPr/>
          </p:nvSpPr>
          <p:spPr>
            <a:xfrm>
              <a:off x="4229850" y="2600625"/>
              <a:ext cx="98425" cy="78525"/>
            </a:xfrm>
            <a:custGeom>
              <a:avLst/>
              <a:gdLst/>
              <a:ahLst/>
              <a:cxnLst/>
              <a:rect l="l" t="t" r="r" b="b"/>
              <a:pathLst>
                <a:path w="3937" h="3141" extrusionOk="0">
                  <a:moveTo>
                    <a:pt x="835" y="1"/>
                  </a:moveTo>
                  <a:cubicBezTo>
                    <a:pt x="601" y="1"/>
                    <a:pt x="535" y="368"/>
                    <a:pt x="801" y="401"/>
                  </a:cubicBezTo>
                  <a:cubicBezTo>
                    <a:pt x="1635" y="535"/>
                    <a:pt x="2469" y="1002"/>
                    <a:pt x="2970" y="1736"/>
                  </a:cubicBezTo>
                  <a:cubicBezTo>
                    <a:pt x="3103" y="1902"/>
                    <a:pt x="3170" y="2102"/>
                    <a:pt x="3236" y="2336"/>
                  </a:cubicBezTo>
                  <a:cubicBezTo>
                    <a:pt x="3236" y="2369"/>
                    <a:pt x="3303" y="2403"/>
                    <a:pt x="3303" y="2503"/>
                  </a:cubicBezTo>
                  <a:lnTo>
                    <a:pt x="3303" y="2603"/>
                  </a:lnTo>
                  <a:lnTo>
                    <a:pt x="3170" y="2603"/>
                  </a:lnTo>
                  <a:cubicBezTo>
                    <a:pt x="2903" y="2569"/>
                    <a:pt x="2703" y="2403"/>
                    <a:pt x="2503" y="2236"/>
                  </a:cubicBezTo>
                  <a:cubicBezTo>
                    <a:pt x="2236" y="2069"/>
                    <a:pt x="2002" y="1902"/>
                    <a:pt x="1802" y="1702"/>
                  </a:cubicBezTo>
                  <a:cubicBezTo>
                    <a:pt x="1535" y="1502"/>
                    <a:pt x="1302" y="1269"/>
                    <a:pt x="1035" y="1035"/>
                  </a:cubicBezTo>
                  <a:cubicBezTo>
                    <a:pt x="901" y="902"/>
                    <a:pt x="801" y="835"/>
                    <a:pt x="668" y="701"/>
                  </a:cubicBezTo>
                  <a:cubicBezTo>
                    <a:pt x="601" y="601"/>
                    <a:pt x="468" y="535"/>
                    <a:pt x="468" y="368"/>
                  </a:cubicBezTo>
                  <a:cubicBezTo>
                    <a:pt x="439" y="253"/>
                    <a:pt x="367" y="206"/>
                    <a:pt x="289" y="206"/>
                  </a:cubicBezTo>
                  <a:cubicBezTo>
                    <a:pt x="186" y="206"/>
                    <a:pt x="72" y="287"/>
                    <a:pt x="34" y="401"/>
                  </a:cubicBezTo>
                  <a:cubicBezTo>
                    <a:pt x="1" y="735"/>
                    <a:pt x="334" y="968"/>
                    <a:pt x="535" y="1202"/>
                  </a:cubicBezTo>
                  <a:cubicBezTo>
                    <a:pt x="801" y="1435"/>
                    <a:pt x="1102" y="1702"/>
                    <a:pt x="1368" y="1902"/>
                  </a:cubicBezTo>
                  <a:cubicBezTo>
                    <a:pt x="1669" y="2136"/>
                    <a:pt x="1936" y="2369"/>
                    <a:pt x="2202" y="2603"/>
                  </a:cubicBezTo>
                  <a:cubicBezTo>
                    <a:pt x="2469" y="2803"/>
                    <a:pt x="2703" y="3036"/>
                    <a:pt x="3036" y="3103"/>
                  </a:cubicBezTo>
                  <a:cubicBezTo>
                    <a:pt x="3110" y="3128"/>
                    <a:pt x="3187" y="3140"/>
                    <a:pt x="3264" y="3140"/>
                  </a:cubicBezTo>
                  <a:cubicBezTo>
                    <a:pt x="3500" y="3140"/>
                    <a:pt x="3728" y="3021"/>
                    <a:pt x="3804" y="2770"/>
                  </a:cubicBezTo>
                  <a:cubicBezTo>
                    <a:pt x="3937" y="2503"/>
                    <a:pt x="3770" y="2169"/>
                    <a:pt x="3637" y="1902"/>
                  </a:cubicBezTo>
                  <a:cubicBezTo>
                    <a:pt x="3370" y="1402"/>
                    <a:pt x="3003" y="1002"/>
                    <a:pt x="2603" y="668"/>
                  </a:cubicBezTo>
                  <a:cubicBezTo>
                    <a:pt x="2102" y="268"/>
                    <a:pt x="1502" y="34"/>
                    <a:pt x="8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3"/>
            <p:cNvSpPr/>
            <p:nvPr/>
          </p:nvSpPr>
          <p:spPr>
            <a:xfrm>
              <a:off x="4173975" y="2611350"/>
              <a:ext cx="85925" cy="87625"/>
            </a:xfrm>
            <a:custGeom>
              <a:avLst/>
              <a:gdLst/>
              <a:ahLst/>
              <a:cxnLst/>
              <a:rect l="l" t="t" r="r" b="b"/>
              <a:pathLst>
                <a:path w="3437" h="3505" extrusionOk="0">
                  <a:moveTo>
                    <a:pt x="535" y="473"/>
                  </a:moveTo>
                  <a:cubicBezTo>
                    <a:pt x="935" y="606"/>
                    <a:pt x="1335" y="840"/>
                    <a:pt x="1669" y="1140"/>
                  </a:cubicBezTo>
                  <a:cubicBezTo>
                    <a:pt x="2002" y="1473"/>
                    <a:pt x="2336" y="1840"/>
                    <a:pt x="2569" y="2274"/>
                  </a:cubicBezTo>
                  <a:cubicBezTo>
                    <a:pt x="2669" y="2441"/>
                    <a:pt x="2836" y="2708"/>
                    <a:pt x="2770" y="2941"/>
                  </a:cubicBezTo>
                  <a:cubicBezTo>
                    <a:pt x="2790" y="2981"/>
                    <a:pt x="2783" y="2997"/>
                    <a:pt x="2761" y="2997"/>
                  </a:cubicBezTo>
                  <a:cubicBezTo>
                    <a:pt x="2711" y="2997"/>
                    <a:pt x="2583" y="2911"/>
                    <a:pt x="2536" y="2841"/>
                  </a:cubicBezTo>
                  <a:cubicBezTo>
                    <a:pt x="2336" y="2674"/>
                    <a:pt x="2102" y="2474"/>
                    <a:pt x="1902" y="2307"/>
                  </a:cubicBezTo>
                  <a:cubicBezTo>
                    <a:pt x="1702" y="2107"/>
                    <a:pt x="1502" y="1940"/>
                    <a:pt x="1268" y="1740"/>
                  </a:cubicBezTo>
                  <a:cubicBezTo>
                    <a:pt x="1068" y="1507"/>
                    <a:pt x="902" y="1307"/>
                    <a:pt x="768" y="1073"/>
                  </a:cubicBezTo>
                  <a:cubicBezTo>
                    <a:pt x="701" y="940"/>
                    <a:pt x="668" y="806"/>
                    <a:pt x="601" y="673"/>
                  </a:cubicBezTo>
                  <a:cubicBezTo>
                    <a:pt x="568" y="606"/>
                    <a:pt x="568" y="506"/>
                    <a:pt x="535" y="473"/>
                  </a:cubicBezTo>
                  <a:close/>
                  <a:moveTo>
                    <a:pt x="616" y="0"/>
                  </a:moveTo>
                  <a:cubicBezTo>
                    <a:pt x="480" y="0"/>
                    <a:pt x="398" y="113"/>
                    <a:pt x="368" y="172"/>
                  </a:cubicBezTo>
                  <a:cubicBezTo>
                    <a:pt x="334" y="161"/>
                    <a:pt x="301" y="154"/>
                    <a:pt x="269" y="154"/>
                  </a:cubicBezTo>
                  <a:cubicBezTo>
                    <a:pt x="205" y="154"/>
                    <a:pt x="145" y="184"/>
                    <a:pt x="101" y="272"/>
                  </a:cubicBezTo>
                  <a:cubicBezTo>
                    <a:pt x="1" y="573"/>
                    <a:pt x="101" y="906"/>
                    <a:pt x="234" y="1173"/>
                  </a:cubicBezTo>
                  <a:cubicBezTo>
                    <a:pt x="368" y="1473"/>
                    <a:pt x="568" y="1740"/>
                    <a:pt x="768" y="1974"/>
                  </a:cubicBezTo>
                  <a:cubicBezTo>
                    <a:pt x="1002" y="2241"/>
                    <a:pt x="1235" y="2441"/>
                    <a:pt x="1502" y="2674"/>
                  </a:cubicBezTo>
                  <a:cubicBezTo>
                    <a:pt x="1735" y="2908"/>
                    <a:pt x="2002" y="3141"/>
                    <a:pt x="2269" y="3341"/>
                  </a:cubicBezTo>
                  <a:cubicBezTo>
                    <a:pt x="2428" y="3441"/>
                    <a:pt x="2611" y="3505"/>
                    <a:pt x="2782" y="3505"/>
                  </a:cubicBezTo>
                  <a:cubicBezTo>
                    <a:pt x="2898" y="3505"/>
                    <a:pt x="3009" y="3475"/>
                    <a:pt x="3103" y="3408"/>
                  </a:cubicBezTo>
                  <a:cubicBezTo>
                    <a:pt x="3437" y="3275"/>
                    <a:pt x="3437" y="2908"/>
                    <a:pt x="3370" y="2574"/>
                  </a:cubicBezTo>
                  <a:cubicBezTo>
                    <a:pt x="3203" y="1974"/>
                    <a:pt x="2770" y="1473"/>
                    <a:pt x="2369" y="1006"/>
                  </a:cubicBezTo>
                  <a:cubicBezTo>
                    <a:pt x="1902" y="506"/>
                    <a:pt x="1335" y="139"/>
                    <a:pt x="668" y="6"/>
                  </a:cubicBezTo>
                  <a:cubicBezTo>
                    <a:pt x="650" y="2"/>
                    <a:pt x="633" y="0"/>
                    <a:pt x="6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4115600" y="2612075"/>
              <a:ext cx="67575" cy="93775"/>
            </a:xfrm>
            <a:custGeom>
              <a:avLst/>
              <a:gdLst/>
              <a:ahLst/>
              <a:cxnLst/>
              <a:rect l="l" t="t" r="r" b="b"/>
              <a:pathLst>
                <a:path w="2703" h="3751" extrusionOk="0">
                  <a:moveTo>
                    <a:pt x="668" y="544"/>
                  </a:moveTo>
                  <a:cubicBezTo>
                    <a:pt x="1002" y="944"/>
                    <a:pt x="1268" y="1378"/>
                    <a:pt x="1535" y="1811"/>
                  </a:cubicBezTo>
                  <a:cubicBezTo>
                    <a:pt x="1669" y="2078"/>
                    <a:pt x="1769" y="2312"/>
                    <a:pt x="1869" y="2578"/>
                  </a:cubicBezTo>
                  <a:cubicBezTo>
                    <a:pt x="1902" y="2712"/>
                    <a:pt x="1936" y="2812"/>
                    <a:pt x="2002" y="2979"/>
                  </a:cubicBezTo>
                  <a:cubicBezTo>
                    <a:pt x="2002" y="3045"/>
                    <a:pt x="2002" y="3079"/>
                    <a:pt x="2036" y="3112"/>
                  </a:cubicBezTo>
                  <a:cubicBezTo>
                    <a:pt x="2036" y="3112"/>
                    <a:pt x="2002" y="3112"/>
                    <a:pt x="2002" y="3079"/>
                  </a:cubicBezTo>
                  <a:cubicBezTo>
                    <a:pt x="1869" y="2979"/>
                    <a:pt x="1735" y="2945"/>
                    <a:pt x="1669" y="2879"/>
                  </a:cubicBezTo>
                  <a:cubicBezTo>
                    <a:pt x="1435" y="2712"/>
                    <a:pt x="1268" y="2478"/>
                    <a:pt x="1168" y="2245"/>
                  </a:cubicBezTo>
                  <a:cubicBezTo>
                    <a:pt x="1002" y="1978"/>
                    <a:pt x="902" y="1711"/>
                    <a:pt x="835" y="1411"/>
                  </a:cubicBezTo>
                  <a:cubicBezTo>
                    <a:pt x="768" y="1244"/>
                    <a:pt x="735" y="1111"/>
                    <a:pt x="701" y="944"/>
                  </a:cubicBezTo>
                  <a:cubicBezTo>
                    <a:pt x="668" y="811"/>
                    <a:pt x="668" y="710"/>
                    <a:pt x="668" y="544"/>
                  </a:cubicBezTo>
                  <a:close/>
                  <a:moveTo>
                    <a:pt x="710" y="0"/>
                  </a:moveTo>
                  <a:cubicBezTo>
                    <a:pt x="607" y="0"/>
                    <a:pt x="524" y="97"/>
                    <a:pt x="501" y="210"/>
                  </a:cubicBezTo>
                  <a:cubicBezTo>
                    <a:pt x="435" y="210"/>
                    <a:pt x="435" y="143"/>
                    <a:pt x="401" y="143"/>
                  </a:cubicBezTo>
                  <a:cubicBezTo>
                    <a:pt x="370" y="136"/>
                    <a:pt x="340" y="131"/>
                    <a:pt x="312" y="131"/>
                  </a:cubicBezTo>
                  <a:cubicBezTo>
                    <a:pt x="222" y="131"/>
                    <a:pt x="152" y="175"/>
                    <a:pt x="101" y="277"/>
                  </a:cubicBezTo>
                  <a:cubicBezTo>
                    <a:pt x="1" y="577"/>
                    <a:pt x="68" y="911"/>
                    <a:pt x="201" y="1244"/>
                  </a:cubicBezTo>
                  <a:cubicBezTo>
                    <a:pt x="268" y="1544"/>
                    <a:pt x="401" y="1811"/>
                    <a:pt x="535" y="2111"/>
                  </a:cubicBezTo>
                  <a:cubicBezTo>
                    <a:pt x="735" y="2612"/>
                    <a:pt x="1035" y="3112"/>
                    <a:pt x="1502" y="3446"/>
                  </a:cubicBezTo>
                  <a:cubicBezTo>
                    <a:pt x="1685" y="3598"/>
                    <a:pt x="1895" y="3750"/>
                    <a:pt x="2159" y="3750"/>
                  </a:cubicBezTo>
                  <a:cubicBezTo>
                    <a:pt x="2184" y="3750"/>
                    <a:pt x="2210" y="3749"/>
                    <a:pt x="2236" y="3746"/>
                  </a:cubicBezTo>
                  <a:cubicBezTo>
                    <a:pt x="2569" y="3746"/>
                    <a:pt x="2703" y="3412"/>
                    <a:pt x="2603" y="3112"/>
                  </a:cubicBezTo>
                  <a:cubicBezTo>
                    <a:pt x="2569" y="2879"/>
                    <a:pt x="2436" y="2578"/>
                    <a:pt x="2369" y="2312"/>
                  </a:cubicBezTo>
                  <a:cubicBezTo>
                    <a:pt x="2236" y="2078"/>
                    <a:pt x="2136" y="1811"/>
                    <a:pt x="1969" y="1578"/>
                  </a:cubicBezTo>
                  <a:cubicBezTo>
                    <a:pt x="1702" y="1011"/>
                    <a:pt x="1302" y="510"/>
                    <a:pt x="868" y="77"/>
                  </a:cubicBezTo>
                  <a:cubicBezTo>
                    <a:pt x="814" y="23"/>
                    <a:pt x="760" y="0"/>
                    <a:pt x="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4420000" y="2589800"/>
              <a:ext cx="25" cy="850"/>
            </a:xfrm>
            <a:custGeom>
              <a:avLst/>
              <a:gdLst/>
              <a:ahLst/>
              <a:cxnLst/>
              <a:rect l="l" t="t" r="r" b="b"/>
              <a:pathLst>
                <a:path w="1" h="34" fill="none" extrusionOk="0">
                  <a:moveTo>
                    <a:pt x="0" y="34"/>
                  </a:moveTo>
                  <a:cubicBezTo>
                    <a:pt x="0" y="34"/>
                    <a:pt x="0" y="0"/>
                    <a:pt x="0" y="34"/>
                  </a:cubicBezTo>
                  <a:close/>
                </a:path>
              </a:pathLst>
            </a:custGeom>
            <a:solidFill>
              <a:schemeClr val="accent1"/>
            </a:solid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a:off x="4133125" y="2348800"/>
              <a:ext cx="47550" cy="72475"/>
            </a:xfrm>
            <a:custGeom>
              <a:avLst/>
              <a:gdLst/>
              <a:ahLst/>
              <a:cxnLst/>
              <a:rect l="l" t="t" r="r" b="b"/>
              <a:pathLst>
                <a:path w="1902" h="2899" extrusionOk="0">
                  <a:moveTo>
                    <a:pt x="668" y="467"/>
                  </a:moveTo>
                  <a:cubicBezTo>
                    <a:pt x="868" y="500"/>
                    <a:pt x="1001" y="667"/>
                    <a:pt x="1068" y="834"/>
                  </a:cubicBezTo>
                  <a:cubicBezTo>
                    <a:pt x="1201" y="1068"/>
                    <a:pt x="1268" y="1268"/>
                    <a:pt x="1368" y="1434"/>
                  </a:cubicBezTo>
                  <a:cubicBezTo>
                    <a:pt x="1501" y="1735"/>
                    <a:pt x="1568" y="2002"/>
                    <a:pt x="1568" y="2335"/>
                  </a:cubicBezTo>
                  <a:cubicBezTo>
                    <a:pt x="1201" y="2102"/>
                    <a:pt x="1001" y="1801"/>
                    <a:pt x="801" y="1468"/>
                  </a:cubicBezTo>
                  <a:cubicBezTo>
                    <a:pt x="668" y="1301"/>
                    <a:pt x="567" y="1101"/>
                    <a:pt x="534" y="901"/>
                  </a:cubicBezTo>
                  <a:lnTo>
                    <a:pt x="534" y="601"/>
                  </a:lnTo>
                  <a:cubicBezTo>
                    <a:pt x="534" y="567"/>
                    <a:pt x="567" y="500"/>
                    <a:pt x="567" y="467"/>
                  </a:cubicBezTo>
                  <a:close/>
                  <a:moveTo>
                    <a:pt x="567" y="0"/>
                  </a:moveTo>
                  <a:cubicBezTo>
                    <a:pt x="334" y="0"/>
                    <a:pt x="201" y="167"/>
                    <a:pt x="134" y="434"/>
                  </a:cubicBezTo>
                  <a:cubicBezTo>
                    <a:pt x="0" y="834"/>
                    <a:pt x="167" y="1301"/>
                    <a:pt x="367" y="1668"/>
                  </a:cubicBezTo>
                  <a:cubicBezTo>
                    <a:pt x="634" y="2102"/>
                    <a:pt x="901" y="2569"/>
                    <a:pt x="1335" y="2769"/>
                  </a:cubicBezTo>
                  <a:cubicBezTo>
                    <a:pt x="1368" y="2785"/>
                    <a:pt x="1401" y="2794"/>
                    <a:pt x="1435" y="2794"/>
                  </a:cubicBezTo>
                  <a:cubicBezTo>
                    <a:pt x="1468" y="2794"/>
                    <a:pt x="1501" y="2785"/>
                    <a:pt x="1535" y="2769"/>
                  </a:cubicBezTo>
                  <a:cubicBezTo>
                    <a:pt x="1535" y="2857"/>
                    <a:pt x="1609" y="2898"/>
                    <a:pt x="1684" y="2898"/>
                  </a:cubicBezTo>
                  <a:cubicBezTo>
                    <a:pt x="1752" y="2898"/>
                    <a:pt x="1819" y="2865"/>
                    <a:pt x="1835" y="2802"/>
                  </a:cubicBezTo>
                  <a:cubicBezTo>
                    <a:pt x="1902" y="2335"/>
                    <a:pt x="1868" y="1901"/>
                    <a:pt x="1735" y="1434"/>
                  </a:cubicBezTo>
                  <a:cubicBezTo>
                    <a:pt x="1635" y="1001"/>
                    <a:pt x="1501" y="567"/>
                    <a:pt x="1168" y="267"/>
                  </a:cubicBezTo>
                  <a:cubicBezTo>
                    <a:pt x="1001" y="134"/>
                    <a:pt x="801" y="0"/>
                    <a:pt x="5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3"/>
            <p:cNvSpPr/>
            <p:nvPr/>
          </p:nvSpPr>
          <p:spPr>
            <a:xfrm>
              <a:off x="4197575" y="2301050"/>
              <a:ext cx="81500" cy="62300"/>
            </a:xfrm>
            <a:custGeom>
              <a:avLst/>
              <a:gdLst/>
              <a:ahLst/>
              <a:cxnLst/>
              <a:rect l="l" t="t" r="r" b="b"/>
              <a:pathLst>
                <a:path w="3260" h="2492" extrusionOk="0">
                  <a:moveTo>
                    <a:pt x="2559" y="509"/>
                  </a:moveTo>
                  <a:cubicBezTo>
                    <a:pt x="2726" y="509"/>
                    <a:pt x="2726" y="709"/>
                    <a:pt x="2726" y="843"/>
                  </a:cubicBezTo>
                  <a:cubicBezTo>
                    <a:pt x="2726" y="1243"/>
                    <a:pt x="2293" y="1510"/>
                    <a:pt x="1959" y="1677"/>
                  </a:cubicBezTo>
                  <a:cubicBezTo>
                    <a:pt x="1669" y="1835"/>
                    <a:pt x="1337" y="1931"/>
                    <a:pt x="996" y="1931"/>
                  </a:cubicBezTo>
                  <a:cubicBezTo>
                    <a:pt x="906" y="1931"/>
                    <a:pt x="815" y="1924"/>
                    <a:pt x="725" y="1910"/>
                  </a:cubicBezTo>
                  <a:cubicBezTo>
                    <a:pt x="1092" y="1476"/>
                    <a:pt x="1592" y="1043"/>
                    <a:pt x="2092" y="709"/>
                  </a:cubicBezTo>
                  <a:cubicBezTo>
                    <a:pt x="2226" y="643"/>
                    <a:pt x="2393" y="509"/>
                    <a:pt x="2559" y="509"/>
                  </a:cubicBezTo>
                  <a:close/>
                  <a:moveTo>
                    <a:pt x="2511" y="1"/>
                  </a:moveTo>
                  <a:cubicBezTo>
                    <a:pt x="2470" y="1"/>
                    <a:pt x="2431" y="3"/>
                    <a:pt x="2393" y="9"/>
                  </a:cubicBezTo>
                  <a:cubicBezTo>
                    <a:pt x="2126" y="42"/>
                    <a:pt x="1926" y="242"/>
                    <a:pt x="1692" y="376"/>
                  </a:cubicBezTo>
                  <a:cubicBezTo>
                    <a:pt x="1492" y="542"/>
                    <a:pt x="1325" y="676"/>
                    <a:pt x="1125" y="843"/>
                  </a:cubicBezTo>
                  <a:cubicBezTo>
                    <a:pt x="725" y="1210"/>
                    <a:pt x="324" y="1677"/>
                    <a:pt x="91" y="2177"/>
                  </a:cubicBezTo>
                  <a:cubicBezTo>
                    <a:pt x="0" y="2313"/>
                    <a:pt x="126" y="2434"/>
                    <a:pt x="257" y="2434"/>
                  </a:cubicBezTo>
                  <a:cubicBezTo>
                    <a:pt x="319" y="2434"/>
                    <a:pt x="382" y="2408"/>
                    <a:pt x="425" y="2344"/>
                  </a:cubicBezTo>
                  <a:cubicBezTo>
                    <a:pt x="458" y="2410"/>
                    <a:pt x="491" y="2477"/>
                    <a:pt x="591" y="2477"/>
                  </a:cubicBezTo>
                  <a:cubicBezTo>
                    <a:pt x="670" y="2487"/>
                    <a:pt x="749" y="2492"/>
                    <a:pt x="827" y="2492"/>
                  </a:cubicBezTo>
                  <a:cubicBezTo>
                    <a:pt x="1282" y="2492"/>
                    <a:pt x="1733" y="2333"/>
                    <a:pt x="2159" y="2077"/>
                  </a:cubicBezTo>
                  <a:cubicBezTo>
                    <a:pt x="2626" y="1843"/>
                    <a:pt x="3060" y="1476"/>
                    <a:pt x="3227" y="909"/>
                  </a:cubicBezTo>
                  <a:cubicBezTo>
                    <a:pt x="3260" y="743"/>
                    <a:pt x="3260" y="476"/>
                    <a:pt x="3093" y="242"/>
                  </a:cubicBezTo>
                  <a:cubicBezTo>
                    <a:pt x="2953" y="75"/>
                    <a:pt x="2720" y="1"/>
                    <a:pt x="2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3"/>
            <p:cNvSpPr/>
            <p:nvPr/>
          </p:nvSpPr>
          <p:spPr>
            <a:xfrm>
              <a:off x="4172325" y="2381400"/>
              <a:ext cx="79250" cy="47175"/>
            </a:xfrm>
            <a:custGeom>
              <a:avLst/>
              <a:gdLst/>
              <a:ahLst/>
              <a:cxnLst/>
              <a:rect l="l" t="t" r="r" b="b"/>
              <a:pathLst>
                <a:path w="3170" h="1887" extrusionOk="0">
                  <a:moveTo>
                    <a:pt x="2429" y="495"/>
                  </a:moveTo>
                  <a:cubicBezTo>
                    <a:pt x="2541" y="495"/>
                    <a:pt x="2664" y="512"/>
                    <a:pt x="2735" y="631"/>
                  </a:cubicBezTo>
                  <a:cubicBezTo>
                    <a:pt x="2769" y="764"/>
                    <a:pt x="2735" y="931"/>
                    <a:pt x="2635" y="1031"/>
                  </a:cubicBezTo>
                  <a:cubicBezTo>
                    <a:pt x="2435" y="1298"/>
                    <a:pt x="2068" y="1365"/>
                    <a:pt x="1735" y="1365"/>
                  </a:cubicBezTo>
                  <a:cubicBezTo>
                    <a:pt x="1334" y="1365"/>
                    <a:pt x="1034" y="1265"/>
                    <a:pt x="734" y="1131"/>
                  </a:cubicBezTo>
                  <a:cubicBezTo>
                    <a:pt x="1168" y="798"/>
                    <a:pt x="1735" y="531"/>
                    <a:pt x="2302" y="497"/>
                  </a:cubicBezTo>
                  <a:cubicBezTo>
                    <a:pt x="2340" y="497"/>
                    <a:pt x="2384" y="495"/>
                    <a:pt x="2429" y="495"/>
                  </a:cubicBezTo>
                  <a:close/>
                  <a:moveTo>
                    <a:pt x="2396" y="1"/>
                  </a:moveTo>
                  <a:cubicBezTo>
                    <a:pt x="2284" y="1"/>
                    <a:pt x="2173" y="15"/>
                    <a:pt x="2068" y="30"/>
                  </a:cubicBezTo>
                  <a:cubicBezTo>
                    <a:pt x="1835" y="97"/>
                    <a:pt x="1635" y="130"/>
                    <a:pt x="1435" y="197"/>
                  </a:cubicBezTo>
                  <a:cubicBezTo>
                    <a:pt x="1001" y="364"/>
                    <a:pt x="634" y="664"/>
                    <a:pt x="300" y="998"/>
                  </a:cubicBezTo>
                  <a:cubicBezTo>
                    <a:pt x="100" y="998"/>
                    <a:pt x="0" y="1331"/>
                    <a:pt x="234" y="1465"/>
                  </a:cubicBezTo>
                  <a:cubicBezTo>
                    <a:pt x="632" y="1707"/>
                    <a:pt x="1165" y="1887"/>
                    <a:pt x="1679" y="1887"/>
                  </a:cubicBezTo>
                  <a:cubicBezTo>
                    <a:pt x="2155" y="1887"/>
                    <a:pt x="2615" y="1732"/>
                    <a:pt x="2936" y="1331"/>
                  </a:cubicBezTo>
                  <a:cubicBezTo>
                    <a:pt x="3102" y="1165"/>
                    <a:pt x="3169" y="931"/>
                    <a:pt x="3169" y="664"/>
                  </a:cubicBezTo>
                  <a:cubicBezTo>
                    <a:pt x="3136" y="431"/>
                    <a:pt x="3002" y="197"/>
                    <a:pt x="2802" y="97"/>
                  </a:cubicBezTo>
                  <a:cubicBezTo>
                    <a:pt x="2673" y="23"/>
                    <a:pt x="2534" y="1"/>
                    <a:pt x="2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a:off x="4103925" y="2402875"/>
              <a:ext cx="41725" cy="76475"/>
            </a:xfrm>
            <a:custGeom>
              <a:avLst/>
              <a:gdLst/>
              <a:ahLst/>
              <a:cxnLst/>
              <a:rect l="l" t="t" r="r" b="b"/>
              <a:pathLst>
                <a:path w="1669" h="3059" extrusionOk="0">
                  <a:moveTo>
                    <a:pt x="526" y="432"/>
                  </a:moveTo>
                  <a:cubicBezTo>
                    <a:pt x="539" y="432"/>
                    <a:pt x="553" y="434"/>
                    <a:pt x="568" y="439"/>
                  </a:cubicBezTo>
                  <a:cubicBezTo>
                    <a:pt x="735" y="472"/>
                    <a:pt x="902" y="672"/>
                    <a:pt x="935" y="806"/>
                  </a:cubicBezTo>
                  <a:cubicBezTo>
                    <a:pt x="1035" y="973"/>
                    <a:pt x="1102" y="1173"/>
                    <a:pt x="1168" y="1340"/>
                  </a:cubicBezTo>
                  <a:cubicBezTo>
                    <a:pt x="1235" y="1807"/>
                    <a:pt x="1202" y="2274"/>
                    <a:pt x="1135" y="2674"/>
                  </a:cubicBezTo>
                  <a:cubicBezTo>
                    <a:pt x="1002" y="2507"/>
                    <a:pt x="868" y="2307"/>
                    <a:pt x="768" y="2140"/>
                  </a:cubicBezTo>
                  <a:lnTo>
                    <a:pt x="535" y="1506"/>
                  </a:lnTo>
                  <a:cubicBezTo>
                    <a:pt x="503" y="1379"/>
                    <a:pt x="258" y="432"/>
                    <a:pt x="526" y="432"/>
                  </a:cubicBezTo>
                  <a:close/>
                  <a:moveTo>
                    <a:pt x="596" y="0"/>
                  </a:moveTo>
                  <a:cubicBezTo>
                    <a:pt x="388" y="0"/>
                    <a:pt x="191" y="126"/>
                    <a:pt x="101" y="306"/>
                  </a:cubicBezTo>
                  <a:cubicBezTo>
                    <a:pt x="1" y="506"/>
                    <a:pt x="34" y="706"/>
                    <a:pt x="68" y="973"/>
                  </a:cubicBezTo>
                  <a:cubicBezTo>
                    <a:pt x="101" y="1173"/>
                    <a:pt x="168" y="1440"/>
                    <a:pt x="201" y="1640"/>
                  </a:cubicBezTo>
                  <a:cubicBezTo>
                    <a:pt x="334" y="2107"/>
                    <a:pt x="535" y="2641"/>
                    <a:pt x="902" y="3007"/>
                  </a:cubicBezTo>
                  <a:cubicBezTo>
                    <a:pt x="938" y="3044"/>
                    <a:pt x="975" y="3059"/>
                    <a:pt x="1012" y="3059"/>
                  </a:cubicBezTo>
                  <a:cubicBezTo>
                    <a:pt x="1075" y="3059"/>
                    <a:pt x="1138" y="3016"/>
                    <a:pt x="1202" y="2974"/>
                  </a:cubicBezTo>
                  <a:cubicBezTo>
                    <a:pt x="1235" y="2974"/>
                    <a:pt x="1268" y="2974"/>
                    <a:pt x="1268" y="2941"/>
                  </a:cubicBezTo>
                  <a:cubicBezTo>
                    <a:pt x="1502" y="2474"/>
                    <a:pt x="1669" y="2007"/>
                    <a:pt x="1669" y="1540"/>
                  </a:cubicBezTo>
                  <a:cubicBezTo>
                    <a:pt x="1569" y="1106"/>
                    <a:pt x="1469" y="639"/>
                    <a:pt x="1202" y="339"/>
                  </a:cubicBezTo>
                  <a:cubicBezTo>
                    <a:pt x="1068" y="172"/>
                    <a:pt x="868" y="72"/>
                    <a:pt x="668" y="5"/>
                  </a:cubicBezTo>
                  <a:cubicBezTo>
                    <a:pt x="644" y="2"/>
                    <a:pt x="620" y="0"/>
                    <a:pt x="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3"/>
            <p:cNvSpPr/>
            <p:nvPr/>
          </p:nvSpPr>
          <p:spPr>
            <a:xfrm>
              <a:off x="4130800" y="2447575"/>
              <a:ext cx="74075" cy="40500"/>
            </a:xfrm>
            <a:custGeom>
              <a:avLst/>
              <a:gdLst/>
              <a:ahLst/>
              <a:cxnLst/>
              <a:rect l="l" t="t" r="r" b="b"/>
              <a:pathLst>
                <a:path w="2963" h="1620" extrusionOk="0">
                  <a:moveTo>
                    <a:pt x="1961" y="452"/>
                  </a:moveTo>
                  <a:cubicBezTo>
                    <a:pt x="2128" y="452"/>
                    <a:pt x="2295" y="452"/>
                    <a:pt x="2395" y="619"/>
                  </a:cubicBezTo>
                  <a:cubicBezTo>
                    <a:pt x="2428" y="786"/>
                    <a:pt x="2428" y="953"/>
                    <a:pt x="2295" y="1019"/>
                  </a:cubicBezTo>
                  <a:cubicBezTo>
                    <a:pt x="2162" y="1153"/>
                    <a:pt x="1961" y="1153"/>
                    <a:pt x="1795" y="1153"/>
                  </a:cubicBezTo>
                  <a:cubicBezTo>
                    <a:pt x="1745" y="1156"/>
                    <a:pt x="1695" y="1158"/>
                    <a:pt x="1646" y="1158"/>
                  </a:cubicBezTo>
                  <a:cubicBezTo>
                    <a:pt x="1235" y="1158"/>
                    <a:pt x="848" y="1042"/>
                    <a:pt x="460" y="953"/>
                  </a:cubicBezTo>
                  <a:lnTo>
                    <a:pt x="427" y="953"/>
                  </a:lnTo>
                  <a:cubicBezTo>
                    <a:pt x="660" y="786"/>
                    <a:pt x="994" y="686"/>
                    <a:pt x="1294" y="619"/>
                  </a:cubicBezTo>
                  <a:cubicBezTo>
                    <a:pt x="1494" y="552"/>
                    <a:pt x="1761" y="486"/>
                    <a:pt x="1961" y="452"/>
                  </a:cubicBezTo>
                  <a:close/>
                  <a:moveTo>
                    <a:pt x="2012" y="0"/>
                  </a:moveTo>
                  <a:cubicBezTo>
                    <a:pt x="1935" y="0"/>
                    <a:pt x="1861" y="7"/>
                    <a:pt x="1795" y="19"/>
                  </a:cubicBezTo>
                  <a:cubicBezTo>
                    <a:pt x="1528" y="52"/>
                    <a:pt x="1328" y="152"/>
                    <a:pt x="1127" y="219"/>
                  </a:cubicBezTo>
                  <a:cubicBezTo>
                    <a:pt x="694" y="386"/>
                    <a:pt x="260" y="619"/>
                    <a:pt x="27" y="1019"/>
                  </a:cubicBezTo>
                  <a:cubicBezTo>
                    <a:pt x="1" y="1097"/>
                    <a:pt x="75" y="1174"/>
                    <a:pt x="141" y="1174"/>
                  </a:cubicBezTo>
                  <a:cubicBezTo>
                    <a:pt x="160" y="1174"/>
                    <a:pt x="178" y="1168"/>
                    <a:pt x="193" y="1153"/>
                  </a:cubicBezTo>
                  <a:cubicBezTo>
                    <a:pt x="193" y="1219"/>
                    <a:pt x="260" y="1286"/>
                    <a:pt x="294" y="1320"/>
                  </a:cubicBezTo>
                  <a:cubicBezTo>
                    <a:pt x="660" y="1520"/>
                    <a:pt x="1161" y="1620"/>
                    <a:pt x="1628" y="1620"/>
                  </a:cubicBezTo>
                  <a:cubicBezTo>
                    <a:pt x="2028" y="1620"/>
                    <a:pt x="2528" y="1520"/>
                    <a:pt x="2762" y="1153"/>
                  </a:cubicBezTo>
                  <a:cubicBezTo>
                    <a:pt x="2962" y="786"/>
                    <a:pt x="2829" y="319"/>
                    <a:pt x="2462" y="119"/>
                  </a:cubicBezTo>
                  <a:cubicBezTo>
                    <a:pt x="2328" y="30"/>
                    <a:pt x="2165" y="0"/>
                    <a:pt x="20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a:off x="4279050" y="2517175"/>
              <a:ext cx="72575" cy="48375"/>
            </a:xfrm>
            <a:custGeom>
              <a:avLst/>
              <a:gdLst/>
              <a:ahLst/>
              <a:cxnLst/>
              <a:rect l="l" t="t" r="r" b="b"/>
              <a:pathLst>
                <a:path w="2903" h="1935" extrusionOk="0">
                  <a:moveTo>
                    <a:pt x="635" y="404"/>
                  </a:moveTo>
                  <a:cubicBezTo>
                    <a:pt x="1168" y="437"/>
                    <a:pt x="1702" y="704"/>
                    <a:pt x="2069" y="1071"/>
                  </a:cubicBezTo>
                  <a:cubicBezTo>
                    <a:pt x="2202" y="1204"/>
                    <a:pt x="2336" y="1338"/>
                    <a:pt x="2369" y="1504"/>
                  </a:cubicBezTo>
                  <a:cubicBezTo>
                    <a:pt x="2403" y="1571"/>
                    <a:pt x="2469" y="1604"/>
                    <a:pt x="2369" y="1671"/>
                  </a:cubicBezTo>
                  <a:cubicBezTo>
                    <a:pt x="2360" y="1676"/>
                    <a:pt x="2350" y="1678"/>
                    <a:pt x="2339" y="1678"/>
                  </a:cubicBezTo>
                  <a:cubicBezTo>
                    <a:pt x="2274" y="1678"/>
                    <a:pt x="2188" y="1604"/>
                    <a:pt x="2102" y="1604"/>
                  </a:cubicBezTo>
                  <a:cubicBezTo>
                    <a:pt x="1769" y="1504"/>
                    <a:pt x="1502" y="1338"/>
                    <a:pt x="1202" y="1104"/>
                  </a:cubicBezTo>
                  <a:cubicBezTo>
                    <a:pt x="1035" y="1004"/>
                    <a:pt x="902" y="871"/>
                    <a:pt x="801" y="670"/>
                  </a:cubicBezTo>
                  <a:cubicBezTo>
                    <a:pt x="735" y="570"/>
                    <a:pt x="701" y="504"/>
                    <a:pt x="635" y="404"/>
                  </a:cubicBezTo>
                  <a:close/>
                  <a:moveTo>
                    <a:pt x="699" y="1"/>
                  </a:moveTo>
                  <a:cubicBezTo>
                    <a:pt x="522" y="1"/>
                    <a:pt x="345" y="23"/>
                    <a:pt x="168" y="70"/>
                  </a:cubicBezTo>
                  <a:cubicBezTo>
                    <a:pt x="1" y="103"/>
                    <a:pt x="1" y="404"/>
                    <a:pt x="201" y="404"/>
                  </a:cubicBezTo>
                  <a:lnTo>
                    <a:pt x="234" y="404"/>
                  </a:lnTo>
                  <a:cubicBezTo>
                    <a:pt x="334" y="570"/>
                    <a:pt x="401" y="704"/>
                    <a:pt x="535" y="837"/>
                  </a:cubicBezTo>
                  <a:lnTo>
                    <a:pt x="1002" y="1271"/>
                  </a:lnTo>
                  <a:cubicBezTo>
                    <a:pt x="1335" y="1571"/>
                    <a:pt x="1702" y="1771"/>
                    <a:pt x="2102" y="1905"/>
                  </a:cubicBezTo>
                  <a:cubicBezTo>
                    <a:pt x="2177" y="1920"/>
                    <a:pt x="2272" y="1934"/>
                    <a:pt x="2368" y="1934"/>
                  </a:cubicBezTo>
                  <a:cubicBezTo>
                    <a:pt x="2488" y="1934"/>
                    <a:pt x="2611" y="1912"/>
                    <a:pt x="2703" y="1838"/>
                  </a:cubicBezTo>
                  <a:cubicBezTo>
                    <a:pt x="2903" y="1604"/>
                    <a:pt x="2870" y="1271"/>
                    <a:pt x="2736" y="1071"/>
                  </a:cubicBezTo>
                  <a:cubicBezTo>
                    <a:pt x="2503" y="670"/>
                    <a:pt x="2069" y="370"/>
                    <a:pt x="1669" y="203"/>
                  </a:cubicBezTo>
                  <a:cubicBezTo>
                    <a:pt x="1346" y="74"/>
                    <a:pt x="1023"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a:off x="4267375" y="2443725"/>
              <a:ext cx="37550" cy="86925"/>
            </a:xfrm>
            <a:custGeom>
              <a:avLst/>
              <a:gdLst/>
              <a:ahLst/>
              <a:cxnLst/>
              <a:rect l="l" t="t" r="r" b="b"/>
              <a:pathLst>
                <a:path w="1502" h="3477" extrusionOk="0">
                  <a:moveTo>
                    <a:pt x="739" y="224"/>
                  </a:moveTo>
                  <a:cubicBezTo>
                    <a:pt x="768" y="224"/>
                    <a:pt x="801" y="238"/>
                    <a:pt x="835" y="273"/>
                  </a:cubicBezTo>
                  <a:cubicBezTo>
                    <a:pt x="902" y="306"/>
                    <a:pt x="902" y="439"/>
                    <a:pt x="902" y="506"/>
                  </a:cubicBezTo>
                  <a:cubicBezTo>
                    <a:pt x="968" y="640"/>
                    <a:pt x="968" y="740"/>
                    <a:pt x="968" y="840"/>
                  </a:cubicBezTo>
                  <a:cubicBezTo>
                    <a:pt x="1035" y="1140"/>
                    <a:pt x="1035" y="1373"/>
                    <a:pt x="1002" y="1607"/>
                  </a:cubicBezTo>
                  <a:cubicBezTo>
                    <a:pt x="968" y="1974"/>
                    <a:pt x="835" y="2374"/>
                    <a:pt x="668" y="2708"/>
                  </a:cubicBezTo>
                  <a:cubicBezTo>
                    <a:pt x="601" y="2341"/>
                    <a:pt x="501" y="1974"/>
                    <a:pt x="468" y="1607"/>
                  </a:cubicBezTo>
                  <a:cubicBezTo>
                    <a:pt x="468" y="1340"/>
                    <a:pt x="435" y="1107"/>
                    <a:pt x="468" y="840"/>
                  </a:cubicBezTo>
                  <a:cubicBezTo>
                    <a:pt x="468" y="726"/>
                    <a:pt x="565" y="224"/>
                    <a:pt x="739" y="224"/>
                  </a:cubicBezTo>
                  <a:close/>
                  <a:moveTo>
                    <a:pt x="914" y="1"/>
                  </a:moveTo>
                  <a:cubicBezTo>
                    <a:pt x="759" y="1"/>
                    <a:pt x="587" y="117"/>
                    <a:pt x="468" y="206"/>
                  </a:cubicBezTo>
                  <a:cubicBezTo>
                    <a:pt x="301" y="373"/>
                    <a:pt x="268" y="640"/>
                    <a:pt x="201" y="840"/>
                  </a:cubicBezTo>
                  <a:cubicBezTo>
                    <a:pt x="134" y="1107"/>
                    <a:pt x="68" y="1340"/>
                    <a:pt x="34" y="1607"/>
                  </a:cubicBezTo>
                  <a:cubicBezTo>
                    <a:pt x="1" y="2174"/>
                    <a:pt x="101" y="2808"/>
                    <a:pt x="334" y="3342"/>
                  </a:cubicBezTo>
                  <a:cubicBezTo>
                    <a:pt x="382" y="3437"/>
                    <a:pt x="459" y="3477"/>
                    <a:pt x="536" y="3477"/>
                  </a:cubicBezTo>
                  <a:cubicBezTo>
                    <a:pt x="674" y="3477"/>
                    <a:pt x="811" y="3346"/>
                    <a:pt x="768" y="3175"/>
                  </a:cubicBezTo>
                  <a:lnTo>
                    <a:pt x="768" y="3141"/>
                  </a:lnTo>
                  <a:cubicBezTo>
                    <a:pt x="1035" y="2774"/>
                    <a:pt x="1202" y="2341"/>
                    <a:pt x="1335" y="1874"/>
                  </a:cubicBezTo>
                  <a:cubicBezTo>
                    <a:pt x="1469" y="1373"/>
                    <a:pt x="1502" y="840"/>
                    <a:pt x="1335" y="439"/>
                  </a:cubicBezTo>
                  <a:cubicBezTo>
                    <a:pt x="1302" y="273"/>
                    <a:pt x="1168" y="39"/>
                    <a:pt x="968" y="6"/>
                  </a:cubicBezTo>
                  <a:cubicBezTo>
                    <a:pt x="950" y="2"/>
                    <a:pt x="932" y="1"/>
                    <a:pt x="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3"/>
            <p:cNvSpPr/>
            <p:nvPr/>
          </p:nvSpPr>
          <p:spPr>
            <a:xfrm>
              <a:off x="4330775" y="2427575"/>
              <a:ext cx="70075" cy="64150"/>
            </a:xfrm>
            <a:custGeom>
              <a:avLst/>
              <a:gdLst/>
              <a:ahLst/>
              <a:cxnLst/>
              <a:rect l="l" t="t" r="r" b="b"/>
              <a:pathLst>
                <a:path w="2803" h="2566" extrusionOk="0">
                  <a:moveTo>
                    <a:pt x="2302" y="518"/>
                  </a:moveTo>
                  <a:lnTo>
                    <a:pt x="2302" y="585"/>
                  </a:lnTo>
                  <a:cubicBezTo>
                    <a:pt x="2268" y="585"/>
                    <a:pt x="2268" y="618"/>
                    <a:pt x="2235" y="652"/>
                  </a:cubicBezTo>
                  <a:cubicBezTo>
                    <a:pt x="2135" y="785"/>
                    <a:pt x="1968" y="919"/>
                    <a:pt x="1901" y="1019"/>
                  </a:cubicBezTo>
                  <a:cubicBezTo>
                    <a:pt x="1768" y="1152"/>
                    <a:pt x="1601" y="1252"/>
                    <a:pt x="1468" y="1352"/>
                  </a:cubicBezTo>
                  <a:cubicBezTo>
                    <a:pt x="1268" y="1486"/>
                    <a:pt x="1067" y="1619"/>
                    <a:pt x="834" y="1686"/>
                  </a:cubicBezTo>
                  <a:cubicBezTo>
                    <a:pt x="901" y="1586"/>
                    <a:pt x="934" y="1452"/>
                    <a:pt x="1001" y="1319"/>
                  </a:cubicBezTo>
                  <a:cubicBezTo>
                    <a:pt x="1101" y="1152"/>
                    <a:pt x="1134" y="985"/>
                    <a:pt x="1268" y="852"/>
                  </a:cubicBezTo>
                  <a:cubicBezTo>
                    <a:pt x="1401" y="752"/>
                    <a:pt x="1501" y="685"/>
                    <a:pt x="1668" y="618"/>
                  </a:cubicBezTo>
                  <a:cubicBezTo>
                    <a:pt x="1835" y="585"/>
                    <a:pt x="2068" y="518"/>
                    <a:pt x="2268" y="518"/>
                  </a:cubicBezTo>
                  <a:close/>
                  <a:moveTo>
                    <a:pt x="2164" y="1"/>
                  </a:moveTo>
                  <a:cubicBezTo>
                    <a:pt x="2085" y="1"/>
                    <a:pt x="2007" y="8"/>
                    <a:pt x="1935" y="18"/>
                  </a:cubicBezTo>
                  <a:cubicBezTo>
                    <a:pt x="1468" y="118"/>
                    <a:pt x="1001" y="285"/>
                    <a:pt x="734" y="685"/>
                  </a:cubicBezTo>
                  <a:cubicBezTo>
                    <a:pt x="567" y="952"/>
                    <a:pt x="467" y="1186"/>
                    <a:pt x="400" y="1452"/>
                  </a:cubicBezTo>
                  <a:cubicBezTo>
                    <a:pt x="267" y="1753"/>
                    <a:pt x="167" y="1986"/>
                    <a:pt x="67" y="2286"/>
                  </a:cubicBezTo>
                  <a:cubicBezTo>
                    <a:pt x="1" y="2440"/>
                    <a:pt x="167" y="2566"/>
                    <a:pt x="307" y="2566"/>
                  </a:cubicBezTo>
                  <a:cubicBezTo>
                    <a:pt x="379" y="2566"/>
                    <a:pt x="444" y="2532"/>
                    <a:pt x="467" y="2453"/>
                  </a:cubicBezTo>
                  <a:cubicBezTo>
                    <a:pt x="467" y="2420"/>
                    <a:pt x="500" y="2420"/>
                    <a:pt x="500" y="2353"/>
                  </a:cubicBezTo>
                  <a:cubicBezTo>
                    <a:pt x="934" y="2253"/>
                    <a:pt x="1334" y="2019"/>
                    <a:pt x="1668" y="1753"/>
                  </a:cubicBezTo>
                  <a:cubicBezTo>
                    <a:pt x="1835" y="1619"/>
                    <a:pt x="2068" y="1452"/>
                    <a:pt x="2235" y="1319"/>
                  </a:cubicBezTo>
                  <a:cubicBezTo>
                    <a:pt x="2402" y="1152"/>
                    <a:pt x="2569" y="985"/>
                    <a:pt x="2635" y="819"/>
                  </a:cubicBezTo>
                  <a:cubicBezTo>
                    <a:pt x="2769" y="618"/>
                    <a:pt x="2802" y="318"/>
                    <a:pt x="2635" y="151"/>
                  </a:cubicBezTo>
                  <a:cubicBezTo>
                    <a:pt x="2520" y="36"/>
                    <a:pt x="2341" y="1"/>
                    <a:pt x="2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a:off x="4207350" y="2480875"/>
              <a:ext cx="40050" cy="85900"/>
            </a:xfrm>
            <a:custGeom>
              <a:avLst/>
              <a:gdLst/>
              <a:ahLst/>
              <a:cxnLst/>
              <a:rect l="l" t="t" r="r" b="b"/>
              <a:pathLst>
                <a:path w="1602" h="3436" extrusionOk="0">
                  <a:moveTo>
                    <a:pt x="901" y="555"/>
                  </a:moveTo>
                  <a:lnTo>
                    <a:pt x="901" y="588"/>
                  </a:lnTo>
                  <a:cubicBezTo>
                    <a:pt x="901" y="655"/>
                    <a:pt x="934" y="655"/>
                    <a:pt x="934" y="688"/>
                  </a:cubicBezTo>
                  <a:cubicBezTo>
                    <a:pt x="1001" y="755"/>
                    <a:pt x="1001" y="888"/>
                    <a:pt x="1001" y="1022"/>
                  </a:cubicBezTo>
                  <a:cubicBezTo>
                    <a:pt x="1001" y="1155"/>
                    <a:pt x="1001" y="1355"/>
                    <a:pt x="934" y="1622"/>
                  </a:cubicBezTo>
                  <a:cubicBezTo>
                    <a:pt x="867" y="1989"/>
                    <a:pt x="734" y="2356"/>
                    <a:pt x="534" y="2689"/>
                  </a:cubicBezTo>
                  <a:lnTo>
                    <a:pt x="534" y="2489"/>
                  </a:lnTo>
                  <a:cubicBezTo>
                    <a:pt x="534" y="2222"/>
                    <a:pt x="567" y="1989"/>
                    <a:pt x="601" y="1689"/>
                  </a:cubicBezTo>
                  <a:lnTo>
                    <a:pt x="734" y="922"/>
                  </a:lnTo>
                  <a:cubicBezTo>
                    <a:pt x="734" y="855"/>
                    <a:pt x="767" y="755"/>
                    <a:pt x="801" y="688"/>
                  </a:cubicBezTo>
                  <a:cubicBezTo>
                    <a:pt x="801" y="655"/>
                    <a:pt x="867" y="621"/>
                    <a:pt x="901" y="555"/>
                  </a:cubicBezTo>
                  <a:close/>
                  <a:moveTo>
                    <a:pt x="899" y="0"/>
                  </a:moveTo>
                  <a:cubicBezTo>
                    <a:pt x="726" y="0"/>
                    <a:pt x="539" y="90"/>
                    <a:pt x="434" y="221"/>
                  </a:cubicBezTo>
                  <a:cubicBezTo>
                    <a:pt x="334" y="388"/>
                    <a:pt x="234" y="655"/>
                    <a:pt x="200" y="855"/>
                  </a:cubicBezTo>
                  <a:lnTo>
                    <a:pt x="67" y="1622"/>
                  </a:lnTo>
                  <a:cubicBezTo>
                    <a:pt x="34" y="1889"/>
                    <a:pt x="0" y="2189"/>
                    <a:pt x="0" y="2489"/>
                  </a:cubicBezTo>
                  <a:cubicBezTo>
                    <a:pt x="0" y="2790"/>
                    <a:pt x="0" y="3056"/>
                    <a:pt x="167" y="3323"/>
                  </a:cubicBezTo>
                  <a:cubicBezTo>
                    <a:pt x="201" y="3403"/>
                    <a:pt x="273" y="3436"/>
                    <a:pt x="353" y="3436"/>
                  </a:cubicBezTo>
                  <a:cubicBezTo>
                    <a:pt x="508" y="3436"/>
                    <a:pt x="689" y="3311"/>
                    <a:pt x="667" y="3156"/>
                  </a:cubicBezTo>
                  <a:lnTo>
                    <a:pt x="667" y="3156"/>
                  </a:lnTo>
                  <a:cubicBezTo>
                    <a:pt x="691" y="3164"/>
                    <a:pt x="716" y="3169"/>
                    <a:pt x="743" y="3169"/>
                  </a:cubicBezTo>
                  <a:cubicBezTo>
                    <a:pt x="829" y="3169"/>
                    <a:pt x="924" y="3125"/>
                    <a:pt x="1001" y="3023"/>
                  </a:cubicBezTo>
                  <a:cubicBezTo>
                    <a:pt x="1435" y="2323"/>
                    <a:pt x="1601" y="1355"/>
                    <a:pt x="1401" y="488"/>
                  </a:cubicBezTo>
                  <a:cubicBezTo>
                    <a:pt x="1368" y="288"/>
                    <a:pt x="1234" y="54"/>
                    <a:pt x="1034" y="21"/>
                  </a:cubicBezTo>
                  <a:cubicBezTo>
                    <a:pt x="991" y="7"/>
                    <a:pt x="946" y="0"/>
                    <a:pt x="8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3"/>
            <p:cNvSpPr/>
            <p:nvPr/>
          </p:nvSpPr>
          <p:spPr>
            <a:xfrm>
              <a:off x="4098100" y="2500350"/>
              <a:ext cx="74250" cy="38600"/>
            </a:xfrm>
            <a:custGeom>
              <a:avLst/>
              <a:gdLst/>
              <a:ahLst/>
              <a:cxnLst/>
              <a:rect l="l" t="t" r="r" b="b"/>
              <a:pathLst>
                <a:path w="2970" h="1544" extrusionOk="0">
                  <a:moveTo>
                    <a:pt x="1902" y="409"/>
                  </a:moveTo>
                  <a:cubicBezTo>
                    <a:pt x="2002" y="409"/>
                    <a:pt x="2235" y="443"/>
                    <a:pt x="2302" y="576"/>
                  </a:cubicBezTo>
                  <a:cubicBezTo>
                    <a:pt x="2536" y="910"/>
                    <a:pt x="1768" y="943"/>
                    <a:pt x="1635" y="1010"/>
                  </a:cubicBezTo>
                  <a:cubicBezTo>
                    <a:pt x="1435" y="1043"/>
                    <a:pt x="1168" y="1043"/>
                    <a:pt x="968" y="1043"/>
                  </a:cubicBezTo>
                  <a:lnTo>
                    <a:pt x="801" y="1043"/>
                  </a:lnTo>
                  <a:cubicBezTo>
                    <a:pt x="968" y="876"/>
                    <a:pt x="1168" y="710"/>
                    <a:pt x="1401" y="576"/>
                  </a:cubicBezTo>
                  <a:cubicBezTo>
                    <a:pt x="1568" y="509"/>
                    <a:pt x="1735" y="443"/>
                    <a:pt x="1902" y="409"/>
                  </a:cubicBezTo>
                  <a:close/>
                  <a:moveTo>
                    <a:pt x="1931" y="0"/>
                  </a:moveTo>
                  <a:cubicBezTo>
                    <a:pt x="1653" y="0"/>
                    <a:pt x="1362" y="106"/>
                    <a:pt x="1135" y="243"/>
                  </a:cubicBezTo>
                  <a:cubicBezTo>
                    <a:pt x="801" y="443"/>
                    <a:pt x="534" y="743"/>
                    <a:pt x="301" y="1043"/>
                  </a:cubicBezTo>
                  <a:lnTo>
                    <a:pt x="267" y="1043"/>
                  </a:lnTo>
                  <a:cubicBezTo>
                    <a:pt x="134" y="1043"/>
                    <a:pt x="67" y="1110"/>
                    <a:pt x="0" y="1243"/>
                  </a:cubicBezTo>
                  <a:cubicBezTo>
                    <a:pt x="0" y="1377"/>
                    <a:pt x="67" y="1510"/>
                    <a:pt x="167" y="1510"/>
                  </a:cubicBezTo>
                  <a:cubicBezTo>
                    <a:pt x="401" y="1544"/>
                    <a:pt x="634" y="1544"/>
                    <a:pt x="901" y="1544"/>
                  </a:cubicBezTo>
                  <a:cubicBezTo>
                    <a:pt x="1135" y="1544"/>
                    <a:pt x="1335" y="1510"/>
                    <a:pt x="1602" y="1443"/>
                  </a:cubicBezTo>
                  <a:cubicBezTo>
                    <a:pt x="1968" y="1410"/>
                    <a:pt x="2435" y="1343"/>
                    <a:pt x="2669" y="1043"/>
                  </a:cubicBezTo>
                  <a:cubicBezTo>
                    <a:pt x="2969" y="710"/>
                    <a:pt x="2736" y="243"/>
                    <a:pt x="2302" y="76"/>
                  </a:cubicBezTo>
                  <a:cubicBezTo>
                    <a:pt x="2186" y="23"/>
                    <a:pt x="2060" y="0"/>
                    <a:pt x="19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3"/>
            <p:cNvSpPr/>
            <p:nvPr/>
          </p:nvSpPr>
          <p:spPr>
            <a:xfrm>
              <a:off x="4153125" y="2523175"/>
              <a:ext cx="44225" cy="66025"/>
            </a:xfrm>
            <a:custGeom>
              <a:avLst/>
              <a:gdLst/>
              <a:ahLst/>
              <a:cxnLst/>
              <a:rect l="l" t="t" r="r" b="b"/>
              <a:pathLst>
                <a:path w="1769" h="2641" extrusionOk="0">
                  <a:moveTo>
                    <a:pt x="1235" y="530"/>
                  </a:moveTo>
                  <a:cubicBezTo>
                    <a:pt x="1269" y="597"/>
                    <a:pt x="1202" y="864"/>
                    <a:pt x="1202" y="931"/>
                  </a:cubicBezTo>
                  <a:cubicBezTo>
                    <a:pt x="1168" y="1098"/>
                    <a:pt x="1068" y="1264"/>
                    <a:pt x="1002" y="1364"/>
                  </a:cubicBezTo>
                  <a:cubicBezTo>
                    <a:pt x="902" y="1531"/>
                    <a:pt x="835" y="1665"/>
                    <a:pt x="701" y="1798"/>
                  </a:cubicBezTo>
                  <a:lnTo>
                    <a:pt x="535" y="1965"/>
                  </a:lnTo>
                  <a:cubicBezTo>
                    <a:pt x="535" y="1931"/>
                    <a:pt x="568" y="1831"/>
                    <a:pt x="568" y="1798"/>
                  </a:cubicBezTo>
                  <a:cubicBezTo>
                    <a:pt x="601" y="1598"/>
                    <a:pt x="701" y="1431"/>
                    <a:pt x="768" y="1264"/>
                  </a:cubicBezTo>
                  <a:lnTo>
                    <a:pt x="1035" y="764"/>
                  </a:lnTo>
                  <a:cubicBezTo>
                    <a:pt x="1068" y="664"/>
                    <a:pt x="1102" y="631"/>
                    <a:pt x="1202" y="530"/>
                  </a:cubicBezTo>
                  <a:close/>
                  <a:moveTo>
                    <a:pt x="1253" y="1"/>
                  </a:moveTo>
                  <a:cubicBezTo>
                    <a:pt x="1139" y="1"/>
                    <a:pt x="1023" y="42"/>
                    <a:pt x="935" y="130"/>
                  </a:cubicBezTo>
                  <a:cubicBezTo>
                    <a:pt x="601" y="364"/>
                    <a:pt x="468" y="797"/>
                    <a:pt x="335" y="1164"/>
                  </a:cubicBezTo>
                  <a:cubicBezTo>
                    <a:pt x="168" y="1598"/>
                    <a:pt x="1" y="2032"/>
                    <a:pt x="101" y="2499"/>
                  </a:cubicBezTo>
                  <a:cubicBezTo>
                    <a:pt x="134" y="2599"/>
                    <a:pt x="209" y="2640"/>
                    <a:pt x="285" y="2640"/>
                  </a:cubicBezTo>
                  <a:cubicBezTo>
                    <a:pt x="360" y="2640"/>
                    <a:pt x="435" y="2599"/>
                    <a:pt x="468" y="2532"/>
                  </a:cubicBezTo>
                  <a:lnTo>
                    <a:pt x="535" y="2532"/>
                  </a:lnTo>
                  <a:cubicBezTo>
                    <a:pt x="701" y="2465"/>
                    <a:pt x="835" y="2298"/>
                    <a:pt x="902" y="2165"/>
                  </a:cubicBezTo>
                  <a:cubicBezTo>
                    <a:pt x="1035" y="2032"/>
                    <a:pt x="1102" y="1865"/>
                    <a:pt x="1235" y="1698"/>
                  </a:cubicBezTo>
                  <a:cubicBezTo>
                    <a:pt x="1302" y="1531"/>
                    <a:pt x="1402" y="1364"/>
                    <a:pt x="1502" y="1264"/>
                  </a:cubicBezTo>
                  <a:cubicBezTo>
                    <a:pt x="1569" y="1098"/>
                    <a:pt x="1669" y="897"/>
                    <a:pt x="1702" y="764"/>
                  </a:cubicBezTo>
                  <a:cubicBezTo>
                    <a:pt x="1769" y="464"/>
                    <a:pt x="1736" y="264"/>
                    <a:pt x="1535" y="97"/>
                  </a:cubicBezTo>
                  <a:cubicBezTo>
                    <a:pt x="1457" y="34"/>
                    <a:pt x="1356" y="1"/>
                    <a:pt x="1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3"/>
            <p:cNvSpPr/>
            <p:nvPr/>
          </p:nvSpPr>
          <p:spPr>
            <a:xfrm>
              <a:off x="4215675" y="2553950"/>
              <a:ext cx="68425" cy="32950"/>
            </a:xfrm>
            <a:custGeom>
              <a:avLst/>
              <a:gdLst/>
              <a:ahLst/>
              <a:cxnLst/>
              <a:rect l="l" t="t" r="r" b="b"/>
              <a:pathLst>
                <a:path w="2737" h="1318" extrusionOk="0">
                  <a:moveTo>
                    <a:pt x="1502" y="434"/>
                  </a:moveTo>
                  <a:cubicBezTo>
                    <a:pt x="1669" y="434"/>
                    <a:pt x="1869" y="434"/>
                    <a:pt x="2002" y="534"/>
                  </a:cubicBezTo>
                  <a:cubicBezTo>
                    <a:pt x="2036" y="567"/>
                    <a:pt x="2069" y="567"/>
                    <a:pt x="2069" y="600"/>
                  </a:cubicBezTo>
                  <a:cubicBezTo>
                    <a:pt x="2136" y="600"/>
                    <a:pt x="2136" y="600"/>
                    <a:pt x="2102" y="634"/>
                  </a:cubicBezTo>
                  <a:cubicBezTo>
                    <a:pt x="2036" y="734"/>
                    <a:pt x="1835" y="767"/>
                    <a:pt x="1702" y="767"/>
                  </a:cubicBezTo>
                  <a:cubicBezTo>
                    <a:pt x="1535" y="767"/>
                    <a:pt x="1402" y="767"/>
                    <a:pt x="1235" y="734"/>
                  </a:cubicBezTo>
                  <a:cubicBezTo>
                    <a:pt x="1068" y="700"/>
                    <a:pt x="935" y="634"/>
                    <a:pt x="835" y="567"/>
                  </a:cubicBezTo>
                  <a:cubicBezTo>
                    <a:pt x="768" y="567"/>
                    <a:pt x="768" y="534"/>
                    <a:pt x="735" y="534"/>
                  </a:cubicBezTo>
                  <a:cubicBezTo>
                    <a:pt x="1001" y="467"/>
                    <a:pt x="1235" y="434"/>
                    <a:pt x="1502" y="434"/>
                  </a:cubicBezTo>
                  <a:close/>
                  <a:moveTo>
                    <a:pt x="1953" y="0"/>
                  </a:moveTo>
                  <a:cubicBezTo>
                    <a:pt x="1837" y="0"/>
                    <a:pt x="1718" y="14"/>
                    <a:pt x="1602" y="33"/>
                  </a:cubicBezTo>
                  <a:cubicBezTo>
                    <a:pt x="1368" y="67"/>
                    <a:pt x="1168" y="67"/>
                    <a:pt x="901" y="100"/>
                  </a:cubicBezTo>
                  <a:cubicBezTo>
                    <a:pt x="668" y="133"/>
                    <a:pt x="401" y="167"/>
                    <a:pt x="201" y="233"/>
                  </a:cubicBezTo>
                  <a:cubicBezTo>
                    <a:pt x="1" y="267"/>
                    <a:pt x="67" y="500"/>
                    <a:pt x="234" y="567"/>
                  </a:cubicBezTo>
                  <a:cubicBezTo>
                    <a:pt x="401" y="901"/>
                    <a:pt x="701" y="1067"/>
                    <a:pt x="1035" y="1201"/>
                  </a:cubicBezTo>
                  <a:cubicBezTo>
                    <a:pt x="1252" y="1266"/>
                    <a:pt x="1469" y="1317"/>
                    <a:pt x="1696" y="1317"/>
                  </a:cubicBezTo>
                  <a:cubicBezTo>
                    <a:pt x="1817" y="1317"/>
                    <a:pt x="1941" y="1302"/>
                    <a:pt x="2069" y="1268"/>
                  </a:cubicBezTo>
                  <a:cubicBezTo>
                    <a:pt x="2269" y="1234"/>
                    <a:pt x="2436" y="1134"/>
                    <a:pt x="2603" y="1034"/>
                  </a:cubicBezTo>
                  <a:cubicBezTo>
                    <a:pt x="2703" y="801"/>
                    <a:pt x="2736" y="567"/>
                    <a:pt x="2669" y="367"/>
                  </a:cubicBezTo>
                  <a:cubicBezTo>
                    <a:pt x="2504" y="83"/>
                    <a:pt x="2237" y="0"/>
                    <a:pt x="19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3"/>
            <p:cNvSpPr/>
            <p:nvPr/>
          </p:nvSpPr>
          <p:spPr>
            <a:xfrm>
              <a:off x="4232350" y="2322950"/>
              <a:ext cx="6700" cy="9175"/>
            </a:xfrm>
            <a:custGeom>
              <a:avLst/>
              <a:gdLst/>
              <a:ahLst/>
              <a:cxnLst/>
              <a:rect l="l" t="t" r="r" b="b"/>
              <a:pathLst>
                <a:path w="268" h="367" extrusionOk="0">
                  <a:moveTo>
                    <a:pt x="201" y="0"/>
                  </a:moveTo>
                  <a:cubicBezTo>
                    <a:pt x="168" y="0"/>
                    <a:pt x="101" y="0"/>
                    <a:pt x="101" y="33"/>
                  </a:cubicBezTo>
                  <a:lnTo>
                    <a:pt x="1" y="300"/>
                  </a:lnTo>
                  <a:cubicBezTo>
                    <a:pt x="1" y="334"/>
                    <a:pt x="1" y="367"/>
                    <a:pt x="34" y="367"/>
                  </a:cubicBezTo>
                  <a:cubicBezTo>
                    <a:pt x="68" y="367"/>
                    <a:pt x="101" y="367"/>
                    <a:pt x="101" y="334"/>
                  </a:cubicBezTo>
                  <a:cubicBezTo>
                    <a:pt x="168" y="267"/>
                    <a:pt x="201" y="167"/>
                    <a:pt x="268" y="100"/>
                  </a:cubicBezTo>
                  <a:lnTo>
                    <a:pt x="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3"/>
            <p:cNvSpPr/>
            <p:nvPr/>
          </p:nvSpPr>
          <p:spPr>
            <a:xfrm>
              <a:off x="4126450" y="2436450"/>
              <a:ext cx="16700" cy="41000"/>
            </a:xfrm>
            <a:custGeom>
              <a:avLst/>
              <a:gdLst/>
              <a:ahLst/>
              <a:cxnLst/>
              <a:rect l="l" t="t" r="r" b="b"/>
              <a:pathLst>
                <a:path w="668" h="1640" extrusionOk="0">
                  <a:moveTo>
                    <a:pt x="472" y="0"/>
                  </a:moveTo>
                  <a:cubicBezTo>
                    <a:pt x="415" y="0"/>
                    <a:pt x="361" y="29"/>
                    <a:pt x="334" y="97"/>
                  </a:cubicBezTo>
                  <a:cubicBezTo>
                    <a:pt x="301" y="297"/>
                    <a:pt x="234" y="564"/>
                    <a:pt x="167" y="764"/>
                  </a:cubicBezTo>
                  <a:cubicBezTo>
                    <a:pt x="101" y="964"/>
                    <a:pt x="67" y="1231"/>
                    <a:pt x="1" y="1431"/>
                  </a:cubicBezTo>
                  <a:cubicBezTo>
                    <a:pt x="1" y="1498"/>
                    <a:pt x="67" y="1631"/>
                    <a:pt x="134" y="1631"/>
                  </a:cubicBezTo>
                  <a:cubicBezTo>
                    <a:pt x="152" y="1637"/>
                    <a:pt x="169" y="1640"/>
                    <a:pt x="187" y="1640"/>
                  </a:cubicBezTo>
                  <a:cubicBezTo>
                    <a:pt x="266" y="1640"/>
                    <a:pt x="334" y="1580"/>
                    <a:pt x="334" y="1498"/>
                  </a:cubicBezTo>
                  <a:cubicBezTo>
                    <a:pt x="434" y="1298"/>
                    <a:pt x="468" y="1031"/>
                    <a:pt x="501" y="831"/>
                  </a:cubicBezTo>
                  <a:cubicBezTo>
                    <a:pt x="568" y="597"/>
                    <a:pt x="601" y="397"/>
                    <a:pt x="668" y="163"/>
                  </a:cubicBezTo>
                  <a:cubicBezTo>
                    <a:pt x="648" y="64"/>
                    <a:pt x="557"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3"/>
            <p:cNvSpPr/>
            <p:nvPr/>
          </p:nvSpPr>
          <p:spPr>
            <a:xfrm>
              <a:off x="4090875" y="828025"/>
              <a:ext cx="440050" cy="99350"/>
            </a:xfrm>
            <a:custGeom>
              <a:avLst/>
              <a:gdLst/>
              <a:ahLst/>
              <a:cxnLst/>
              <a:rect l="l" t="t" r="r" b="b"/>
              <a:pathLst>
                <a:path w="17602" h="3974" extrusionOk="0">
                  <a:moveTo>
                    <a:pt x="16118" y="1"/>
                  </a:moveTo>
                  <a:cubicBezTo>
                    <a:pt x="15848" y="1"/>
                    <a:pt x="15583" y="73"/>
                    <a:pt x="15367" y="221"/>
                  </a:cubicBezTo>
                  <a:cubicBezTo>
                    <a:pt x="14733" y="621"/>
                    <a:pt x="14533" y="1755"/>
                    <a:pt x="15233" y="2222"/>
                  </a:cubicBezTo>
                  <a:cubicBezTo>
                    <a:pt x="15375" y="2320"/>
                    <a:pt x="15548" y="2366"/>
                    <a:pt x="15724" y="2366"/>
                  </a:cubicBezTo>
                  <a:cubicBezTo>
                    <a:pt x="16209" y="2366"/>
                    <a:pt x="16717" y="2018"/>
                    <a:pt x="16668" y="1455"/>
                  </a:cubicBezTo>
                  <a:cubicBezTo>
                    <a:pt x="16668" y="1343"/>
                    <a:pt x="16583" y="1292"/>
                    <a:pt x="16491" y="1292"/>
                  </a:cubicBezTo>
                  <a:cubicBezTo>
                    <a:pt x="16392" y="1292"/>
                    <a:pt x="16285" y="1351"/>
                    <a:pt x="16267" y="1455"/>
                  </a:cubicBezTo>
                  <a:cubicBezTo>
                    <a:pt x="16248" y="1652"/>
                    <a:pt x="16100" y="1768"/>
                    <a:pt x="15949" y="1768"/>
                  </a:cubicBezTo>
                  <a:cubicBezTo>
                    <a:pt x="15843" y="1768"/>
                    <a:pt x="15735" y="1712"/>
                    <a:pt x="15667" y="1589"/>
                  </a:cubicBezTo>
                  <a:cubicBezTo>
                    <a:pt x="15534" y="1389"/>
                    <a:pt x="15534" y="1122"/>
                    <a:pt x="15667" y="922"/>
                  </a:cubicBezTo>
                  <a:cubicBezTo>
                    <a:pt x="15826" y="705"/>
                    <a:pt x="16047" y="601"/>
                    <a:pt x="16262" y="601"/>
                  </a:cubicBezTo>
                  <a:cubicBezTo>
                    <a:pt x="16546" y="601"/>
                    <a:pt x="16821" y="781"/>
                    <a:pt x="16935" y="1122"/>
                  </a:cubicBezTo>
                  <a:cubicBezTo>
                    <a:pt x="17402" y="2689"/>
                    <a:pt x="15267" y="3190"/>
                    <a:pt x="14233" y="3257"/>
                  </a:cubicBezTo>
                  <a:cubicBezTo>
                    <a:pt x="13921" y="3286"/>
                    <a:pt x="13611" y="3300"/>
                    <a:pt x="13302" y="3300"/>
                  </a:cubicBezTo>
                  <a:cubicBezTo>
                    <a:pt x="10512" y="3300"/>
                    <a:pt x="7856" y="2179"/>
                    <a:pt x="5093" y="1789"/>
                  </a:cubicBezTo>
                  <a:cubicBezTo>
                    <a:pt x="4588" y="1708"/>
                    <a:pt x="4083" y="1664"/>
                    <a:pt x="3578" y="1664"/>
                  </a:cubicBezTo>
                  <a:cubicBezTo>
                    <a:pt x="3249" y="1664"/>
                    <a:pt x="2920" y="1683"/>
                    <a:pt x="2591" y="1722"/>
                  </a:cubicBezTo>
                  <a:cubicBezTo>
                    <a:pt x="1757" y="1789"/>
                    <a:pt x="990" y="1989"/>
                    <a:pt x="189" y="2289"/>
                  </a:cubicBezTo>
                  <a:cubicBezTo>
                    <a:pt x="1" y="2383"/>
                    <a:pt x="49" y="2626"/>
                    <a:pt x="222" y="2626"/>
                  </a:cubicBezTo>
                  <a:cubicBezTo>
                    <a:pt x="233" y="2626"/>
                    <a:pt x="244" y="2625"/>
                    <a:pt x="256" y="2623"/>
                  </a:cubicBezTo>
                  <a:cubicBezTo>
                    <a:pt x="957" y="2424"/>
                    <a:pt x="1686" y="2344"/>
                    <a:pt x="2425" y="2344"/>
                  </a:cubicBezTo>
                  <a:cubicBezTo>
                    <a:pt x="3794" y="2344"/>
                    <a:pt x="5193" y="2620"/>
                    <a:pt x="6494" y="2923"/>
                  </a:cubicBezTo>
                  <a:cubicBezTo>
                    <a:pt x="8495" y="3390"/>
                    <a:pt x="10530" y="3890"/>
                    <a:pt x="12565" y="3957"/>
                  </a:cubicBezTo>
                  <a:cubicBezTo>
                    <a:pt x="12734" y="3968"/>
                    <a:pt x="12903" y="3974"/>
                    <a:pt x="13072" y="3974"/>
                  </a:cubicBezTo>
                  <a:cubicBezTo>
                    <a:pt x="13903" y="3974"/>
                    <a:pt x="14730" y="3840"/>
                    <a:pt x="15534" y="3590"/>
                  </a:cubicBezTo>
                  <a:cubicBezTo>
                    <a:pt x="16234" y="3390"/>
                    <a:pt x="16935" y="2956"/>
                    <a:pt x="17335" y="2289"/>
                  </a:cubicBezTo>
                  <a:cubicBezTo>
                    <a:pt x="17602" y="1722"/>
                    <a:pt x="17602" y="955"/>
                    <a:pt x="17201" y="455"/>
                  </a:cubicBezTo>
                  <a:cubicBezTo>
                    <a:pt x="16923" y="157"/>
                    <a:pt x="16515" y="1"/>
                    <a:pt x="16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3"/>
            <p:cNvSpPr/>
            <p:nvPr/>
          </p:nvSpPr>
          <p:spPr>
            <a:xfrm>
              <a:off x="4030550" y="897250"/>
              <a:ext cx="101775" cy="433275"/>
            </a:xfrm>
            <a:custGeom>
              <a:avLst/>
              <a:gdLst/>
              <a:ahLst/>
              <a:cxnLst/>
              <a:rect l="l" t="t" r="r" b="b"/>
              <a:pathLst>
                <a:path w="4071" h="17331" extrusionOk="0">
                  <a:moveTo>
                    <a:pt x="2004" y="0"/>
                  </a:moveTo>
                  <a:cubicBezTo>
                    <a:pt x="1937" y="0"/>
                    <a:pt x="1871" y="37"/>
                    <a:pt x="1835" y="121"/>
                  </a:cubicBezTo>
                  <a:cubicBezTo>
                    <a:pt x="1135" y="1522"/>
                    <a:pt x="1168" y="3123"/>
                    <a:pt x="1468" y="4624"/>
                  </a:cubicBezTo>
                  <a:cubicBezTo>
                    <a:pt x="1702" y="6025"/>
                    <a:pt x="2269" y="7359"/>
                    <a:pt x="2669" y="8727"/>
                  </a:cubicBezTo>
                  <a:cubicBezTo>
                    <a:pt x="2769" y="9127"/>
                    <a:pt x="2936" y="9427"/>
                    <a:pt x="3036" y="9761"/>
                  </a:cubicBezTo>
                  <a:cubicBezTo>
                    <a:pt x="3169" y="10094"/>
                    <a:pt x="3269" y="10495"/>
                    <a:pt x="3336" y="10862"/>
                  </a:cubicBezTo>
                  <a:cubicBezTo>
                    <a:pt x="3470" y="11596"/>
                    <a:pt x="3470" y="12296"/>
                    <a:pt x="3436" y="13030"/>
                  </a:cubicBezTo>
                  <a:cubicBezTo>
                    <a:pt x="3370" y="13697"/>
                    <a:pt x="3269" y="14364"/>
                    <a:pt x="3036" y="15031"/>
                  </a:cubicBezTo>
                  <a:cubicBezTo>
                    <a:pt x="2836" y="15598"/>
                    <a:pt x="2602" y="16432"/>
                    <a:pt x="1969" y="16599"/>
                  </a:cubicBezTo>
                  <a:cubicBezTo>
                    <a:pt x="1910" y="16618"/>
                    <a:pt x="1847" y="16626"/>
                    <a:pt x="1783" y="16626"/>
                  </a:cubicBezTo>
                  <a:cubicBezTo>
                    <a:pt x="1265" y="16626"/>
                    <a:pt x="641" y="16066"/>
                    <a:pt x="968" y="15532"/>
                  </a:cubicBezTo>
                  <a:cubicBezTo>
                    <a:pt x="1068" y="15382"/>
                    <a:pt x="1200" y="15322"/>
                    <a:pt x="1325" y="15322"/>
                  </a:cubicBezTo>
                  <a:cubicBezTo>
                    <a:pt x="1616" y="15322"/>
                    <a:pt x="1862" y="15651"/>
                    <a:pt x="1535" y="15932"/>
                  </a:cubicBezTo>
                  <a:cubicBezTo>
                    <a:pt x="1272" y="16116"/>
                    <a:pt x="1507" y="16446"/>
                    <a:pt x="1781" y="16446"/>
                  </a:cubicBezTo>
                  <a:cubicBezTo>
                    <a:pt x="1855" y="16446"/>
                    <a:pt x="1931" y="16422"/>
                    <a:pt x="2002" y="16366"/>
                  </a:cubicBezTo>
                  <a:cubicBezTo>
                    <a:pt x="2536" y="15999"/>
                    <a:pt x="2335" y="15098"/>
                    <a:pt x="1835" y="14764"/>
                  </a:cubicBezTo>
                  <a:cubicBezTo>
                    <a:pt x="1667" y="14647"/>
                    <a:pt x="1488" y="14595"/>
                    <a:pt x="1311" y="14595"/>
                  </a:cubicBezTo>
                  <a:cubicBezTo>
                    <a:pt x="789" y="14595"/>
                    <a:pt x="292" y="15050"/>
                    <a:pt x="167" y="15598"/>
                  </a:cubicBezTo>
                  <a:cubicBezTo>
                    <a:pt x="0" y="16266"/>
                    <a:pt x="501" y="16966"/>
                    <a:pt x="1135" y="17200"/>
                  </a:cubicBezTo>
                  <a:cubicBezTo>
                    <a:pt x="1349" y="17289"/>
                    <a:pt x="1556" y="17330"/>
                    <a:pt x="1754" y="17330"/>
                  </a:cubicBezTo>
                  <a:cubicBezTo>
                    <a:pt x="2294" y="17330"/>
                    <a:pt x="2761" y="17021"/>
                    <a:pt x="3103" y="16532"/>
                  </a:cubicBezTo>
                  <a:cubicBezTo>
                    <a:pt x="4070" y="15098"/>
                    <a:pt x="3970" y="13130"/>
                    <a:pt x="3770" y="11529"/>
                  </a:cubicBezTo>
                  <a:cubicBezTo>
                    <a:pt x="3670" y="11062"/>
                    <a:pt x="3536" y="10662"/>
                    <a:pt x="3470" y="10195"/>
                  </a:cubicBezTo>
                  <a:cubicBezTo>
                    <a:pt x="3336" y="9728"/>
                    <a:pt x="3336" y="9227"/>
                    <a:pt x="3203" y="8794"/>
                  </a:cubicBezTo>
                  <a:cubicBezTo>
                    <a:pt x="2936" y="7860"/>
                    <a:pt x="2669" y="6892"/>
                    <a:pt x="2436" y="5991"/>
                  </a:cubicBezTo>
                  <a:cubicBezTo>
                    <a:pt x="1935" y="4123"/>
                    <a:pt x="1768" y="2189"/>
                    <a:pt x="2202" y="287"/>
                  </a:cubicBezTo>
                  <a:cubicBezTo>
                    <a:pt x="2245" y="116"/>
                    <a:pt x="2123" y="0"/>
                    <a:pt x="20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3"/>
            <p:cNvSpPr/>
            <p:nvPr/>
          </p:nvSpPr>
          <p:spPr>
            <a:xfrm>
              <a:off x="4108950" y="897750"/>
              <a:ext cx="316900" cy="123475"/>
            </a:xfrm>
            <a:custGeom>
              <a:avLst/>
              <a:gdLst/>
              <a:ahLst/>
              <a:cxnLst/>
              <a:rect l="l" t="t" r="r" b="b"/>
              <a:pathLst>
                <a:path w="12676" h="4939" extrusionOk="0">
                  <a:moveTo>
                    <a:pt x="334" y="1"/>
                  </a:moveTo>
                  <a:cubicBezTo>
                    <a:pt x="0" y="1"/>
                    <a:pt x="0" y="468"/>
                    <a:pt x="334" y="501"/>
                  </a:cubicBezTo>
                  <a:cubicBezTo>
                    <a:pt x="3569" y="601"/>
                    <a:pt x="5671" y="3770"/>
                    <a:pt x="8640" y="4671"/>
                  </a:cubicBezTo>
                  <a:cubicBezTo>
                    <a:pt x="9125" y="4832"/>
                    <a:pt x="9671" y="4939"/>
                    <a:pt x="10201" y="4939"/>
                  </a:cubicBezTo>
                  <a:cubicBezTo>
                    <a:pt x="11091" y="4939"/>
                    <a:pt x="11937" y="4639"/>
                    <a:pt x="12376" y="3803"/>
                  </a:cubicBezTo>
                  <a:cubicBezTo>
                    <a:pt x="12676" y="3169"/>
                    <a:pt x="12609" y="2502"/>
                    <a:pt x="12042" y="2069"/>
                  </a:cubicBezTo>
                  <a:cubicBezTo>
                    <a:pt x="11732" y="1800"/>
                    <a:pt x="11332" y="1633"/>
                    <a:pt x="10937" y="1633"/>
                  </a:cubicBezTo>
                  <a:cubicBezTo>
                    <a:pt x="10696" y="1633"/>
                    <a:pt x="10456" y="1696"/>
                    <a:pt x="10241" y="1835"/>
                  </a:cubicBezTo>
                  <a:cubicBezTo>
                    <a:pt x="9740" y="2169"/>
                    <a:pt x="9473" y="2969"/>
                    <a:pt x="9974" y="3470"/>
                  </a:cubicBezTo>
                  <a:cubicBezTo>
                    <a:pt x="10150" y="3660"/>
                    <a:pt x="10397" y="3754"/>
                    <a:pt x="10638" y="3754"/>
                  </a:cubicBezTo>
                  <a:cubicBezTo>
                    <a:pt x="10946" y="3754"/>
                    <a:pt x="11244" y="3602"/>
                    <a:pt x="11375" y="3303"/>
                  </a:cubicBezTo>
                  <a:cubicBezTo>
                    <a:pt x="11490" y="3072"/>
                    <a:pt x="11286" y="2857"/>
                    <a:pt x="11094" y="2857"/>
                  </a:cubicBezTo>
                  <a:cubicBezTo>
                    <a:pt x="11009" y="2857"/>
                    <a:pt x="10926" y="2900"/>
                    <a:pt x="10874" y="3003"/>
                  </a:cubicBezTo>
                  <a:cubicBezTo>
                    <a:pt x="10827" y="3098"/>
                    <a:pt x="10754" y="3138"/>
                    <a:pt x="10680" y="3138"/>
                  </a:cubicBezTo>
                  <a:cubicBezTo>
                    <a:pt x="10546" y="3138"/>
                    <a:pt x="10407" y="3008"/>
                    <a:pt x="10407" y="2836"/>
                  </a:cubicBezTo>
                  <a:cubicBezTo>
                    <a:pt x="10407" y="2502"/>
                    <a:pt x="10741" y="2336"/>
                    <a:pt x="11008" y="2336"/>
                  </a:cubicBezTo>
                  <a:cubicBezTo>
                    <a:pt x="11308" y="2336"/>
                    <a:pt x="11675" y="2536"/>
                    <a:pt x="11842" y="2803"/>
                  </a:cubicBezTo>
                  <a:cubicBezTo>
                    <a:pt x="12042" y="3136"/>
                    <a:pt x="11842" y="3536"/>
                    <a:pt x="11575" y="3803"/>
                  </a:cubicBezTo>
                  <a:cubicBezTo>
                    <a:pt x="11203" y="4200"/>
                    <a:pt x="10706" y="4348"/>
                    <a:pt x="10173" y="4348"/>
                  </a:cubicBezTo>
                  <a:cubicBezTo>
                    <a:pt x="9271" y="4348"/>
                    <a:pt x="8264" y="3926"/>
                    <a:pt x="7572" y="3570"/>
                  </a:cubicBezTo>
                  <a:cubicBezTo>
                    <a:pt x="5204" y="2302"/>
                    <a:pt x="3202"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3"/>
            <p:cNvSpPr/>
            <p:nvPr/>
          </p:nvSpPr>
          <p:spPr>
            <a:xfrm>
              <a:off x="4090600" y="909800"/>
              <a:ext cx="130950" cy="308125"/>
            </a:xfrm>
            <a:custGeom>
              <a:avLst/>
              <a:gdLst/>
              <a:ahLst/>
              <a:cxnLst/>
              <a:rect l="l" t="t" r="r" b="b"/>
              <a:pathLst>
                <a:path w="5238" h="12325" extrusionOk="0">
                  <a:moveTo>
                    <a:pt x="463" y="1"/>
                  </a:moveTo>
                  <a:cubicBezTo>
                    <a:pt x="422" y="1"/>
                    <a:pt x="382" y="27"/>
                    <a:pt x="367" y="86"/>
                  </a:cubicBezTo>
                  <a:cubicBezTo>
                    <a:pt x="0" y="1186"/>
                    <a:pt x="67" y="2354"/>
                    <a:pt x="434" y="3455"/>
                  </a:cubicBezTo>
                  <a:cubicBezTo>
                    <a:pt x="834" y="4455"/>
                    <a:pt x="1368" y="5323"/>
                    <a:pt x="1935" y="6190"/>
                  </a:cubicBezTo>
                  <a:cubicBezTo>
                    <a:pt x="2535" y="7024"/>
                    <a:pt x="3236" y="7858"/>
                    <a:pt x="3703" y="8825"/>
                  </a:cubicBezTo>
                  <a:cubicBezTo>
                    <a:pt x="4070" y="9626"/>
                    <a:pt x="4503" y="11094"/>
                    <a:pt x="3436" y="11594"/>
                  </a:cubicBezTo>
                  <a:cubicBezTo>
                    <a:pt x="3336" y="11640"/>
                    <a:pt x="3215" y="11663"/>
                    <a:pt x="3092" y="11663"/>
                  </a:cubicBezTo>
                  <a:cubicBezTo>
                    <a:pt x="2765" y="11663"/>
                    <a:pt x="2417" y="11499"/>
                    <a:pt x="2369" y="11160"/>
                  </a:cubicBezTo>
                  <a:cubicBezTo>
                    <a:pt x="2335" y="10960"/>
                    <a:pt x="2402" y="10760"/>
                    <a:pt x="2535" y="10627"/>
                  </a:cubicBezTo>
                  <a:cubicBezTo>
                    <a:pt x="2600" y="10571"/>
                    <a:pt x="2684" y="10547"/>
                    <a:pt x="2768" y="10547"/>
                  </a:cubicBezTo>
                  <a:cubicBezTo>
                    <a:pt x="2989" y="10547"/>
                    <a:pt x="3205" y="10718"/>
                    <a:pt x="3036" y="10960"/>
                  </a:cubicBezTo>
                  <a:cubicBezTo>
                    <a:pt x="2887" y="11134"/>
                    <a:pt x="3071" y="11345"/>
                    <a:pt x="3257" y="11345"/>
                  </a:cubicBezTo>
                  <a:cubicBezTo>
                    <a:pt x="3321" y="11345"/>
                    <a:pt x="3385" y="11320"/>
                    <a:pt x="3436" y="11260"/>
                  </a:cubicBezTo>
                  <a:cubicBezTo>
                    <a:pt x="3903" y="10693"/>
                    <a:pt x="3403" y="9993"/>
                    <a:pt x="2769" y="9993"/>
                  </a:cubicBezTo>
                  <a:cubicBezTo>
                    <a:pt x="2202" y="9993"/>
                    <a:pt x="1835" y="10526"/>
                    <a:pt x="1835" y="11094"/>
                  </a:cubicBezTo>
                  <a:cubicBezTo>
                    <a:pt x="1835" y="11627"/>
                    <a:pt x="2168" y="12094"/>
                    <a:pt x="2669" y="12261"/>
                  </a:cubicBezTo>
                  <a:cubicBezTo>
                    <a:pt x="2806" y="12304"/>
                    <a:pt x="2945" y="12325"/>
                    <a:pt x="3083" y="12325"/>
                  </a:cubicBezTo>
                  <a:cubicBezTo>
                    <a:pt x="3485" y="12325"/>
                    <a:pt x="3881" y="12150"/>
                    <a:pt x="4203" y="11827"/>
                  </a:cubicBezTo>
                  <a:cubicBezTo>
                    <a:pt x="5237" y="10760"/>
                    <a:pt x="4704" y="9125"/>
                    <a:pt x="4103" y="8025"/>
                  </a:cubicBezTo>
                  <a:cubicBezTo>
                    <a:pt x="3369" y="6790"/>
                    <a:pt x="2369" y="5756"/>
                    <a:pt x="1568" y="4522"/>
                  </a:cubicBezTo>
                  <a:cubicBezTo>
                    <a:pt x="734" y="3255"/>
                    <a:pt x="200" y="1653"/>
                    <a:pt x="567" y="119"/>
                  </a:cubicBezTo>
                  <a:cubicBezTo>
                    <a:pt x="567" y="44"/>
                    <a:pt x="515" y="1"/>
                    <a:pt x="4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3"/>
            <p:cNvSpPr/>
            <p:nvPr/>
          </p:nvSpPr>
          <p:spPr>
            <a:xfrm>
              <a:off x="4004700" y="807275"/>
              <a:ext cx="106800" cy="117925"/>
            </a:xfrm>
            <a:custGeom>
              <a:avLst/>
              <a:gdLst/>
              <a:ahLst/>
              <a:cxnLst/>
              <a:rect l="l" t="t" r="r" b="b"/>
              <a:pathLst>
                <a:path w="4272" h="4717" extrusionOk="0">
                  <a:moveTo>
                    <a:pt x="768" y="684"/>
                  </a:moveTo>
                  <a:lnTo>
                    <a:pt x="768" y="684"/>
                  </a:lnTo>
                  <a:cubicBezTo>
                    <a:pt x="1435" y="1018"/>
                    <a:pt x="2102" y="1518"/>
                    <a:pt x="2536" y="2118"/>
                  </a:cubicBezTo>
                  <a:cubicBezTo>
                    <a:pt x="2769" y="2419"/>
                    <a:pt x="2869" y="2752"/>
                    <a:pt x="2836" y="3086"/>
                  </a:cubicBezTo>
                  <a:cubicBezTo>
                    <a:pt x="2435" y="2952"/>
                    <a:pt x="2102" y="2719"/>
                    <a:pt x="1835" y="2419"/>
                  </a:cubicBezTo>
                  <a:cubicBezTo>
                    <a:pt x="1535" y="2118"/>
                    <a:pt x="1335" y="1785"/>
                    <a:pt x="1135" y="1451"/>
                  </a:cubicBezTo>
                  <a:cubicBezTo>
                    <a:pt x="1001" y="1251"/>
                    <a:pt x="768" y="951"/>
                    <a:pt x="768" y="684"/>
                  </a:cubicBezTo>
                  <a:close/>
                  <a:moveTo>
                    <a:pt x="521" y="1"/>
                  </a:moveTo>
                  <a:cubicBezTo>
                    <a:pt x="430" y="1"/>
                    <a:pt x="344" y="52"/>
                    <a:pt x="301" y="117"/>
                  </a:cubicBezTo>
                  <a:cubicBezTo>
                    <a:pt x="0" y="584"/>
                    <a:pt x="267" y="1084"/>
                    <a:pt x="501" y="1518"/>
                  </a:cubicBezTo>
                  <a:cubicBezTo>
                    <a:pt x="768" y="1952"/>
                    <a:pt x="1034" y="2419"/>
                    <a:pt x="1435" y="2786"/>
                  </a:cubicBezTo>
                  <a:cubicBezTo>
                    <a:pt x="1768" y="3119"/>
                    <a:pt x="2202" y="3419"/>
                    <a:pt x="2702" y="3553"/>
                  </a:cubicBezTo>
                  <a:cubicBezTo>
                    <a:pt x="2636" y="3886"/>
                    <a:pt x="2502" y="4153"/>
                    <a:pt x="2602" y="4554"/>
                  </a:cubicBezTo>
                  <a:cubicBezTo>
                    <a:pt x="2620" y="4657"/>
                    <a:pt x="2727" y="4716"/>
                    <a:pt x="2831" y="4716"/>
                  </a:cubicBezTo>
                  <a:cubicBezTo>
                    <a:pt x="2927" y="4716"/>
                    <a:pt x="3020" y="4666"/>
                    <a:pt x="3036" y="4554"/>
                  </a:cubicBezTo>
                  <a:cubicBezTo>
                    <a:pt x="3103" y="4220"/>
                    <a:pt x="3203" y="3920"/>
                    <a:pt x="3303" y="3586"/>
                  </a:cubicBezTo>
                  <a:cubicBezTo>
                    <a:pt x="3536" y="3553"/>
                    <a:pt x="3836" y="3519"/>
                    <a:pt x="4103" y="3353"/>
                  </a:cubicBezTo>
                  <a:cubicBezTo>
                    <a:pt x="4271" y="3241"/>
                    <a:pt x="4181" y="2988"/>
                    <a:pt x="3990" y="2988"/>
                  </a:cubicBezTo>
                  <a:cubicBezTo>
                    <a:pt x="3953" y="2988"/>
                    <a:pt x="3913" y="2998"/>
                    <a:pt x="3870" y="3019"/>
                  </a:cubicBezTo>
                  <a:cubicBezTo>
                    <a:pt x="3703" y="3086"/>
                    <a:pt x="3536" y="3119"/>
                    <a:pt x="3369" y="3119"/>
                  </a:cubicBezTo>
                  <a:cubicBezTo>
                    <a:pt x="3436" y="2686"/>
                    <a:pt x="3269" y="2219"/>
                    <a:pt x="2969" y="1852"/>
                  </a:cubicBezTo>
                  <a:cubicBezTo>
                    <a:pt x="2435" y="1051"/>
                    <a:pt x="1535" y="451"/>
                    <a:pt x="668" y="50"/>
                  </a:cubicBezTo>
                  <a:cubicBezTo>
                    <a:pt x="621" y="15"/>
                    <a:pt x="570" y="1"/>
                    <a:pt x="5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3"/>
            <p:cNvSpPr/>
            <p:nvPr/>
          </p:nvSpPr>
          <p:spPr>
            <a:xfrm>
              <a:off x="4319925" y="834975"/>
              <a:ext cx="115100" cy="72150"/>
            </a:xfrm>
            <a:custGeom>
              <a:avLst/>
              <a:gdLst/>
              <a:ahLst/>
              <a:cxnLst/>
              <a:rect l="l" t="t" r="r" b="b"/>
              <a:pathLst>
                <a:path w="4604" h="2886" extrusionOk="0">
                  <a:moveTo>
                    <a:pt x="3702" y="409"/>
                  </a:moveTo>
                  <a:cubicBezTo>
                    <a:pt x="3935" y="409"/>
                    <a:pt x="4154" y="471"/>
                    <a:pt x="4070" y="744"/>
                  </a:cubicBezTo>
                  <a:cubicBezTo>
                    <a:pt x="4003" y="1077"/>
                    <a:pt x="3670" y="1311"/>
                    <a:pt x="3403" y="1511"/>
                  </a:cubicBezTo>
                  <a:cubicBezTo>
                    <a:pt x="3103" y="1744"/>
                    <a:pt x="2769" y="1944"/>
                    <a:pt x="2402" y="2078"/>
                  </a:cubicBezTo>
                  <a:cubicBezTo>
                    <a:pt x="2035" y="2245"/>
                    <a:pt x="1602" y="2411"/>
                    <a:pt x="1201" y="2478"/>
                  </a:cubicBezTo>
                  <a:cubicBezTo>
                    <a:pt x="1301" y="2178"/>
                    <a:pt x="1435" y="1911"/>
                    <a:pt x="1568" y="1644"/>
                  </a:cubicBezTo>
                  <a:cubicBezTo>
                    <a:pt x="1735" y="1344"/>
                    <a:pt x="2002" y="1077"/>
                    <a:pt x="2269" y="844"/>
                  </a:cubicBezTo>
                  <a:cubicBezTo>
                    <a:pt x="2569" y="644"/>
                    <a:pt x="2936" y="477"/>
                    <a:pt x="3336" y="443"/>
                  </a:cubicBezTo>
                  <a:cubicBezTo>
                    <a:pt x="3423" y="431"/>
                    <a:pt x="3565" y="409"/>
                    <a:pt x="3702" y="409"/>
                  </a:cubicBezTo>
                  <a:close/>
                  <a:moveTo>
                    <a:pt x="3737" y="0"/>
                  </a:moveTo>
                  <a:cubicBezTo>
                    <a:pt x="3099" y="0"/>
                    <a:pt x="2449" y="278"/>
                    <a:pt x="1935" y="610"/>
                  </a:cubicBezTo>
                  <a:cubicBezTo>
                    <a:pt x="1301" y="1077"/>
                    <a:pt x="868" y="1811"/>
                    <a:pt x="768" y="2578"/>
                  </a:cubicBezTo>
                  <a:cubicBezTo>
                    <a:pt x="634" y="2578"/>
                    <a:pt x="501" y="2593"/>
                    <a:pt x="357" y="2593"/>
                  </a:cubicBezTo>
                  <a:cubicBezTo>
                    <a:pt x="286" y="2593"/>
                    <a:pt x="212" y="2589"/>
                    <a:pt x="134" y="2578"/>
                  </a:cubicBezTo>
                  <a:cubicBezTo>
                    <a:pt x="34" y="2578"/>
                    <a:pt x="0" y="2778"/>
                    <a:pt x="100" y="2812"/>
                  </a:cubicBezTo>
                  <a:cubicBezTo>
                    <a:pt x="333" y="2862"/>
                    <a:pt x="560" y="2885"/>
                    <a:pt x="784" y="2885"/>
                  </a:cubicBezTo>
                  <a:cubicBezTo>
                    <a:pt x="1299" y="2885"/>
                    <a:pt x="1801" y="2764"/>
                    <a:pt x="2335" y="2578"/>
                  </a:cubicBezTo>
                  <a:cubicBezTo>
                    <a:pt x="2702" y="2411"/>
                    <a:pt x="3036" y="2245"/>
                    <a:pt x="3369" y="2011"/>
                  </a:cubicBezTo>
                  <a:cubicBezTo>
                    <a:pt x="3670" y="1844"/>
                    <a:pt x="3937" y="1678"/>
                    <a:pt x="4170" y="1444"/>
                  </a:cubicBezTo>
                  <a:cubicBezTo>
                    <a:pt x="4370" y="1177"/>
                    <a:pt x="4604" y="844"/>
                    <a:pt x="4570" y="510"/>
                  </a:cubicBezTo>
                  <a:cubicBezTo>
                    <a:pt x="4537" y="177"/>
                    <a:pt x="4237" y="76"/>
                    <a:pt x="3937" y="10"/>
                  </a:cubicBezTo>
                  <a:cubicBezTo>
                    <a:pt x="3870" y="3"/>
                    <a:pt x="3804" y="0"/>
                    <a:pt x="3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3"/>
            <p:cNvSpPr/>
            <p:nvPr/>
          </p:nvSpPr>
          <p:spPr>
            <a:xfrm>
              <a:off x="4237875" y="810200"/>
              <a:ext cx="102925" cy="83625"/>
            </a:xfrm>
            <a:custGeom>
              <a:avLst/>
              <a:gdLst/>
              <a:ahLst/>
              <a:cxnLst/>
              <a:rect l="l" t="t" r="r" b="b"/>
              <a:pathLst>
                <a:path w="4117" h="3345" extrusionOk="0">
                  <a:moveTo>
                    <a:pt x="3217" y="421"/>
                  </a:moveTo>
                  <a:cubicBezTo>
                    <a:pt x="3347" y="421"/>
                    <a:pt x="3470" y="457"/>
                    <a:pt x="3549" y="567"/>
                  </a:cubicBezTo>
                  <a:cubicBezTo>
                    <a:pt x="3716" y="767"/>
                    <a:pt x="3516" y="1067"/>
                    <a:pt x="3382" y="1234"/>
                  </a:cubicBezTo>
                  <a:cubicBezTo>
                    <a:pt x="3049" y="1635"/>
                    <a:pt x="2515" y="1968"/>
                    <a:pt x="2048" y="2268"/>
                  </a:cubicBezTo>
                  <a:cubicBezTo>
                    <a:pt x="1648" y="2468"/>
                    <a:pt x="1214" y="2635"/>
                    <a:pt x="781" y="2802"/>
                  </a:cubicBezTo>
                  <a:cubicBezTo>
                    <a:pt x="847" y="2335"/>
                    <a:pt x="1181" y="1835"/>
                    <a:pt x="1481" y="1501"/>
                  </a:cubicBezTo>
                  <a:cubicBezTo>
                    <a:pt x="1815" y="1101"/>
                    <a:pt x="2315" y="667"/>
                    <a:pt x="2815" y="500"/>
                  </a:cubicBezTo>
                  <a:cubicBezTo>
                    <a:pt x="2921" y="465"/>
                    <a:pt x="3073" y="421"/>
                    <a:pt x="3217" y="421"/>
                  </a:cubicBezTo>
                  <a:close/>
                  <a:moveTo>
                    <a:pt x="3116" y="0"/>
                  </a:moveTo>
                  <a:cubicBezTo>
                    <a:pt x="2382" y="67"/>
                    <a:pt x="1781" y="500"/>
                    <a:pt x="1281" y="967"/>
                  </a:cubicBezTo>
                  <a:cubicBezTo>
                    <a:pt x="981" y="1234"/>
                    <a:pt x="781" y="1501"/>
                    <a:pt x="547" y="1835"/>
                  </a:cubicBezTo>
                  <a:cubicBezTo>
                    <a:pt x="347" y="2168"/>
                    <a:pt x="113" y="2602"/>
                    <a:pt x="214" y="2969"/>
                  </a:cubicBezTo>
                  <a:cubicBezTo>
                    <a:pt x="1" y="3060"/>
                    <a:pt x="92" y="3345"/>
                    <a:pt x="287" y="3345"/>
                  </a:cubicBezTo>
                  <a:cubicBezTo>
                    <a:pt x="306" y="3345"/>
                    <a:pt x="326" y="3342"/>
                    <a:pt x="347" y="3336"/>
                  </a:cubicBezTo>
                  <a:cubicBezTo>
                    <a:pt x="1114" y="3236"/>
                    <a:pt x="1781" y="2969"/>
                    <a:pt x="2348" y="2635"/>
                  </a:cubicBezTo>
                  <a:cubicBezTo>
                    <a:pt x="2649" y="2468"/>
                    <a:pt x="2915" y="2268"/>
                    <a:pt x="3216" y="2068"/>
                  </a:cubicBezTo>
                  <a:cubicBezTo>
                    <a:pt x="3483" y="1835"/>
                    <a:pt x="3716" y="1635"/>
                    <a:pt x="3883" y="1334"/>
                  </a:cubicBezTo>
                  <a:cubicBezTo>
                    <a:pt x="4050" y="1101"/>
                    <a:pt x="4116" y="734"/>
                    <a:pt x="3983" y="434"/>
                  </a:cubicBezTo>
                  <a:cubicBezTo>
                    <a:pt x="3816" y="133"/>
                    <a:pt x="3449" y="0"/>
                    <a:pt x="3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3"/>
            <p:cNvSpPr/>
            <p:nvPr/>
          </p:nvSpPr>
          <p:spPr>
            <a:xfrm>
              <a:off x="4176475" y="790050"/>
              <a:ext cx="62575" cy="91800"/>
            </a:xfrm>
            <a:custGeom>
              <a:avLst/>
              <a:gdLst/>
              <a:ahLst/>
              <a:cxnLst/>
              <a:rect l="l" t="t" r="r" b="b"/>
              <a:pathLst>
                <a:path w="2503" h="3672" extrusionOk="0">
                  <a:moveTo>
                    <a:pt x="1702" y="472"/>
                  </a:moveTo>
                  <a:cubicBezTo>
                    <a:pt x="1802" y="472"/>
                    <a:pt x="1936" y="539"/>
                    <a:pt x="1969" y="573"/>
                  </a:cubicBezTo>
                  <a:cubicBezTo>
                    <a:pt x="2036" y="639"/>
                    <a:pt x="2002" y="773"/>
                    <a:pt x="2002" y="873"/>
                  </a:cubicBezTo>
                  <a:cubicBezTo>
                    <a:pt x="1969" y="1373"/>
                    <a:pt x="1736" y="1807"/>
                    <a:pt x="1469" y="2207"/>
                  </a:cubicBezTo>
                  <a:cubicBezTo>
                    <a:pt x="1269" y="2474"/>
                    <a:pt x="968" y="2774"/>
                    <a:pt x="735" y="3041"/>
                  </a:cubicBezTo>
                  <a:cubicBezTo>
                    <a:pt x="668" y="2874"/>
                    <a:pt x="668" y="2707"/>
                    <a:pt x="635" y="2541"/>
                  </a:cubicBezTo>
                  <a:cubicBezTo>
                    <a:pt x="601" y="2274"/>
                    <a:pt x="601" y="2040"/>
                    <a:pt x="601" y="1773"/>
                  </a:cubicBezTo>
                  <a:cubicBezTo>
                    <a:pt x="635" y="1373"/>
                    <a:pt x="802" y="906"/>
                    <a:pt x="1168" y="639"/>
                  </a:cubicBezTo>
                  <a:cubicBezTo>
                    <a:pt x="1335" y="573"/>
                    <a:pt x="1502" y="472"/>
                    <a:pt x="1702" y="472"/>
                  </a:cubicBezTo>
                  <a:close/>
                  <a:moveTo>
                    <a:pt x="1627" y="1"/>
                  </a:moveTo>
                  <a:cubicBezTo>
                    <a:pt x="1500" y="1"/>
                    <a:pt x="1377" y="26"/>
                    <a:pt x="1269" y="72"/>
                  </a:cubicBezTo>
                  <a:cubicBezTo>
                    <a:pt x="668" y="239"/>
                    <a:pt x="301" y="739"/>
                    <a:pt x="134" y="1273"/>
                  </a:cubicBezTo>
                  <a:cubicBezTo>
                    <a:pt x="1" y="1607"/>
                    <a:pt x="1" y="1974"/>
                    <a:pt x="1" y="2307"/>
                  </a:cubicBezTo>
                  <a:cubicBezTo>
                    <a:pt x="1" y="2674"/>
                    <a:pt x="68" y="3108"/>
                    <a:pt x="168" y="3441"/>
                  </a:cubicBezTo>
                  <a:cubicBezTo>
                    <a:pt x="115" y="3546"/>
                    <a:pt x="187" y="3672"/>
                    <a:pt x="268" y="3672"/>
                  </a:cubicBezTo>
                  <a:cubicBezTo>
                    <a:pt x="290" y="3672"/>
                    <a:pt x="313" y="3663"/>
                    <a:pt x="335" y="3641"/>
                  </a:cubicBezTo>
                  <a:lnTo>
                    <a:pt x="401" y="3608"/>
                  </a:lnTo>
                  <a:cubicBezTo>
                    <a:pt x="568" y="3608"/>
                    <a:pt x="735" y="3541"/>
                    <a:pt x="735" y="3375"/>
                  </a:cubicBezTo>
                  <a:cubicBezTo>
                    <a:pt x="1569" y="2741"/>
                    <a:pt x="2336" y="1907"/>
                    <a:pt x="2469" y="806"/>
                  </a:cubicBezTo>
                  <a:cubicBezTo>
                    <a:pt x="2503" y="472"/>
                    <a:pt x="2403" y="239"/>
                    <a:pt x="2069" y="106"/>
                  </a:cubicBezTo>
                  <a:cubicBezTo>
                    <a:pt x="1926" y="34"/>
                    <a:pt x="1774" y="1"/>
                    <a:pt x="16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3"/>
            <p:cNvSpPr/>
            <p:nvPr/>
          </p:nvSpPr>
          <p:spPr>
            <a:xfrm>
              <a:off x="4102275" y="783700"/>
              <a:ext cx="63400" cy="108450"/>
            </a:xfrm>
            <a:custGeom>
              <a:avLst/>
              <a:gdLst/>
              <a:ahLst/>
              <a:cxnLst/>
              <a:rect l="l" t="t" r="r" b="b"/>
              <a:pathLst>
                <a:path w="2536" h="4338" extrusionOk="0">
                  <a:moveTo>
                    <a:pt x="1856" y="482"/>
                  </a:moveTo>
                  <a:cubicBezTo>
                    <a:pt x="1894" y="482"/>
                    <a:pt x="1932" y="495"/>
                    <a:pt x="1968" y="526"/>
                  </a:cubicBezTo>
                  <a:cubicBezTo>
                    <a:pt x="2068" y="626"/>
                    <a:pt x="1968" y="860"/>
                    <a:pt x="1968" y="993"/>
                  </a:cubicBezTo>
                  <a:cubicBezTo>
                    <a:pt x="1935" y="1160"/>
                    <a:pt x="1902" y="1327"/>
                    <a:pt x="1835" y="1527"/>
                  </a:cubicBezTo>
                  <a:cubicBezTo>
                    <a:pt x="1768" y="1861"/>
                    <a:pt x="1601" y="2161"/>
                    <a:pt x="1435" y="2494"/>
                  </a:cubicBezTo>
                  <a:lnTo>
                    <a:pt x="934" y="3362"/>
                  </a:lnTo>
                  <a:cubicBezTo>
                    <a:pt x="834" y="3495"/>
                    <a:pt x="801" y="3562"/>
                    <a:pt x="734" y="3695"/>
                  </a:cubicBezTo>
                  <a:lnTo>
                    <a:pt x="734" y="3595"/>
                  </a:lnTo>
                  <a:cubicBezTo>
                    <a:pt x="701" y="3362"/>
                    <a:pt x="734" y="3162"/>
                    <a:pt x="767" y="2961"/>
                  </a:cubicBezTo>
                  <a:cubicBezTo>
                    <a:pt x="801" y="2628"/>
                    <a:pt x="834" y="2228"/>
                    <a:pt x="934" y="1894"/>
                  </a:cubicBezTo>
                  <a:cubicBezTo>
                    <a:pt x="1001" y="1560"/>
                    <a:pt x="1134" y="1294"/>
                    <a:pt x="1334" y="993"/>
                  </a:cubicBezTo>
                  <a:cubicBezTo>
                    <a:pt x="1419" y="881"/>
                    <a:pt x="1647" y="482"/>
                    <a:pt x="1856" y="482"/>
                  </a:cubicBezTo>
                  <a:close/>
                  <a:moveTo>
                    <a:pt x="1838" y="1"/>
                  </a:moveTo>
                  <a:cubicBezTo>
                    <a:pt x="1770" y="1"/>
                    <a:pt x="1701" y="9"/>
                    <a:pt x="1635" y="26"/>
                  </a:cubicBezTo>
                  <a:cubicBezTo>
                    <a:pt x="1368" y="159"/>
                    <a:pt x="1134" y="460"/>
                    <a:pt x="934" y="693"/>
                  </a:cubicBezTo>
                  <a:cubicBezTo>
                    <a:pt x="767" y="993"/>
                    <a:pt x="601" y="1294"/>
                    <a:pt x="467" y="1627"/>
                  </a:cubicBezTo>
                  <a:cubicBezTo>
                    <a:pt x="367" y="1994"/>
                    <a:pt x="267" y="2394"/>
                    <a:pt x="200" y="2795"/>
                  </a:cubicBezTo>
                  <a:lnTo>
                    <a:pt x="67" y="3395"/>
                  </a:lnTo>
                  <a:cubicBezTo>
                    <a:pt x="0" y="3629"/>
                    <a:pt x="0" y="3829"/>
                    <a:pt x="200" y="3995"/>
                  </a:cubicBezTo>
                  <a:lnTo>
                    <a:pt x="234" y="3995"/>
                  </a:lnTo>
                  <a:cubicBezTo>
                    <a:pt x="21" y="4056"/>
                    <a:pt x="85" y="4338"/>
                    <a:pt x="249" y="4338"/>
                  </a:cubicBezTo>
                  <a:cubicBezTo>
                    <a:pt x="265" y="4338"/>
                    <a:pt x="282" y="4335"/>
                    <a:pt x="300" y="4329"/>
                  </a:cubicBezTo>
                  <a:cubicBezTo>
                    <a:pt x="601" y="4229"/>
                    <a:pt x="801" y="4062"/>
                    <a:pt x="968" y="3862"/>
                  </a:cubicBezTo>
                  <a:cubicBezTo>
                    <a:pt x="1201" y="3629"/>
                    <a:pt x="1401" y="3328"/>
                    <a:pt x="1568" y="3028"/>
                  </a:cubicBezTo>
                  <a:cubicBezTo>
                    <a:pt x="1935" y="2461"/>
                    <a:pt x="2235" y="1827"/>
                    <a:pt x="2402" y="1160"/>
                  </a:cubicBezTo>
                  <a:cubicBezTo>
                    <a:pt x="2435" y="860"/>
                    <a:pt x="2535" y="493"/>
                    <a:pt x="2369" y="226"/>
                  </a:cubicBezTo>
                  <a:cubicBezTo>
                    <a:pt x="2243" y="76"/>
                    <a:pt x="2043" y="1"/>
                    <a:pt x="1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3"/>
            <p:cNvSpPr/>
            <p:nvPr/>
          </p:nvSpPr>
          <p:spPr>
            <a:xfrm>
              <a:off x="4037225" y="1174625"/>
              <a:ext cx="87575" cy="72150"/>
            </a:xfrm>
            <a:custGeom>
              <a:avLst/>
              <a:gdLst/>
              <a:ahLst/>
              <a:cxnLst/>
              <a:rect l="l" t="t" r="r" b="b"/>
              <a:pathLst>
                <a:path w="3503" h="2886" extrusionOk="0">
                  <a:moveTo>
                    <a:pt x="2902" y="501"/>
                  </a:moveTo>
                  <a:lnTo>
                    <a:pt x="2902" y="501"/>
                  </a:lnTo>
                  <a:cubicBezTo>
                    <a:pt x="2869" y="601"/>
                    <a:pt x="2736" y="734"/>
                    <a:pt x="2702" y="867"/>
                  </a:cubicBezTo>
                  <a:cubicBezTo>
                    <a:pt x="2569" y="1068"/>
                    <a:pt x="2469" y="1234"/>
                    <a:pt x="2302" y="1401"/>
                  </a:cubicBezTo>
                  <a:cubicBezTo>
                    <a:pt x="2002" y="1735"/>
                    <a:pt x="1668" y="2035"/>
                    <a:pt x="1235" y="2202"/>
                  </a:cubicBezTo>
                  <a:cubicBezTo>
                    <a:pt x="1068" y="2268"/>
                    <a:pt x="868" y="2335"/>
                    <a:pt x="667" y="2369"/>
                  </a:cubicBezTo>
                  <a:cubicBezTo>
                    <a:pt x="701" y="2268"/>
                    <a:pt x="801" y="2235"/>
                    <a:pt x="801" y="2235"/>
                  </a:cubicBezTo>
                  <a:cubicBezTo>
                    <a:pt x="1168" y="1902"/>
                    <a:pt x="1501" y="1568"/>
                    <a:pt x="1835" y="1234"/>
                  </a:cubicBezTo>
                  <a:cubicBezTo>
                    <a:pt x="2169" y="934"/>
                    <a:pt x="2535" y="701"/>
                    <a:pt x="2902" y="501"/>
                  </a:cubicBezTo>
                  <a:close/>
                  <a:moveTo>
                    <a:pt x="2936" y="0"/>
                  </a:moveTo>
                  <a:cubicBezTo>
                    <a:pt x="2369" y="67"/>
                    <a:pt x="1902" y="434"/>
                    <a:pt x="1435" y="834"/>
                  </a:cubicBezTo>
                  <a:cubicBezTo>
                    <a:pt x="1235" y="1034"/>
                    <a:pt x="1034" y="1201"/>
                    <a:pt x="868" y="1401"/>
                  </a:cubicBezTo>
                  <a:cubicBezTo>
                    <a:pt x="667" y="1601"/>
                    <a:pt x="401" y="1868"/>
                    <a:pt x="200" y="2102"/>
                  </a:cubicBezTo>
                  <a:cubicBezTo>
                    <a:pt x="0" y="2369"/>
                    <a:pt x="34" y="2735"/>
                    <a:pt x="367" y="2836"/>
                  </a:cubicBezTo>
                  <a:cubicBezTo>
                    <a:pt x="460" y="2870"/>
                    <a:pt x="553" y="2885"/>
                    <a:pt x="646" y="2885"/>
                  </a:cubicBezTo>
                  <a:cubicBezTo>
                    <a:pt x="820" y="2885"/>
                    <a:pt x="994" y="2834"/>
                    <a:pt x="1168" y="2769"/>
                  </a:cubicBezTo>
                  <a:cubicBezTo>
                    <a:pt x="1702" y="2602"/>
                    <a:pt x="2202" y="2268"/>
                    <a:pt x="2569" y="1868"/>
                  </a:cubicBezTo>
                  <a:cubicBezTo>
                    <a:pt x="2769" y="1601"/>
                    <a:pt x="3002" y="1368"/>
                    <a:pt x="3169" y="1068"/>
                  </a:cubicBezTo>
                  <a:cubicBezTo>
                    <a:pt x="3336" y="767"/>
                    <a:pt x="3503" y="467"/>
                    <a:pt x="3369" y="134"/>
                  </a:cubicBezTo>
                  <a:cubicBezTo>
                    <a:pt x="3345" y="61"/>
                    <a:pt x="3269" y="7"/>
                    <a:pt x="3191" y="7"/>
                  </a:cubicBezTo>
                  <a:cubicBezTo>
                    <a:pt x="3161" y="7"/>
                    <a:pt x="3130" y="15"/>
                    <a:pt x="3103" y="34"/>
                  </a:cubicBezTo>
                  <a:cubicBezTo>
                    <a:pt x="3069" y="0"/>
                    <a:pt x="3002" y="0"/>
                    <a:pt x="29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3"/>
            <p:cNvSpPr/>
            <p:nvPr/>
          </p:nvSpPr>
          <p:spPr>
            <a:xfrm>
              <a:off x="4021375" y="1107350"/>
              <a:ext cx="84250" cy="84625"/>
            </a:xfrm>
            <a:custGeom>
              <a:avLst/>
              <a:gdLst/>
              <a:ahLst/>
              <a:cxnLst/>
              <a:rect l="l" t="t" r="r" b="b"/>
              <a:pathLst>
                <a:path w="3370" h="3385" extrusionOk="0">
                  <a:moveTo>
                    <a:pt x="2691" y="1"/>
                  </a:moveTo>
                  <a:cubicBezTo>
                    <a:pt x="2670" y="1"/>
                    <a:pt x="2651" y="7"/>
                    <a:pt x="2636" y="23"/>
                  </a:cubicBezTo>
                  <a:cubicBezTo>
                    <a:pt x="1602" y="423"/>
                    <a:pt x="701" y="1290"/>
                    <a:pt x="201" y="2291"/>
                  </a:cubicBezTo>
                  <a:cubicBezTo>
                    <a:pt x="34" y="2591"/>
                    <a:pt x="1" y="3025"/>
                    <a:pt x="301" y="3258"/>
                  </a:cubicBezTo>
                  <a:cubicBezTo>
                    <a:pt x="406" y="3349"/>
                    <a:pt x="552" y="3385"/>
                    <a:pt x="709" y="3385"/>
                  </a:cubicBezTo>
                  <a:cubicBezTo>
                    <a:pt x="899" y="3385"/>
                    <a:pt x="1103" y="3331"/>
                    <a:pt x="1268" y="3258"/>
                  </a:cubicBezTo>
                  <a:cubicBezTo>
                    <a:pt x="1802" y="3058"/>
                    <a:pt x="2269" y="2691"/>
                    <a:pt x="2636" y="2258"/>
                  </a:cubicBezTo>
                  <a:cubicBezTo>
                    <a:pt x="3036" y="1724"/>
                    <a:pt x="3370" y="1090"/>
                    <a:pt x="3370" y="390"/>
                  </a:cubicBezTo>
                  <a:cubicBezTo>
                    <a:pt x="3370" y="256"/>
                    <a:pt x="3278" y="189"/>
                    <a:pt x="3182" y="189"/>
                  </a:cubicBezTo>
                  <a:cubicBezTo>
                    <a:pt x="3086" y="189"/>
                    <a:pt x="2986" y="256"/>
                    <a:pt x="2969" y="390"/>
                  </a:cubicBezTo>
                  <a:cubicBezTo>
                    <a:pt x="2936" y="857"/>
                    <a:pt x="2669" y="1290"/>
                    <a:pt x="2369" y="1690"/>
                  </a:cubicBezTo>
                  <a:cubicBezTo>
                    <a:pt x="2102" y="2057"/>
                    <a:pt x="1768" y="2324"/>
                    <a:pt x="1368" y="2558"/>
                  </a:cubicBezTo>
                  <a:cubicBezTo>
                    <a:pt x="1201" y="2624"/>
                    <a:pt x="1001" y="2725"/>
                    <a:pt x="801" y="2725"/>
                  </a:cubicBezTo>
                  <a:lnTo>
                    <a:pt x="768" y="2725"/>
                  </a:lnTo>
                  <a:cubicBezTo>
                    <a:pt x="801" y="2624"/>
                    <a:pt x="834" y="2558"/>
                    <a:pt x="834" y="2458"/>
                  </a:cubicBezTo>
                  <a:cubicBezTo>
                    <a:pt x="1035" y="2057"/>
                    <a:pt x="1301" y="1690"/>
                    <a:pt x="1602" y="1390"/>
                  </a:cubicBezTo>
                  <a:cubicBezTo>
                    <a:pt x="1935" y="1023"/>
                    <a:pt x="2336" y="723"/>
                    <a:pt x="2803" y="423"/>
                  </a:cubicBezTo>
                  <a:cubicBezTo>
                    <a:pt x="2869" y="390"/>
                    <a:pt x="2936" y="256"/>
                    <a:pt x="2869" y="123"/>
                  </a:cubicBezTo>
                  <a:cubicBezTo>
                    <a:pt x="2844" y="71"/>
                    <a:pt x="2759" y="1"/>
                    <a:pt x="26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3"/>
            <p:cNvSpPr/>
            <p:nvPr/>
          </p:nvSpPr>
          <p:spPr>
            <a:xfrm>
              <a:off x="4004700" y="1034450"/>
              <a:ext cx="80075" cy="95100"/>
            </a:xfrm>
            <a:custGeom>
              <a:avLst/>
              <a:gdLst/>
              <a:ahLst/>
              <a:cxnLst/>
              <a:rect l="l" t="t" r="r" b="b"/>
              <a:pathLst>
                <a:path w="3203" h="3804" extrusionOk="0">
                  <a:moveTo>
                    <a:pt x="2756" y="1"/>
                  </a:moveTo>
                  <a:cubicBezTo>
                    <a:pt x="2444" y="1"/>
                    <a:pt x="2193" y="313"/>
                    <a:pt x="2002" y="503"/>
                  </a:cubicBezTo>
                  <a:cubicBezTo>
                    <a:pt x="1768" y="770"/>
                    <a:pt x="1501" y="1037"/>
                    <a:pt x="1301" y="1337"/>
                  </a:cubicBezTo>
                  <a:cubicBezTo>
                    <a:pt x="1034" y="1638"/>
                    <a:pt x="834" y="1871"/>
                    <a:pt x="601" y="2171"/>
                  </a:cubicBezTo>
                  <a:cubicBezTo>
                    <a:pt x="367" y="2438"/>
                    <a:pt x="167" y="2672"/>
                    <a:pt x="100" y="3005"/>
                  </a:cubicBezTo>
                  <a:cubicBezTo>
                    <a:pt x="0" y="3306"/>
                    <a:pt x="100" y="3672"/>
                    <a:pt x="434" y="3773"/>
                  </a:cubicBezTo>
                  <a:cubicBezTo>
                    <a:pt x="492" y="3794"/>
                    <a:pt x="553" y="3803"/>
                    <a:pt x="616" y="3803"/>
                  </a:cubicBezTo>
                  <a:cubicBezTo>
                    <a:pt x="842" y="3803"/>
                    <a:pt x="1092" y="3684"/>
                    <a:pt x="1301" y="3606"/>
                  </a:cubicBezTo>
                  <a:cubicBezTo>
                    <a:pt x="1802" y="3339"/>
                    <a:pt x="2202" y="2972"/>
                    <a:pt x="2536" y="2538"/>
                  </a:cubicBezTo>
                  <a:cubicBezTo>
                    <a:pt x="2936" y="2038"/>
                    <a:pt x="3169" y="1471"/>
                    <a:pt x="3203" y="804"/>
                  </a:cubicBezTo>
                  <a:cubicBezTo>
                    <a:pt x="3203" y="662"/>
                    <a:pt x="3099" y="586"/>
                    <a:pt x="2997" y="586"/>
                  </a:cubicBezTo>
                  <a:cubicBezTo>
                    <a:pt x="2907" y="586"/>
                    <a:pt x="2818" y="645"/>
                    <a:pt x="2802" y="770"/>
                  </a:cubicBezTo>
                  <a:cubicBezTo>
                    <a:pt x="2669" y="1604"/>
                    <a:pt x="2202" y="2438"/>
                    <a:pt x="1468" y="2939"/>
                  </a:cubicBezTo>
                  <a:cubicBezTo>
                    <a:pt x="1301" y="3039"/>
                    <a:pt x="1101" y="3139"/>
                    <a:pt x="868" y="3205"/>
                  </a:cubicBezTo>
                  <a:cubicBezTo>
                    <a:pt x="834" y="3205"/>
                    <a:pt x="801" y="3272"/>
                    <a:pt x="701" y="3272"/>
                  </a:cubicBezTo>
                  <a:lnTo>
                    <a:pt x="601" y="3272"/>
                  </a:lnTo>
                  <a:lnTo>
                    <a:pt x="601" y="3139"/>
                  </a:lnTo>
                  <a:cubicBezTo>
                    <a:pt x="634" y="2872"/>
                    <a:pt x="801" y="2672"/>
                    <a:pt x="968" y="2472"/>
                  </a:cubicBezTo>
                  <a:cubicBezTo>
                    <a:pt x="1135" y="2205"/>
                    <a:pt x="1301" y="1971"/>
                    <a:pt x="1501" y="1771"/>
                  </a:cubicBezTo>
                  <a:cubicBezTo>
                    <a:pt x="1702" y="1504"/>
                    <a:pt x="1935" y="1271"/>
                    <a:pt x="2169" y="1004"/>
                  </a:cubicBezTo>
                  <a:cubicBezTo>
                    <a:pt x="2302" y="870"/>
                    <a:pt x="2369" y="770"/>
                    <a:pt x="2502" y="637"/>
                  </a:cubicBezTo>
                  <a:cubicBezTo>
                    <a:pt x="2602" y="537"/>
                    <a:pt x="2669" y="437"/>
                    <a:pt x="2836" y="437"/>
                  </a:cubicBezTo>
                  <a:cubicBezTo>
                    <a:pt x="3103" y="370"/>
                    <a:pt x="3003" y="36"/>
                    <a:pt x="2802" y="3"/>
                  </a:cubicBezTo>
                  <a:cubicBezTo>
                    <a:pt x="2787" y="2"/>
                    <a:pt x="2771" y="1"/>
                    <a:pt x="27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3"/>
            <p:cNvSpPr/>
            <p:nvPr/>
          </p:nvSpPr>
          <p:spPr>
            <a:xfrm>
              <a:off x="3983850" y="978100"/>
              <a:ext cx="89250" cy="83975"/>
            </a:xfrm>
            <a:custGeom>
              <a:avLst/>
              <a:gdLst/>
              <a:ahLst/>
              <a:cxnLst/>
              <a:rect l="l" t="t" r="r" b="b"/>
              <a:pathLst>
                <a:path w="3570" h="3359" extrusionOk="0">
                  <a:moveTo>
                    <a:pt x="3069" y="489"/>
                  </a:moveTo>
                  <a:cubicBezTo>
                    <a:pt x="2969" y="923"/>
                    <a:pt x="2702" y="1290"/>
                    <a:pt x="2402" y="1623"/>
                  </a:cubicBezTo>
                  <a:cubicBezTo>
                    <a:pt x="2069" y="1957"/>
                    <a:pt x="1702" y="2290"/>
                    <a:pt x="1301" y="2557"/>
                  </a:cubicBezTo>
                  <a:cubicBezTo>
                    <a:pt x="1150" y="2618"/>
                    <a:pt x="887" y="2762"/>
                    <a:pt x="690" y="2762"/>
                  </a:cubicBezTo>
                  <a:cubicBezTo>
                    <a:pt x="671" y="2762"/>
                    <a:pt x="652" y="2760"/>
                    <a:pt x="634" y="2757"/>
                  </a:cubicBezTo>
                  <a:cubicBezTo>
                    <a:pt x="624" y="2760"/>
                    <a:pt x="616" y="2761"/>
                    <a:pt x="609" y="2761"/>
                  </a:cubicBezTo>
                  <a:cubicBezTo>
                    <a:pt x="525" y="2761"/>
                    <a:pt x="670" y="2586"/>
                    <a:pt x="701" y="2524"/>
                  </a:cubicBezTo>
                  <a:cubicBezTo>
                    <a:pt x="868" y="2290"/>
                    <a:pt x="1068" y="2090"/>
                    <a:pt x="1268" y="1890"/>
                  </a:cubicBezTo>
                  <a:cubicBezTo>
                    <a:pt x="1468" y="1690"/>
                    <a:pt x="1635" y="1457"/>
                    <a:pt x="1835" y="1256"/>
                  </a:cubicBezTo>
                  <a:cubicBezTo>
                    <a:pt x="2035" y="1056"/>
                    <a:pt x="2235" y="889"/>
                    <a:pt x="2502" y="756"/>
                  </a:cubicBezTo>
                  <a:cubicBezTo>
                    <a:pt x="2636" y="656"/>
                    <a:pt x="2769" y="623"/>
                    <a:pt x="2869" y="589"/>
                  </a:cubicBezTo>
                  <a:cubicBezTo>
                    <a:pt x="2969" y="556"/>
                    <a:pt x="3036" y="556"/>
                    <a:pt x="3069" y="489"/>
                  </a:cubicBezTo>
                  <a:close/>
                  <a:moveTo>
                    <a:pt x="3032" y="0"/>
                  </a:moveTo>
                  <a:cubicBezTo>
                    <a:pt x="2810" y="0"/>
                    <a:pt x="2581" y="95"/>
                    <a:pt x="2369" y="189"/>
                  </a:cubicBezTo>
                  <a:cubicBezTo>
                    <a:pt x="2102" y="289"/>
                    <a:pt x="1835" y="523"/>
                    <a:pt x="1602" y="723"/>
                  </a:cubicBezTo>
                  <a:cubicBezTo>
                    <a:pt x="1335" y="923"/>
                    <a:pt x="1135" y="1190"/>
                    <a:pt x="868" y="1423"/>
                  </a:cubicBezTo>
                  <a:cubicBezTo>
                    <a:pt x="668" y="1690"/>
                    <a:pt x="434" y="1924"/>
                    <a:pt x="201" y="2224"/>
                  </a:cubicBezTo>
                  <a:cubicBezTo>
                    <a:pt x="34" y="2457"/>
                    <a:pt x="0" y="2791"/>
                    <a:pt x="167" y="3058"/>
                  </a:cubicBezTo>
                  <a:cubicBezTo>
                    <a:pt x="270" y="3284"/>
                    <a:pt x="449" y="3358"/>
                    <a:pt x="642" y="3358"/>
                  </a:cubicBezTo>
                  <a:cubicBezTo>
                    <a:pt x="761" y="3358"/>
                    <a:pt x="886" y="3330"/>
                    <a:pt x="1001" y="3291"/>
                  </a:cubicBezTo>
                  <a:cubicBezTo>
                    <a:pt x="1568" y="3124"/>
                    <a:pt x="2102" y="2724"/>
                    <a:pt x="2536" y="2290"/>
                  </a:cubicBezTo>
                  <a:cubicBezTo>
                    <a:pt x="3036" y="1857"/>
                    <a:pt x="3436" y="1256"/>
                    <a:pt x="3536" y="589"/>
                  </a:cubicBezTo>
                  <a:cubicBezTo>
                    <a:pt x="3570" y="422"/>
                    <a:pt x="3470" y="356"/>
                    <a:pt x="3370" y="289"/>
                  </a:cubicBezTo>
                  <a:cubicBezTo>
                    <a:pt x="3436" y="222"/>
                    <a:pt x="3436" y="89"/>
                    <a:pt x="3303" y="56"/>
                  </a:cubicBezTo>
                  <a:cubicBezTo>
                    <a:pt x="3215" y="16"/>
                    <a:pt x="3124" y="0"/>
                    <a:pt x="30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3"/>
            <p:cNvSpPr/>
            <p:nvPr/>
          </p:nvSpPr>
          <p:spPr>
            <a:xfrm>
              <a:off x="3977175" y="920325"/>
              <a:ext cx="97600" cy="64900"/>
            </a:xfrm>
            <a:custGeom>
              <a:avLst/>
              <a:gdLst/>
              <a:ahLst/>
              <a:cxnLst/>
              <a:rect l="l" t="t" r="r" b="b"/>
              <a:pathLst>
                <a:path w="3904" h="2596" extrusionOk="0">
                  <a:moveTo>
                    <a:pt x="3303" y="599"/>
                  </a:moveTo>
                  <a:cubicBezTo>
                    <a:pt x="2903" y="932"/>
                    <a:pt x="2469" y="1232"/>
                    <a:pt x="2035" y="1499"/>
                  </a:cubicBezTo>
                  <a:cubicBezTo>
                    <a:pt x="1769" y="1599"/>
                    <a:pt x="1535" y="1733"/>
                    <a:pt x="1268" y="1833"/>
                  </a:cubicBezTo>
                  <a:cubicBezTo>
                    <a:pt x="1135" y="1866"/>
                    <a:pt x="1001" y="1900"/>
                    <a:pt x="835" y="1933"/>
                  </a:cubicBezTo>
                  <a:cubicBezTo>
                    <a:pt x="801" y="1933"/>
                    <a:pt x="768" y="1933"/>
                    <a:pt x="734" y="1966"/>
                  </a:cubicBezTo>
                  <a:cubicBezTo>
                    <a:pt x="734" y="1966"/>
                    <a:pt x="734" y="1933"/>
                    <a:pt x="768" y="1933"/>
                  </a:cubicBezTo>
                  <a:cubicBezTo>
                    <a:pt x="801" y="1766"/>
                    <a:pt x="901" y="1699"/>
                    <a:pt x="968" y="1599"/>
                  </a:cubicBezTo>
                  <a:cubicBezTo>
                    <a:pt x="1135" y="1399"/>
                    <a:pt x="1335" y="1232"/>
                    <a:pt x="1602" y="1099"/>
                  </a:cubicBezTo>
                  <a:cubicBezTo>
                    <a:pt x="1869" y="932"/>
                    <a:pt x="2135" y="865"/>
                    <a:pt x="2436" y="765"/>
                  </a:cubicBezTo>
                  <a:cubicBezTo>
                    <a:pt x="2602" y="732"/>
                    <a:pt x="2736" y="699"/>
                    <a:pt x="2903" y="665"/>
                  </a:cubicBezTo>
                  <a:cubicBezTo>
                    <a:pt x="3036" y="599"/>
                    <a:pt x="3136" y="599"/>
                    <a:pt x="3303" y="599"/>
                  </a:cubicBezTo>
                  <a:close/>
                  <a:moveTo>
                    <a:pt x="3215" y="1"/>
                  </a:moveTo>
                  <a:cubicBezTo>
                    <a:pt x="3006" y="1"/>
                    <a:pt x="2787" y="66"/>
                    <a:pt x="2569" y="132"/>
                  </a:cubicBezTo>
                  <a:cubicBezTo>
                    <a:pt x="2269" y="232"/>
                    <a:pt x="1969" y="365"/>
                    <a:pt x="1668" y="465"/>
                  </a:cubicBezTo>
                  <a:cubicBezTo>
                    <a:pt x="1201" y="699"/>
                    <a:pt x="701" y="966"/>
                    <a:pt x="368" y="1433"/>
                  </a:cubicBezTo>
                  <a:cubicBezTo>
                    <a:pt x="201" y="1633"/>
                    <a:pt x="1" y="1900"/>
                    <a:pt x="67" y="2200"/>
                  </a:cubicBezTo>
                  <a:cubicBezTo>
                    <a:pt x="94" y="2441"/>
                    <a:pt x="293" y="2596"/>
                    <a:pt x="526" y="2596"/>
                  </a:cubicBezTo>
                  <a:cubicBezTo>
                    <a:pt x="583" y="2596"/>
                    <a:pt x="642" y="2586"/>
                    <a:pt x="701" y="2567"/>
                  </a:cubicBezTo>
                  <a:cubicBezTo>
                    <a:pt x="935" y="2533"/>
                    <a:pt x="1235" y="2400"/>
                    <a:pt x="1468" y="2333"/>
                  </a:cubicBezTo>
                  <a:cubicBezTo>
                    <a:pt x="1735" y="2200"/>
                    <a:pt x="1969" y="2100"/>
                    <a:pt x="2236" y="1933"/>
                  </a:cubicBezTo>
                  <a:cubicBezTo>
                    <a:pt x="2769" y="1633"/>
                    <a:pt x="3270" y="1266"/>
                    <a:pt x="3737" y="799"/>
                  </a:cubicBezTo>
                  <a:cubicBezTo>
                    <a:pt x="3903" y="632"/>
                    <a:pt x="3770" y="465"/>
                    <a:pt x="3603" y="432"/>
                  </a:cubicBezTo>
                  <a:cubicBezTo>
                    <a:pt x="3603" y="398"/>
                    <a:pt x="3637" y="398"/>
                    <a:pt x="3637" y="365"/>
                  </a:cubicBezTo>
                  <a:cubicBezTo>
                    <a:pt x="3703" y="232"/>
                    <a:pt x="3637" y="98"/>
                    <a:pt x="3536" y="65"/>
                  </a:cubicBezTo>
                  <a:cubicBezTo>
                    <a:pt x="3433" y="19"/>
                    <a:pt x="332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3"/>
            <p:cNvSpPr/>
            <p:nvPr/>
          </p:nvSpPr>
          <p:spPr>
            <a:xfrm>
              <a:off x="4094750" y="1222975"/>
              <a:ext cx="25" cy="25"/>
            </a:xfrm>
            <a:custGeom>
              <a:avLst/>
              <a:gdLst/>
              <a:ahLst/>
              <a:cxnLst/>
              <a:rect l="l" t="t" r="r" b="b"/>
              <a:pathLst>
                <a:path w="1" h="1" fill="none" extrusionOk="0">
                  <a:moveTo>
                    <a:pt x="1" y="1"/>
                  </a:move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3"/>
            <p:cNvSpPr/>
            <p:nvPr/>
          </p:nvSpPr>
          <p:spPr>
            <a:xfrm>
              <a:off x="4262375" y="938600"/>
              <a:ext cx="72575" cy="44850"/>
            </a:xfrm>
            <a:custGeom>
              <a:avLst/>
              <a:gdLst/>
              <a:ahLst/>
              <a:cxnLst/>
              <a:rect l="l" t="t" r="r" b="b"/>
              <a:pathLst>
                <a:path w="2903" h="1794" extrusionOk="0">
                  <a:moveTo>
                    <a:pt x="2369" y="435"/>
                  </a:moveTo>
                  <a:cubicBezTo>
                    <a:pt x="2402" y="435"/>
                    <a:pt x="2436" y="468"/>
                    <a:pt x="2503" y="468"/>
                  </a:cubicBezTo>
                  <a:lnTo>
                    <a:pt x="2503" y="535"/>
                  </a:lnTo>
                  <a:cubicBezTo>
                    <a:pt x="2436" y="768"/>
                    <a:pt x="2302" y="868"/>
                    <a:pt x="2136" y="968"/>
                  </a:cubicBezTo>
                  <a:cubicBezTo>
                    <a:pt x="1902" y="1102"/>
                    <a:pt x="1702" y="1169"/>
                    <a:pt x="1535" y="1269"/>
                  </a:cubicBezTo>
                  <a:cubicBezTo>
                    <a:pt x="1235" y="1369"/>
                    <a:pt x="968" y="1469"/>
                    <a:pt x="635" y="1469"/>
                  </a:cubicBezTo>
                  <a:cubicBezTo>
                    <a:pt x="868" y="1135"/>
                    <a:pt x="1168" y="868"/>
                    <a:pt x="1502" y="668"/>
                  </a:cubicBezTo>
                  <a:cubicBezTo>
                    <a:pt x="1669" y="535"/>
                    <a:pt x="1869" y="468"/>
                    <a:pt x="2069" y="435"/>
                  </a:cubicBezTo>
                  <a:close/>
                  <a:moveTo>
                    <a:pt x="2205" y="1"/>
                  </a:moveTo>
                  <a:cubicBezTo>
                    <a:pt x="1872" y="1"/>
                    <a:pt x="1543" y="121"/>
                    <a:pt x="1235" y="301"/>
                  </a:cubicBezTo>
                  <a:cubicBezTo>
                    <a:pt x="835" y="535"/>
                    <a:pt x="368" y="835"/>
                    <a:pt x="168" y="1235"/>
                  </a:cubicBezTo>
                  <a:cubicBezTo>
                    <a:pt x="134" y="1335"/>
                    <a:pt x="134" y="1369"/>
                    <a:pt x="168" y="1469"/>
                  </a:cubicBezTo>
                  <a:cubicBezTo>
                    <a:pt x="1" y="1469"/>
                    <a:pt x="1" y="1702"/>
                    <a:pt x="134" y="1736"/>
                  </a:cubicBezTo>
                  <a:cubicBezTo>
                    <a:pt x="332" y="1775"/>
                    <a:pt x="519" y="1794"/>
                    <a:pt x="699" y="1794"/>
                  </a:cubicBezTo>
                  <a:cubicBezTo>
                    <a:pt x="977" y="1794"/>
                    <a:pt x="1239" y="1750"/>
                    <a:pt x="1502" y="1669"/>
                  </a:cubicBezTo>
                  <a:cubicBezTo>
                    <a:pt x="1902" y="1535"/>
                    <a:pt x="2369" y="1435"/>
                    <a:pt x="2669" y="1102"/>
                  </a:cubicBezTo>
                  <a:cubicBezTo>
                    <a:pt x="2803" y="902"/>
                    <a:pt x="2903" y="702"/>
                    <a:pt x="2903" y="501"/>
                  </a:cubicBezTo>
                  <a:cubicBezTo>
                    <a:pt x="2903" y="268"/>
                    <a:pt x="2736" y="134"/>
                    <a:pt x="2503" y="34"/>
                  </a:cubicBezTo>
                  <a:cubicBezTo>
                    <a:pt x="2403" y="11"/>
                    <a:pt x="2304" y="1"/>
                    <a:pt x="2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a:off x="4320750" y="1001525"/>
              <a:ext cx="64250" cy="80475"/>
            </a:xfrm>
            <a:custGeom>
              <a:avLst/>
              <a:gdLst/>
              <a:ahLst/>
              <a:cxnLst/>
              <a:rect l="l" t="t" r="r" b="b"/>
              <a:pathLst>
                <a:path w="2570" h="3219" extrusionOk="0">
                  <a:moveTo>
                    <a:pt x="568" y="686"/>
                  </a:moveTo>
                  <a:cubicBezTo>
                    <a:pt x="1035" y="1087"/>
                    <a:pt x="1468" y="1587"/>
                    <a:pt x="1769" y="2087"/>
                  </a:cubicBezTo>
                  <a:cubicBezTo>
                    <a:pt x="1869" y="2187"/>
                    <a:pt x="2002" y="2354"/>
                    <a:pt x="2002" y="2521"/>
                  </a:cubicBezTo>
                  <a:cubicBezTo>
                    <a:pt x="2002" y="2688"/>
                    <a:pt x="1769" y="2688"/>
                    <a:pt x="1669" y="2688"/>
                  </a:cubicBezTo>
                  <a:cubicBezTo>
                    <a:pt x="1268" y="2688"/>
                    <a:pt x="1001" y="2221"/>
                    <a:pt x="835" y="1954"/>
                  </a:cubicBezTo>
                  <a:cubicBezTo>
                    <a:pt x="635" y="1587"/>
                    <a:pt x="534" y="1153"/>
                    <a:pt x="568" y="686"/>
                  </a:cubicBezTo>
                  <a:close/>
                  <a:moveTo>
                    <a:pt x="293" y="1"/>
                  </a:moveTo>
                  <a:cubicBezTo>
                    <a:pt x="131" y="1"/>
                    <a:pt x="26" y="266"/>
                    <a:pt x="201" y="353"/>
                  </a:cubicBezTo>
                  <a:cubicBezTo>
                    <a:pt x="134" y="386"/>
                    <a:pt x="67" y="453"/>
                    <a:pt x="67" y="520"/>
                  </a:cubicBezTo>
                  <a:cubicBezTo>
                    <a:pt x="1" y="1087"/>
                    <a:pt x="168" y="1620"/>
                    <a:pt x="468" y="2121"/>
                  </a:cubicBezTo>
                  <a:cubicBezTo>
                    <a:pt x="701" y="2554"/>
                    <a:pt x="1068" y="2988"/>
                    <a:pt x="1635" y="3155"/>
                  </a:cubicBezTo>
                  <a:cubicBezTo>
                    <a:pt x="1675" y="3194"/>
                    <a:pt x="1751" y="3218"/>
                    <a:pt x="1843" y="3218"/>
                  </a:cubicBezTo>
                  <a:cubicBezTo>
                    <a:pt x="1984" y="3218"/>
                    <a:pt x="2161" y="3162"/>
                    <a:pt x="2302" y="3021"/>
                  </a:cubicBezTo>
                  <a:cubicBezTo>
                    <a:pt x="2503" y="2855"/>
                    <a:pt x="2569" y="2588"/>
                    <a:pt x="2536" y="2321"/>
                  </a:cubicBezTo>
                  <a:cubicBezTo>
                    <a:pt x="2503" y="2087"/>
                    <a:pt x="2302" y="1854"/>
                    <a:pt x="2169" y="1654"/>
                  </a:cubicBezTo>
                  <a:cubicBezTo>
                    <a:pt x="2002" y="1454"/>
                    <a:pt x="1869" y="1287"/>
                    <a:pt x="1702" y="1087"/>
                  </a:cubicBezTo>
                  <a:cubicBezTo>
                    <a:pt x="1335" y="653"/>
                    <a:pt x="868" y="286"/>
                    <a:pt x="368" y="19"/>
                  </a:cubicBezTo>
                  <a:cubicBezTo>
                    <a:pt x="342" y="6"/>
                    <a:pt x="317" y="1"/>
                    <a:pt x="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a:off x="4249875" y="977350"/>
              <a:ext cx="55050" cy="77200"/>
            </a:xfrm>
            <a:custGeom>
              <a:avLst/>
              <a:gdLst/>
              <a:ahLst/>
              <a:cxnLst/>
              <a:rect l="l" t="t" r="r" b="b"/>
              <a:pathLst>
                <a:path w="2202" h="3088" extrusionOk="0">
                  <a:moveTo>
                    <a:pt x="1034" y="619"/>
                  </a:moveTo>
                  <a:cubicBezTo>
                    <a:pt x="1368" y="1086"/>
                    <a:pt x="1602" y="1620"/>
                    <a:pt x="1668" y="2187"/>
                  </a:cubicBezTo>
                  <a:cubicBezTo>
                    <a:pt x="1668" y="2320"/>
                    <a:pt x="1702" y="2521"/>
                    <a:pt x="1535" y="2621"/>
                  </a:cubicBezTo>
                  <a:cubicBezTo>
                    <a:pt x="1488" y="2656"/>
                    <a:pt x="1438" y="2670"/>
                    <a:pt x="1387" y="2670"/>
                  </a:cubicBezTo>
                  <a:cubicBezTo>
                    <a:pt x="1293" y="2670"/>
                    <a:pt x="1200" y="2619"/>
                    <a:pt x="1135" y="2554"/>
                  </a:cubicBezTo>
                  <a:cubicBezTo>
                    <a:pt x="868" y="2320"/>
                    <a:pt x="768" y="1954"/>
                    <a:pt x="768" y="1620"/>
                  </a:cubicBezTo>
                  <a:cubicBezTo>
                    <a:pt x="768" y="1253"/>
                    <a:pt x="901" y="953"/>
                    <a:pt x="1034" y="619"/>
                  </a:cubicBezTo>
                  <a:close/>
                  <a:moveTo>
                    <a:pt x="927" y="0"/>
                  </a:moveTo>
                  <a:cubicBezTo>
                    <a:pt x="842" y="0"/>
                    <a:pt x="755" y="38"/>
                    <a:pt x="701" y="119"/>
                  </a:cubicBezTo>
                  <a:cubicBezTo>
                    <a:pt x="234" y="919"/>
                    <a:pt x="0" y="2154"/>
                    <a:pt x="834" y="2821"/>
                  </a:cubicBezTo>
                  <a:cubicBezTo>
                    <a:pt x="1001" y="2988"/>
                    <a:pt x="1235" y="3088"/>
                    <a:pt x="1501" y="3088"/>
                  </a:cubicBezTo>
                  <a:cubicBezTo>
                    <a:pt x="1735" y="3088"/>
                    <a:pt x="1968" y="2954"/>
                    <a:pt x="2069" y="2721"/>
                  </a:cubicBezTo>
                  <a:cubicBezTo>
                    <a:pt x="2202" y="2454"/>
                    <a:pt x="2169" y="2220"/>
                    <a:pt x="2135" y="1954"/>
                  </a:cubicBezTo>
                  <a:cubicBezTo>
                    <a:pt x="2069" y="1753"/>
                    <a:pt x="2035" y="1553"/>
                    <a:pt x="1968" y="1320"/>
                  </a:cubicBezTo>
                  <a:cubicBezTo>
                    <a:pt x="1802" y="919"/>
                    <a:pt x="1501" y="553"/>
                    <a:pt x="1168" y="219"/>
                  </a:cubicBezTo>
                  <a:cubicBezTo>
                    <a:pt x="1168" y="80"/>
                    <a:pt x="1050" y="0"/>
                    <a:pt x="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a:off x="4204850" y="907425"/>
              <a:ext cx="78400" cy="40375"/>
            </a:xfrm>
            <a:custGeom>
              <a:avLst/>
              <a:gdLst/>
              <a:ahLst/>
              <a:cxnLst/>
              <a:rect l="l" t="t" r="r" b="b"/>
              <a:pathLst>
                <a:path w="3136" h="1615" extrusionOk="0">
                  <a:moveTo>
                    <a:pt x="2322" y="372"/>
                  </a:moveTo>
                  <a:cubicBezTo>
                    <a:pt x="2516" y="372"/>
                    <a:pt x="2662" y="416"/>
                    <a:pt x="2635" y="548"/>
                  </a:cubicBezTo>
                  <a:cubicBezTo>
                    <a:pt x="2602" y="714"/>
                    <a:pt x="2368" y="881"/>
                    <a:pt x="2268" y="914"/>
                  </a:cubicBezTo>
                  <a:cubicBezTo>
                    <a:pt x="2102" y="1015"/>
                    <a:pt x="1868" y="1081"/>
                    <a:pt x="1701" y="1115"/>
                  </a:cubicBezTo>
                  <a:cubicBezTo>
                    <a:pt x="1541" y="1168"/>
                    <a:pt x="1370" y="1189"/>
                    <a:pt x="1193" y="1189"/>
                  </a:cubicBezTo>
                  <a:cubicBezTo>
                    <a:pt x="927" y="1189"/>
                    <a:pt x="647" y="1141"/>
                    <a:pt x="367" y="1081"/>
                  </a:cubicBezTo>
                  <a:cubicBezTo>
                    <a:pt x="534" y="948"/>
                    <a:pt x="767" y="848"/>
                    <a:pt x="934" y="748"/>
                  </a:cubicBezTo>
                  <a:lnTo>
                    <a:pt x="1535" y="514"/>
                  </a:lnTo>
                  <a:cubicBezTo>
                    <a:pt x="1615" y="474"/>
                    <a:pt x="2025" y="372"/>
                    <a:pt x="2322" y="372"/>
                  </a:cubicBezTo>
                  <a:close/>
                  <a:moveTo>
                    <a:pt x="2513" y="1"/>
                  </a:moveTo>
                  <a:cubicBezTo>
                    <a:pt x="2390" y="1"/>
                    <a:pt x="2263" y="29"/>
                    <a:pt x="2135" y="47"/>
                  </a:cubicBezTo>
                  <a:cubicBezTo>
                    <a:pt x="1935" y="81"/>
                    <a:pt x="1668" y="114"/>
                    <a:pt x="1468" y="181"/>
                  </a:cubicBezTo>
                  <a:cubicBezTo>
                    <a:pt x="1001" y="281"/>
                    <a:pt x="467" y="514"/>
                    <a:pt x="67" y="881"/>
                  </a:cubicBezTo>
                  <a:cubicBezTo>
                    <a:pt x="0" y="948"/>
                    <a:pt x="33" y="1081"/>
                    <a:pt x="134" y="1181"/>
                  </a:cubicBezTo>
                  <a:cubicBezTo>
                    <a:pt x="134" y="1215"/>
                    <a:pt x="134" y="1248"/>
                    <a:pt x="167" y="1248"/>
                  </a:cubicBezTo>
                  <a:cubicBezTo>
                    <a:pt x="634" y="1448"/>
                    <a:pt x="1101" y="1615"/>
                    <a:pt x="1535" y="1615"/>
                  </a:cubicBezTo>
                  <a:cubicBezTo>
                    <a:pt x="2002" y="1582"/>
                    <a:pt x="2435" y="1448"/>
                    <a:pt x="2769" y="1181"/>
                  </a:cubicBezTo>
                  <a:cubicBezTo>
                    <a:pt x="2936" y="1048"/>
                    <a:pt x="3036" y="848"/>
                    <a:pt x="3102" y="614"/>
                  </a:cubicBezTo>
                  <a:cubicBezTo>
                    <a:pt x="3136" y="381"/>
                    <a:pt x="3002" y="181"/>
                    <a:pt x="2802" y="81"/>
                  </a:cubicBezTo>
                  <a:cubicBezTo>
                    <a:pt x="2711" y="20"/>
                    <a:pt x="2614" y="1"/>
                    <a:pt x="25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3"/>
            <p:cNvSpPr/>
            <p:nvPr/>
          </p:nvSpPr>
          <p:spPr>
            <a:xfrm>
              <a:off x="4197325" y="934325"/>
              <a:ext cx="40900" cy="70925"/>
            </a:xfrm>
            <a:custGeom>
              <a:avLst/>
              <a:gdLst/>
              <a:ahLst/>
              <a:cxnLst/>
              <a:rect l="l" t="t" r="r" b="b"/>
              <a:pathLst>
                <a:path w="1636" h="2837" extrusionOk="0">
                  <a:moveTo>
                    <a:pt x="635" y="372"/>
                  </a:moveTo>
                  <a:cubicBezTo>
                    <a:pt x="801" y="639"/>
                    <a:pt x="902" y="973"/>
                    <a:pt x="968" y="1273"/>
                  </a:cubicBezTo>
                  <a:cubicBezTo>
                    <a:pt x="1002" y="1473"/>
                    <a:pt x="1102" y="1706"/>
                    <a:pt x="1135" y="1907"/>
                  </a:cubicBezTo>
                  <a:cubicBezTo>
                    <a:pt x="1135" y="2107"/>
                    <a:pt x="1135" y="2240"/>
                    <a:pt x="968" y="2340"/>
                  </a:cubicBezTo>
                  <a:cubicBezTo>
                    <a:pt x="921" y="2364"/>
                    <a:pt x="870" y="2375"/>
                    <a:pt x="818" y="2375"/>
                  </a:cubicBezTo>
                  <a:cubicBezTo>
                    <a:pt x="725" y="2375"/>
                    <a:pt x="633" y="2338"/>
                    <a:pt x="568" y="2274"/>
                  </a:cubicBezTo>
                  <a:cubicBezTo>
                    <a:pt x="435" y="2140"/>
                    <a:pt x="435" y="1940"/>
                    <a:pt x="435" y="1773"/>
                  </a:cubicBezTo>
                  <a:cubicBezTo>
                    <a:pt x="368" y="1306"/>
                    <a:pt x="501" y="839"/>
                    <a:pt x="635" y="439"/>
                  </a:cubicBezTo>
                  <a:lnTo>
                    <a:pt x="635" y="372"/>
                  </a:lnTo>
                  <a:close/>
                  <a:moveTo>
                    <a:pt x="569" y="0"/>
                  </a:moveTo>
                  <a:cubicBezTo>
                    <a:pt x="482" y="0"/>
                    <a:pt x="408" y="113"/>
                    <a:pt x="468" y="172"/>
                  </a:cubicBezTo>
                  <a:cubicBezTo>
                    <a:pt x="401" y="172"/>
                    <a:pt x="334" y="205"/>
                    <a:pt x="301" y="272"/>
                  </a:cubicBezTo>
                  <a:cubicBezTo>
                    <a:pt x="101" y="639"/>
                    <a:pt x="1" y="1139"/>
                    <a:pt x="1" y="1606"/>
                  </a:cubicBezTo>
                  <a:cubicBezTo>
                    <a:pt x="1" y="2007"/>
                    <a:pt x="101" y="2507"/>
                    <a:pt x="468" y="2707"/>
                  </a:cubicBezTo>
                  <a:cubicBezTo>
                    <a:pt x="579" y="2796"/>
                    <a:pt x="709" y="2837"/>
                    <a:pt x="840" y="2837"/>
                  </a:cubicBezTo>
                  <a:cubicBezTo>
                    <a:pt x="1102" y="2837"/>
                    <a:pt x="1369" y="2674"/>
                    <a:pt x="1502" y="2407"/>
                  </a:cubicBezTo>
                  <a:cubicBezTo>
                    <a:pt x="1635" y="2207"/>
                    <a:pt x="1635" y="1973"/>
                    <a:pt x="1602" y="1773"/>
                  </a:cubicBezTo>
                  <a:cubicBezTo>
                    <a:pt x="1569" y="1506"/>
                    <a:pt x="1469" y="1306"/>
                    <a:pt x="1402" y="1106"/>
                  </a:cubicBezTo>
                  <a:cubicBezTo>
                    <a:pt x="1235" y="672"/>
                    <a:pt x="1002" y="205"/>
                    <a:pt x="601" y="5"/>
                  </a:cubicBezTo>
                  <a:cubicBezTo>
                    <a:pt x="591" y="2"/>
                    <a:pt x="580" y="0"/>
                    <a:pt x="5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3"/>
            <p:cNvSpPr/>
            <p:nvPr/>
          </p:nvSpPr>
          <p:spPr>
            <a:xfrm>
              <a:off x="4117275" y="1084025"/>
              <a:ext cx="50900" cy="69975"/>
            </a:xfrm>
            <a:custGeom>
              <a:avLst/>
              <a:gdLst/>
              <a:ahLst/>
              <a:cxnLst/>
              <a:rect l="l" t="t" r="r" b="b"/>
              <a:pathLst>
                <a:path w="2036" h="2799" extrusionOk="0">
                  <a:moveTo>
                    <a:pt x="1635" y="555"/>
                  </a:moveTo>
                  <a:cubicBezTo>
                    <a:pt x="1602" y="1122"/>
                    <a:pt x="1335" y="1656"/>
                    <a:pt x="968" y="2023"/>
                  </a:cubicBezTo>
                  <a:cubicBezTo>
                    <a:pt x="835" y="2156"/>
                    <a:pt x="701" y="2290"/>
                    <a:pt x="534" y="2323"/>
                  </a:cubicBezTo>
                  <a:cubicBezTo>
                    <a:pt x="501" y="2340"/>
                    <a:pt x="459" y="2348"/>
                    <a:pt x="426" y="2348"/>
                  </a:cubicBezTo>
                  <a:cubicBezTo>
                    <a:pt x="393" y="2348"/>
                    <a:pt x="368" y="2340"/>
                    <a:pt x="368" y="2323"/>
                  </a:cubicBezTo>
                  <a:cubicBezTo>
                    <a:pt x="334" y="2223"/>
                    <a:pt x="434" y="2156"/>
                    <a:pt x="434" y="2056"/>
                  </a:cubicBezTo>
                  <a:cubicBezTo>
                    <a:pt x="534" y="1723"/>
                    <a:pt x="701" y="1456"/>
                    <a:pt x="935" y="1156"/>
                  </a:cubicBezTo>
                  <a:cubicBezTo>
                    <a:pt x="1035" y="989"/>
                    <a:pt x="1168" y="856"/>
                    <a:pt x="1368" y="722"/>
                  </a:cubicBezTo>
                  <a:cubicBezTo>
                    <a:pt x="1468" y="689"/>
                    <a:pt x="1535" y="655"/>
                    <a:pt x="1635" y="555"/>
                  </a:cubicBezTo>
                  <a:close/>
                  <a:moveTo>
                    <a:pt x="1754" y="0"/>
                  </a:moveTo>
                  <a:cubicBezTo>
                    <a:pt x="1675" y="0"/>
                    <a:pt x="1602" y="50"/>
                    <a:pt x="1602" y="155"/>
                  </a:cubicBezTo>
                  <a:lnTo>
                    <a:pt x="1602" y="188"/>
                  </a:lnTo>
                  <a:cubicBezTo>
                    <a:pt x="1435" y="288"/>
                    <a:pt x="1302" y="355"/>
                    <a:pt x="1168" y="489"/>
                  </a:cubicBezTo>
                  <a:lnTo>
                    <a:pt x="701" y="956"/>
                  </a:lnTo>
                  <a:cubicBezTo>
                    <a:pt x="434" y="1256"/>
                    <a:pt x="201" y="1656"/>
                    <a:pt x="101" y="2056"/>
                  </a:cubicBezTo>
                  <a:cubicBezTo>
                    <a:pt x="34" y="2223"/>
                    <a:pt x="1" y="2490"/>
                    <a:pt x="167" y="2657"/>
                  </a:cubicBezTo>
                  <a:cubicBezTo>
                    <a:pt x="301" y="2757"/>
                    <a:pt x="434" y="2799"/>
                    <a:pt x="564" y="2799"/>
                  </a:cubicBezTo>
                  <a:cubicBezTo>
                    <a:pt x="693" y="2799"/>
                    <a:pt x="818" y="2757"/>
                    <a:pt x="935" y="2690"/>
                  </a:cubicBezTo>
                  <a:cubicBezTo>
                    <a:pt x="1335" y="2457"/>
                    <a:pt x="1635" y="2023"/>
                    <a:pt x="1802" y="1623"/>
                  </a:cubicBezTo>
                  <a:cubicBezTo>
                    <a:pt x="2002" y="1122"/>
                    <a:pt x="2035" y="622"/>
                    <a:pt x="1935" y="122"/>
                  </a:cubicBezTo>
                  <a:cubicBezTo>
                    <a:pt x="1903" y="42"/>
                    <a:pt x="1826" y="0"/>
                    <a:pt x="17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3"/>
            <p:cNvSpPr/>
            <p:nvPr/>
          </p:nvSpPr>
          <p:spPr>
            <a:xfrm>
              <a:off x="4152200" y="1071850"/>
              <a:ext cx="90200" cy="35250"/>
            </a:xfrm>
            <a:custGeom>
              <a:avLst/>
              <a:gdLst/>
              <a:ahLst/>
              <a:cxnLst/>
              <a:rect l="l" t="t" r="r" b="b"/>
              <a:pathLst>
                <a:path w="3608" h="1410" extrusionOk="0">
                  <a:moveTo>
                    <a:pt x="2448" y="412"/>
                  </a:moveTo>
                  <a:cubicBezTo>
                    <a:pt x="2532" y="412"/>
                    <a:pt x="2618" y="420"/>
                    <a:pt x="2707" y="442"/>
                  </a:cubicBezTo>
                  <a:cubicBezTo>
                    <a:pt x="2807" y="442"/>
                    <a:pt x="3474" y="542"/>
                    <a:pt x="3274" y="809"/>
                  </a:cubicBezTo>
                  <a:cubicBezTo>
                    <a:pt x="3240" y="876"/>
                    <a:pt x="3107" y="876"/>
                    <a:pt x="3007" y="876"/>
                  </a:cubicBezTo>
                  <a:cubicBezTo>
                    <a:pt x="2907" y="942"/>
                    <a:pt x="2773" y="942"/>
                    <a:pt x="2673" y="942"/>
                  </a:cubicBezTo>
                  <a:cubicBezTo>
                    <a:pt x="2536" y="981"/>
                    <a:pt x="2388" y="997"/>
                    <a:pt x="2242" y="997"/>
                  </a:cubicBezTo>
                  <a:cubicBezTo>
                    <a:pt x="2138" y="997"/>
                    <a:pt x="2036" y="989"/>
                    <a:pt x="1939" y="976"/>
                  </a:cubicBezTo>
                  <a:cubicBezTo>
                    <a:pt x="1572" y="942"/>
                    <a:pt x="1139" y="809"/>
                    <a:pt x="805" y="642"/>
                  </a:cubicBezTo>
                  <a:cubicBezTo>
                    <a:pt x="1205" y="542"/>
                    <a:pt x="1572" y="475"/>
                    <a:pt x="1939" y="442"/>
                  </a:cubicBezTo>
                  <a:cubicBezTo>
                    <a:pt x="2117" y="442"/>
                    <a:pt x="2280" y="412"/>
                    <a:pt x="2448" y="412"/>
                  </a:cubicBezTo>
                  <a:close/>
                  <a:moveTo>
                    <a:pt x="1705" y="0"/>
                  </a:moveTo>
                  <a:cubicBezTo>
                    <a:pt x="1212" y="0"/>
                    <a:pt x="689" y="83"/>
                    <a:pt x="238" y="308"/>
                  </a:cubicBezTo>
                  <a:cubicBezTo>
                    <a:pt x="1" y="398"/>
                    <a:pt x="107" y="725"/>
                    <a:pt x="321" y="725"/>
                  </a:cubicBezTo>
                  <a:cubicBezTo>
                    <a:pt x="348" y="725"/>
                    <a:pt x="376" y="720"/>
                    <a:pt x="405" y="709"/>
                  </a:cubicBezTo>
                  <a:lnTo>
                    <a:pt x="438" y="709"/>
                  </a:lnTo>
                  <a:cubicBezTo>
                    <a:pt x="805" y="1009"/>
                    <a:pt x="1239" y="1176"/>
                    <a:pt x="1706" y="1309"/>
                  </a:cubicBezTo>
                  <a:cubicBezTo>
                    <a:pt x="1939" y="1376"/>
                    <a:pt x="2190" y="1409"/>
                    <a:pt x="2436" y="1409"/>
                  </a:cubicBezTo>
                  <a:cubicBezTo>
                    <a:pt x="2682" y="1409"/>
                    <a:pt x="2923" y="1376"/>
                    <a:pt x="3140" y="1309"/>
                  </a:cubicBezTo>
                  <a:cubicBezTo>
                    <a:pt x="3307" y="1276"/>
                    <a:pt x="3507" y="1142"/>
                    <a:pt x="3574" y="909"/>
                  </a:cubicBezTo>
                  <a:cubicBezTo>
                    <a:pt x="3607" y="742"/>
                    <a:pt x="3474" y="542"/>
                    <a:pt x="3374" y="408"/>
                  </a:cubicBezTo>
                  <a:cubicBezTo>
                    <a:pt x="3207" y="242"/>
                    <a:pt x="2940" y="208"/>
                    <a:pt x="2740" y="175"/>
                  </a:cubicBezTo>
                  <a:cubicBezTo>
                    <a:pt x="2473" y="75"/>
                    <a:pt x="2240" y="42"/>
                    <a:pt x="1973" y="8"/>
                  </a:cubicBezTo>
                  <a:cubicBezTo>
                    <a:pt x="1885" y="3"/>
                    <a:pt x="1796" y="0"/>
                    <a:pt x="1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3"/>
            <p:cNvSpPr/>
            <p:nvPr/>
          </p:nvSpPr>
          <p:spPr>
            <a:xfrm>
              <a:off x="4190350" y="1135225"/>
              <a:ext cx="67875" cy="68100"/>
            </a:xfrm>
            <a:custGeom>
              <a:avLst/>
              <a:gdLst/>
              <a:ahLst/>
              <a:cxnLst/>
              <a:rect l="l" t="t" r="r" b="b"/>
              <a:pathLst>
                <a:path w="2715" h="2724" extrusionOk="0">
                  <a:moveTo>
                    <a:pt x="1014" y="809"/>
                  </a:moveTo>
                  <a:cubicBezTo>
                    <a:pt x="1114" y="842"/>
                    <a:pt x="1247" y="909"/>
                    <a:pt x="1381" y="976"/>
                  </a:cubicBezTo>
                  <a:cubicBezTo>
                    <a:pt x="1547" y="1076"/>
                    <a:pt x="1714" y="1109"/>
                    <a:pt x="1848" y="1243"/>
                  </a:cubicBezTo>
                  <a:cubicBezTo>
                    <a:pt x="1948" y="1343"/>
                    <a:pt x="1981" y="1476"/>
                    <a:pt x="2081" y="1643"/>
                  </a:cubicBezTo>
                  <a:cubicBezTo>
                    <a:pt x="2115" y="1810"/>
                    <a:pt x="2181" y="2010"/>
                    <a:pt x="2181" y="2243"/>
                  </a:cubicBezTo>
                  <a:lnTo>
                    <a:pt x="2181" y="2277"/>
                  </a:lnTo>
                  <a:lnTo>
                    <a:pt x="2115" y="2277"/>
                  </a:lnTo>
                  <a:lnTo>
                    <a:pt x="2048" y="2177"/>
                  </a:lnTo>
                  <a:cubicBezTo>
                    <a:pt x="1914" y="2110"/>
                    <a:pt x="1781" y="1943"/>
                    <a:pt x="1681" y="1843"/>
                  </a:cubicBezTo>
                  <a:cubicBezTo>
                    <a:pt x="1547" y="1743"/>
                    <a:pt x="1447" y="1576"/>
                    <a:pt x="1347" y="1443"/>
                  </a:cubicBezTo>
                  <a:cubicBezTo>
                    <a:pt x="1214" y="1243"/>
                    <a:pt x="1080" y="1009"/>
                    <a:pt x="1014" y="809"/>
                  </a:cubicBezTo>
                  <a:close/>
                  <a:moveTo>
                    <a:pt x="354" y="1"/>
                  </a:moveTo>
                  <a:cubicBezTo>
                    <a:pt x="124" y="1"/>
                    <a:pt x="0" y="350"/>
                    <a:pt x="247" y="442"/>
                  </a:cubicBezTo>
                  <a:cubicBezTo>
                    <a:pt x="280" y="442"/>
                    <a:pt x="280" y="475"/>
                    <a:pt x="313" y="475"/>
                  </a:cubicBezTo>
                  <a:cubicBezTo>
                    <a:pt x="447" y="876"/>
                    <a:pt x="647" y="1309"/>
                    <a:pt x="947" y="1643"/>
                  </a:cubicBezTo>
                  <a:cubicBezTo>
                    <a:pt x="1080" y="1810"/>
                    <a:pt x="1247" y="2010"/>
                    <a:pt x="1381" y="2177"/>
                  </a:cubicBezTo>
                  <a:cubicBezTo>
                    <a:pt x="1547" y="2343"/>
                    <a:pt x="1714" y="2510"/>
                    <a:pt x="1881" y="2610"/>
                  </a:cubicBezTo>
                  <a:cubicBezTo>
                    <a:pt x="1987" y="2681"/>
                    <a:pt x="2101" y="2723"/>
                    <a:pt x="2221" y="2723"/>
                  </a:cubicBezTo>
                  <a:cubicBezTo>
                    <a:pt x="2328" y="2723"/>
                    <a:pt x="2438" y="2689"/>
                    <a:pt x="2548" y="2610"/>
                  </a:cubicBezTo>
                  <a:cubicBezTo>
                    <a:pt x="2715" y="2443"/>
                    <a:pt x="2715" y="2143"/>
                    <a:pt x="2682" y="1910"/>
                  </a:cubicBezTo>
                  <a:cubicBezTo>
                    <a:pt x="2582" y="1443"/>
                    <a:pt x="2415" y="976"/>
                    <a:pt x="1981" y="676"/>
                  </a:cubicBezTo>
                  <a:cubicBezTo>
                    <a:pt x="1748" y="509"/>
                    <a:pt x="1481" y="442"/>
                    <a:pt x="1247" y="342"/>
                  </a:cubicBezTo>
                  <a:cubicBezTo>
                    <a:pt x="947" y="242"/>
                    <a:pt x="714" y="142"/>
                    <a:pt x="413" y="8"/>
                  </a:cubicBezTo>
                  <a:cubicBezTo>
                    <a:pt x="393" y="3"/>
                    <a:pt x="373" y="1"/>
                    <a:pt x="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3"/>
            <p:cNvSpPr/>
            <p:nvPr/>
          </p:nvSpPr>
          <p:spPr>
            <a:xfrm>
              <a:off x="4115050" y="1009500"/>
              <a:ext cx="90650" cy="38475"/>
            </a:xfrm>
            <a:custGeom>
              <a:avLst/>
              <a:gdLst/>
              <a:ahLst/>
              <a:cxnLst/>
              <a:rect l="l" t="t" r="r" b="b"/>
              <a:pathLst>
                <a:path w="3626" h="1539" extrusionOk="0">
                  <a:moveTo>
                    <a:pt x="1090" y="534"/>
                  </a:moveTo>
                  <a:cubicBezTo>
                    <a:pt x="1357" y="534"/>
                    <a:pt x="1591" y="567"/>
                    <a:pt x="1891" y="634"/>
                  </a:cubicBezTo>
                  <a:lnTo>
                    <a:pt x="2625" y="768"/>
                  </a:lnTo>
                  <a:cubicBezTo>
                    <a:pt x="2725" y="768"/>
                    <a:pt x="2792" y="801"/>
                    <a:pt x="2892" y="834"/>
                  </a:cubicBezTo>
                  <a:cubicBezTo>
                    <a:pt x="2925" y="834"/>
                    <a:pt x="2958" y="868"/>
                    <a:pt x="3025" y="934"/>
                  </a:cubicBezTo>
                  <a:lnTo>
                    <a:pt x="2958" y="934"/>
                  </a:lnTo>
                  <a:cubicBezTo>
                    <a:pt x="2925" y="934"/>
                    <a:pt x="2925" y="968"/>
                    <a:pt x="2892" y="968"/>
                  </a:cubicBezTo>
                  <a:cubicBezTo>
                    <a:pt x="2792" y="1001"/>
                    <a:pt x="2691" y="1001"/>
                    <a:pt x="2558" y="1001"/>
                  </a:cubicBezTo>
                  <a:cubicBezTo>
                    <a:pt x="2509" y="1011"/>
                    <a:pt x="2457" y="1015"/>
                    <a:pt x="2403" y="1015"/>
                  </a:cubicBezTo>
                  <a:cubicBezTo>
                    <a:pt x="2271" y="1015"/>
                    <a:pt x="2123" y="991"/>
                    <a:pt x="1958" y="968"/>
                  </a:cubicBezTo>
                  <a:cubicBezTo>
                    <a:pt x="1591" y="868"/>
                    <a:pt x="1224" y="768"/>
                    <a:pt x="890" y="534"/>
                  </a:cubicBezTo>
                  <a:close/>
                  <a:moveTo>
                    <a:pt x="1090" y="0"/>
                  </a:moveTo>
                  <a:cubicBezTo>
                    <a:pt x="790" y="0"/>
                    <a:pt x="523" y="0"/>
                    <a:pt x="256" y="167"/>
                  </a:cubicBezTo>
                  <a:cubicBezTo>
                    <a:pt x="0" y="295"/>
                    <a:pt x="175" y="670"/>
                    <a:pt x="396" y="670"/>
                  </a:cubicBezTo>
                  <a:cubicBezTo>
                    <a:pt x="405" y="670"/>
                    <a:pt x="414" y="669"/>
                    <a:pt x="423" y="668"/>
                  </a:cubicBezTo>
                  <a:lnTo>
                    <a:pt x="423" y="668"/>
                  </a:lnTo>
                  <a:cubicBezTo>
                    <a:pt x="390" y="801"/>
                    <a:pt x="423" y="934"/>
                    <a:pt x="557" y="1001"/>
                  </a:cubicBezTo>
                  <a:cubicBezTo>
                    <a:pt x="1024" y="1352"/>
                    <a:pt x="1639" y="1539"/>
                    <a:pt x="2275" y="1539"/>
                  </a:cubicBezTo>
                  <a:cubicBezTo>
                    <a:pt x="2547" y="1539"/>
                    <a:pt x="2822" y="1505"/>
                    <a:pt x="3092" y="1435"/>
                  </a:cubicBezTo>
                  <a:cubicBezTo>
                    <a:pt x="3292" y="1368"/>
                    <a:pt x="3525" y="1268"/>
                    <a:pt x="3559" y="1034"/>
                  </a:cubicBezTo>
                  <a:cubicBezTo>
                    <a:pt x="3625" y="834"/>
                    <a:pt x="3525" y="601"/>
                    <a:pt x="3359" y="467"/>
                  </a:cubicBezTo>
                  <a:cubicBezTo>
                    <a:pt x="3192" y="334"/>
                    <a:pt x="2925" y="234"/>
                    <a:pt x="2725" y="201"/>
                  </a:cubicBezTo>
                  <a:lnTo>
                    <a:pt x="1958" y="100"/>
                  </a:lnTo>
                  <a:cubicBezTo>
                    <a:pt x="1691" y="34"/>
                    <a:pt x="1391" y="0"/>
                    <a:pt x="10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3"/>
            <p:cNvSpPr/>
            <p:nvPr/>
          </p:nvSpPr>
          <p:spPr>
            <a:xfrm>
              <a:off x="4146475" y="901925"/>
              <a:ext cx="40875" cy="69800"/>
            </a:xfrm>
            <a:custGeom>
              <a:avLst/>
              <a:gdLst/>
              <a:ahLst/>
              <a:cxnLst/>
              <a:rect l="l" t="t" r="r" b="b"/>
              <a:pathLst>
                <a:path w="1635" h="2792" extrusionOk="0">
                  <a:moveTo>
                    <a:pt x="500" y="801"/>
                  </a:moveTo>
                  <a:cubicBezTo>
                    <a:pt x="667" y="968"/>
                    <a:pt x="834" y="1168"/>
                    <a:pt x="967" y="1401"/>
                  </a:cubicBezTo>
                  <a:cubicBezTo>
                    <a:pt x="1034" y="1568"/>
                    <a:pt x="1101" y="1735"/>
                    <a:pt x="1134" y="1902"/>
                  </a:cubicBezTo>
                  <a:cubicBezTo>
                    <a:pt x="1134" y="2002"/>
                    <a:pt x="1068" y="2235"/>
                    <a:pt x="967" y="2302"/>
                  </a:cubicBezTo>
                  <a:cubicBezTo>
                    <a:pt x="932" y="2320"/>
                    <a:pt x="900" y="2328"/>
                    <a:pt x="870" y="2328"/>
                  </a:cubicBezTo>
                  <a:cubicBezTo>
                    <a:pt x="614" y="2328"/>
                    <a:pt x="534" y="1754"/>
                    <a:pt x="534" y="1635"/>
                  </a:cubicBezTo>
                  <a:cubicBezTo>
                    <a:pt x="500" y="1435"/>
                    <a:pt x="500" y="1168"/>
                    <a:pt x="500" y="968"/>
                  </a:cubicBezTo>
                  <a:lnTo>
                    <a:pt x="500" y="801"/>
                  </a:lnTo>
                  <a:close/>
                  <a:moveTo>
                    <a:pt x="300" y="0"/>
                  </a:moveTo>
                  <a:cubicBezTo>
                    <a:pt x="167" y="0"/>
                    <a:pt x="33" y="67"/>
                    <a:pt x="33" y="167"/>
                  </a:cubicBezTo>
                  <a:cubicBezTo>
                    <a:pt x="0" y="401"/>
                    <a:pt x="0" y="634"/>
                    <a:pt x="0" y="901"/>
                  </a:cubicBezTo>
                  <a:cubicBezTo>
                    <a:pt x="0" y="1134"/>
                    <a:pt x="33" y="1335"/>
                    <a:pt x="100" y="1601"/>
                  </a:cubicBezTo>
                  <a:cubicBezTo>
                    <a:pt x="134" y="1968"/>
                    <a:pt x="200" y="2435"/>
                    <a:pt x="500" y="2669"/>
                  </a:cubicBezTo>
                  <a:cubicBezTo>
                    <a:pt x="596" y="2755"/>
                    <a:pt x="703" y="2792"/>
                    <a:pt x="810" y="2792"/>
                  </a:cubicBezTo>
                  <a:cubicBezTo>
                    <a:pt x="1077" y="2792"/>
                    <a:pt x="1349" y="2564"/>
                    <a:pt x="1468" y="2302"/>
                  </a:cubicBezTo>
                  <a:cubicBezTo>
                    <a:pt x="1635" y="1935"/>
                    <a:pt x="1501" y="1468"/>
                    <a:pt x="1301" y="1134"/>
                  </a:cubicBezTo>
                  <a:cubicBezTo>
                    <a:pt x="1101" y="801"/>
                    <a:pt x="801" y="501"/>
                    <a:pt x="500" y="301"/>
                  </a:cubicBezTo>
                  <a:lnTo>
                    <a:pt x="500" y="267"/>
                  </a:lnTo>
                  <a:cubicBezTo>
                    <a:pt x="500" y="134"/>
                    <a:pt x="434" y="67"/>
                    <a:pt x="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3"/>
            <p:cNvSpPr/>
            <p:nvPr/>
          </p:nvSpPr>
          <p:spPr>
            <a:xfrm>
              <a:off x="4093100" y="958250"/>
              <a:ext cx="69225" cy="41200"/>
            </a:xfrm>
            <a:custGeom>
              <a:avLst/>
              <a:gdLst/>
              <a:ahLst/>
              <a:cxnLst/>
              <a:rect l="l" t="t" r="r" b="b"/>
              <a:pathLst>
                <a:path w="2769" h="1648" extrusionOk="0">
                  <a:moveTo>
                    <a:pt x="801" y="416"/>
                  </a:moveTo>
                  <a:cubicBezTo>
                    <a:pt x="834" y="416"/>
                    <a:pt x="934" y="449"/>
                    <a:pt x="968" y="449"/>
                  </a:cubicBezTo>
                  <a:cubicBezTo>
                    <a:pt x="1168" y="516"/>
                    <a:pt x="1335" y="583"/>
                    <a:pt x="1501" y="683"/>
                  </a:cubicBezTo>
                  <a:lnTo>
                    <a:pt x="2002" y="916"/>
                  </a:lnTo>
                  <a:cubicBezTo>
                    <a:pt x="2102" y="950"/>
                    <a:pt x="2135" y="1016"/>
                    <a:pt x="2202" y="1083"/>
                  </a:cubicBezTo>
                  <a:lnTo>
                    <a:pt x="2202" y="1116"/>
                  </a:lnTo>
                  <a:cubicBezTo>
                    <a:pt x="2190" y="1153"/>
                    <a:pt x="2146" y="1167"/>
                    <a:pt x="2092" y="1167"/>
                  </a:cubicBezTo>
                  <a:cubicBezTo>
                    <a:pt x="1999" y="1167"/>
                    <a:pt x="1877" y="1125"/>
                    <a:pt x="1835" y="1083"/>
                  </a:cubicBezTo>
                  <a:cubicBezTo>
                    <a:pt x="1668" y="1050"/>
                    <a:pt x="1501" y="983"/>
                    <a:pt x="1368" y="883"/>
                  </a:cubicBezTo>
                  <a:cubicBezTo>
                    <a:pt x="1201" y="816"/>
                    <a:pt x="1101" y="716"/>
                    <a:pt x="968" y="583"/>
                  </a:cubicBezTo>
                  <a:lnTo>
                    <a:pt x="801" y="416"/>
                  </a:lnTo>
                  <a:close/>
                  <a:moveTo>
                    <a:pt x="570" y="1"/>
                  </a:moveTo>
                  <a:cubicBezTo>
                    <a:pt x="457" y="1"/>
                    <a:pt x="344" y="15"/>
                    <a:pt x="234" y="49"/>
                  </a:cubicBezTo>
                  <a:cubicBezTo>
                    <a:pt x="0" y="82"/>
                    <a:pt x="67" y="349"/>
                    <a:pt x="167" y="416"/>
                  </a:cubicBezTo>
                  <a:lnTo>
                    <a:pt x="167" y="449"/>
                  </a:lnTo>
                  <a:cubicBezTo>
                    <a:pt x="267" y="616"/>
                    <a:pt x="434" y="749"/>
                    <a:pt x="534" y="850"/>
                  </a:cubicBezTo>
                  <a:cubicBezTo>
                    <a:pt x="667" y="950"/>
                    <a:pt x="834" y="1050"/>
                    <a:pt x="1001" y="1183"/>
                  </a:cubicBezTo>
                  <a:cubicBezTo>
                    <a:pt x="1168" y="1250"/>
                    <a:pt x="1335" y="1350"/>
                    <a:pt x="1468" y="1417"/>
                  </a:cubicBezTo>
                  <a:cubicBezTo>
                    <a:pt x="1635" y="1517"/>
                    <a:pt x="1802" y="1583"/>
                    <a:pt x="1968" y="1617"/>
                  </a:cubicBezTo>
                  <a:cubicBezTo>
                    <a:pt x="2069" y="1637"/>
                    <a:pt x="2158" y="1648"/>
                    <a:pt x="2236" y="1648"/>
                  </a:cubicBezTo>
                  <a:cubicBezTo>
                    <a:pt x="2417" y="1648"/>
                    <a:pt x="2542" y="1590"/>
                    <a:pt x="2635" y="1450"/>
                  </a:cubicBezTo>
                  <a:cubicBezTo>
                    <a:pt x="2769" y="1283"/>
                    <a:pt x="2769" y="1050"/>
                    <a:pt x="2602" y="883"/>
                  </a:cubicBezTo>
                  <a:cubicBezTo>
                    <a:pt x="2335" y="549"/>
                    <a:pt x="1935" y="416"/>
                    <a:pt x="1568" y="249"/>
                  </a:cubicBezTo>
                  <a:cubicBezTo>
                    <a:pt x="1245" y="125"/>
                    <a:pt x="903" y="1"/>
                    <a:pt x="5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3"/>
            <p:cNvSpPr/>
            <p:nvPr/>
          </p:nvSpPr>
          <p:spPr>
            <a:xfrm>
              <a:off x="4096425" y="1020000"/>
              <a:ext cx="34225" cy="66700"/>
            </a:xfrm>
            <a:custGeom>
              <a:avLst/>
              <a:gdLst/>
              <a:ahLst/>
              <a:cxnLst/>
              <a:rect l="l" t="t" r="r" b="b"/>
              <a:pathLst>
                <a:path w="1369" h="2668" extrusionOk="0">
                  <a:moveTo>
                    <a:pt x="868" y="715"/>
                  </a:moveTo>
                  <a:cubicBezTo>
                    <a:pt x="935" y="948"/>
                    <a:pt x="968" y="1215"/>
                    <a:pt x="968" y="1448"/>
                  </a:cubicBezTo>
                  <a:cubicBezTo>
                    <a:pt x="968" y="1615"/>
                    <a:pt x="968" y="1849"/>
                    <a:pt x="868" y="1949"/>
                  </a:cubicBezTo>
                  <a:cubicBezTo>
                    <a:pt x="835" y="2015"/>
                    <a:pt x="835" y="2049"/>
                    <a:pt x="801" y="2049"/>
                  </a:cubicBezTo>
                  <a:cubicBezTo>
                    <a:pt x="801" y="2082"/>
                    <a:pt x="793" y="2091"/>
                    <a:pt x="785" y="2091"/>
                  </a:cubicBezTo>
                  <a:cubicBezTo>
                    <a:pt x="776" y="2091"/>
                    <a:pt x="768" y="2082"/>
                    <a:pt x="768" y="2082"/>
                  </a:cubicBezTo>
                  <a:cubicBezTo>
                    <a:pt x="668" y="2015"/>
                    <a:pt x="634" y="1782"/>
                    <a:pt x="634" y="1682"/>
                  </a:cubicBezTo>
                  <a:cubicBezTo>
                    <a:pt x="634" y="1482"/>
                    <a:pt x="634" y="1382"/>
                    <a:pt x="668" y="1215"/>
                  </a:cubicBezTo>
                  <a:cubicBezTo>
                    <a:pt x="701" y="1048"/>
                    <a:pt x="768" y="915"/>
                    <a:pt x="835" y="781"/>
                  </a:cubicBezTo>
                  <a:cubicBezTo>
                    <a:pt x="835" y="748"/>
                    <a:pt x="868" y="748"/>
                    <a:pt x="868" y="715"/>
                  </a:cubicBezTo>
                  <a:close/>
                  <a:moveTo>
                    <a:pt x="995" y="1"/>
                  </a:moveTo>
                  <a:cubicBezTo>
                    <a:pt x="911" y="1"/>
                    <a:pt x="821" y="68"/>
                    <a:pt x="801" y="147"/>
                  </a:cubicBezTo>
                  <a:cubicBezTo>
                    <a:pt x="468" y="348"/>
                    <a:pt x="301" y="614"/>
                    <a:pt x="167" y="948"/>
                  </a:cubicBezTo>
                  <a:cubicBezTo>
                    <a:pt x="34" y="1282"/>
                    <a:pt x="1" y="1615"/>
                    <a:pt x="101" y="2015"/>
                  </a:cubicBezTo>
                  <a:cubicBezTo>
                    <a:pt x="134" y="2216"/>
                    <a:pt x="201" y="2382"/>
                    <a:pt x="334" y="2549"/>
                  </a:cubicBezTo>
                  <a:cubicBezTo>
                    <a:pt x="447" y="2624"/>
                    <a:pt x="580" y="2668"/>
                    <a:pt x="711" y="2668"/>
                  </a:cubicBezTo>
                  <a:cubicBezTo>
                    <a:pt x="813" y="2668"/>
                    <a:pt x="914" y="2641"/>
                    <a:pt x="1001" y="2583"/>
                  </a:cubicBezTo>
                  <a:cubicBezTo>
                    <a:pt x="1368" y="2382"/>
                    <a:pt x="1368" y="1915"/>
                    <a:pt x="1335" y="1548"/>
                  </a:cubicBezTo>
                  <a:cubicBezTo>
                    <a:pt x="1302" y="1282"/>
                    <a:pt x="1302" y="1081"/>
                    <a:pt x="1268" y="848"/>
                  </a:cubicBezTo>
                  <a:cubicBezTo>
                    <a:pt x="1202" y="581"/>
                    <a:pt x="1168" y="348"/>
                    <a:pt x="1135" y="114"/>
                  </a:cubicBezTo>
                  <a:cubicBezTo>
                    <a:pt x="1108" y="33"/>
                    <a:pt x="1053" y="1"/>
                    <a:pt x="9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3"/>
            <p:cNvSpPr/>
            <p:nvPr/>
          </p:nvSpPr>
          <p:spPr>
            <a:xfrm>
              <a:off x="4352450" y="1034525"/>
              <a:ext cx="10025" cy="7525"/>
            </a:xfrm>
            <a:custGeom>
              <a:avLst/>
              <a:gdLst/>
              <a:ahLst/>
              <a:cxnLst/>
              <a:rect l="l" t="t" r="r" b="b"/>
              <a:pathLst>
                <a:path w="401" h="301" extrusionOk="0">
                  <a:moveTo>
                    <a:pt x="100" y="0"/>
                  </a:moveTo>
                  <a:cubicBezTo>
                    <a:pt x="67" y="0"/>
                    <a:pt x="0" y="0"/>
                    <a:pt x="0" y="33"/>
                  </a:cubicBezTo>
                  <a:cubicBezTo>
                    <a:pt x="0" y="67"/>
                    <a:pt x="0" y="134"/>
                    <a:pt x="67" y="134"/>
                  </a:cubicBezTo>
                  <a:cubicBezTo>
                    <a:pt x="134" y="167"/>
                    <a:pt x="234" y="200"/>
                    <a:pt x="301" y="300"/>
                  </a:cubicBezTo>
                  <a:cubicBezTo>
                    <a:pt x="301" y="267"/>
                    <a:pt x="401" y="267"/>
                    <a:pt x="401" y="200"/>
                  </a:cubicBezTo>
                  <a:cubicBezTo>
                    <a:pt x="401" y="167"/>
                    <a:pt x="401" y="134"/>
                    <a:pt x="367" y="134"/>
                  </a:cubicBez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a:off x="5496600" y="898125"/>
              <a:ext cx="103425" cy="436900"/>
            </a:xfrm>
            <a:custGeom>
              <a:avLst/>
              <a:gdLst/>
              <a:ahLst/>
              <a:cxnLst/>
              <a:rect l="l" t="t" r="r" b="b"/>
              <a:pathLst>
                <a:path w="4137" h="17476" extrusionOk="0">
                  <a:moveTo>
                    <a:pt x="1495" y="0"/>
                  </a:moveTo>
                  <a:cubicBezTo>
                    <a:pt x="1401" y="0"/>
                    <a:pt x="1315" y="80"/>
                    <a:pt x="1335" y="219"/>
                  </a:cubicBezTo>
                  <a:cubicBezTo>
                    <a:pt x="1902" y="2220"/>
                    <a:pt x="1501" y="4422"/>
                    <a:pt x="1034" y="6423"/>
                  </a:cubicBezTo>
                  <a:cubicBezTo>
                    <a:pt x="567" y="8425"/>
                    <a:pt x="67" y="10460"/>
                    <a:pt x="0" y="12495"/>
                  </a:cubicBezTo>
                  <a:cubicBezTo>
                    <a:pt x="0" y="13495"/>
                    <a:pt x="67" y="14496"/>
                    <a:pt x="367" y="15463"/>
                  </a:cubicBezTo>
                  <a:cubicBezTo>
                    <a:pt x="567" y="16164"/>
                    <a:pt x="1001" y="16898"/>
                    <a:pt x="1668" y="17265"/>
                  </a:cubicBezTo>
                  <a:cubicBezTo>
                    <a:pt x="1926" y="17401"/>
                    <a:pt x="2225" y="17475"/>
                    <a:pt x="2521" y="17475"/>
                  </a:cubicBezTo>
                  <a:cubicBezTo>
                    <a:pt x="2877" y="17475"/>
                    <a:pt x="3230" y="17368"/>
                    <a:pt x="3503" y="17131"/>
                  </a:cubicBezTo>
                  <a:cubicBezTo>
                    <a:pt x="4003" y="16664"/>
                    <a:pt x="4137" y="15830"/>
                    <a:pt x="3736" y="15297"/>
                  </a:cubicBezTo>
                  <a:cubicBezTo>
                    <a:pt x="3512" y="14941"/>
                    <a:pt x="3056" y="14722"/>
                    <a:pt x="2617" y="14722"/>
                  </a:cubicBezTo>
                  <a:cubicBezTo>
                    <a:pt x="2273" y="14722"/>
                    <a:pt x="1940" y="14856"/>
                    <a:pt x="1735" y="15163"/>
                  </a:cubicBezTo>
                  <a:cubicBezTo>
                    <a:pt x="1381" y="15711"/>
                    <a:pt x="1711" y="16601"/>
                    <a:pt x="2425" y="16601"/>
                  </a:cubicBezTo>
                  <a:cubicBezTo>
                    <a:pt x="2450" y="16601"/>
                    <a:pt x="2476" y="16600"/>
                    <a:pt x="2502" y="16597"/>
                  </a:cubicBezTo>
                  <a:cubicBezTo>
                    <a:pt x="2736" y="16597"/>
                    <a:pt x="2702" y="16264"/>
                    <a:pt x="2502" y="16231"/>
                  </a:cubicBezTo>
                  <a:cubicBezTo>
                    <a:pt x="2169" y="16164"/>
                    <a:pt x="2068" y="15764"/>
                    <a:pt x="2369" y="15597"/>
                  </a:cubicBezTo>
                  <a:cubicBezTo>
                    <a:pt x="2469" y="15530"/>
                    <a:pt x="2586" y="15497"/>
                    <a:pt x="2702" y="15497"/>
                  </a:cubicBezTo>
                  <a:cubicBezTo>
                    <a:pt x="2819" y="15497"/>
                    <a:pt x="2936" y="15530"/>
                    <a:pt x="3036" y="15597"/>
                  </a:cubicBezTo>
                  <a:cubicBezTo>
                    <a:pt x="3536" y="15964"/>
                    <a:pt x="3469" y="16664"/>
                    <a:pt x="2836" y="16898"/>
                  </a:cubicBezTo>
                  <a:cubicBezTo>
                    <a:pt x="2695" y="16937"/>
                    <a:pt x="2564" y="16956"/>
                    <a:pt x="2440" y="16956"/>
                  </a:cubicBezTo>
                  <a:cubicBezTo>
                    <a:pt x="1213" y="16956"/>
                    <a:pt x="792" y="15132"/>
                    <a:pt x="701" y="14162"/>
                  </a:cubicBezTo>
                  <a:cubicBezTo>
                    <a:pt x="401" y="11060"/>
                    <a:pt x="1735" y="8091"/>
                    <a:pt x="2169" y="5056"/>
                  </a:cubicBezTo>
                  <a:cubicBezTo>
                    <a:pt x="2302" y="4222"/>
                    <a:pt x="2335" y="3388"/>
                    <a:pt x="2235" y="2554"/>
                  </a:cubicBezTo>
                  <a:cubicBezTo>
                    <a:pt x="2169" y="1720"/>
                    <a:pt x="1968" y="920"/>
                    <a:pt x="1668" y="119"/>
                  </a:cubicBezTo>
                  <a:cubicBezTo>
                    <a:pt x="1628" y="38"/>
                    <a:pt x="1559" y="0"/>
                    <a:pt x="14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a:off x="5088800" y="839925"/>
              <a:ext cx="440900" cy="93675"/>
            </a:xfrm>
            <a:custGeom>
              <a:avLst/>
              <a:gdLst/>
              <a:ahLst/>
              <a:cxnLst/>
              <a:rect l="l" t="t" r="r" b="b"/>
              <a:pathLst>
                <a:path w="17636" h="3747" extrusionOk="0">
                  <a:moveTo>
                    <a:pt x="1663" y="1"/>
                  </a:moveTo>
                  <a:cubicBezTo>
                    <a:pt x="1098" y="1"/>
                    <a:pt x="561" y="442"/>
                    <a:pt x="334" y="979"/>
                  </a:cubicBezTo>
                  <a:cubicBezTo>
                    <a:pt x="1" y="1780"/>
                    <a:pt x="334" y="2480"/>
                    <a:pt x="1001" y="2947"/>
                  </a:cubicBezTo>
                  <a:cubicBezTo>
                    <a:pt x="1915" y="3564"/>
                    <a:pt x="3032" y="3747"/>
                    <a:pt x="4145" y="3747"/>
                  </a:cubicBezTo>
                  <a:cubicBezTo>
                    <a:pt x="4779" y="3747"/>
                    <a:pt x="5412" y="3687"/>
                    <a:pt x="6005" y="3614"/>
                  </a:cubicBezTo>
                  <a:cubicBezTo>
                    <a:pt x="6472" y="3514"/>
                    <a:pt x="6872" y="3414"/>
                    <a:pt x="7339" y="3314"/>
                  </a:cubicBezTo>
                  <a:cubicBezTo>
                    <a:pt x="7806" y="3181"/>
                    <a:pt x="8307" y="3181"/>
                    <a:pt x="8740" y="3081"/>
                  </a:cubicBezTo>
                  <a:cubicBezTo>
                    <a:pt x="9674" y="2781"/>
                    <a:pt x="10642" y="2514"/>
                    <a:pt x="11542" y="2280"/>
                  </a:cubicBezTo>
                  <a:cubicBezTo>
                    <a:pt x="12648" y="1984"/>
                    <a:pt x="13778" y="1805"/>
                    <a:pt x="14910" y="1805"/>
                  </a:cubicBezTo>
                  <a:cubicBezTo>
                    <a:pt x="15690" y="1805"/>
                    <a:pt x="16471" y="1890"/>
                    <a:pt x="17246" y="2080"/>
                  </a:cubicBezTo>
                  <a:cubicBezTo>
                    <a:pt x="17259" y="2082"/>
                    <a:pt x="17271" y="2082"/>
                    <a:pt x="17283" y="2082"/>
                  </a:cubicBezTo>
                  <a:cubicBezTo>
                    <a:pt x="17525" y="2082"/>
                    <a:pt x="17636" y="1775"/>
                    <a:pt x="17413" y="1680"/>
                  </a:cubicBezTo>
                  <a:cubicBezTo>
                    <a:pt x="16591" y="1269"/>
                    <a:pt x="15700" y="1110"/>
                    <a:pt x="14800" y="1110"/>
                  </a:cubicBezTo>
                  <a:cubicBezTo>
                    <a:pt x="14167" y="1110"/>
                    <a:pt x="13530" y="1189"/>
                    <a:pt x="12910" y="1313"/>
                  </a:cubicBezTo>
                  <a:cubicBezTo>
                    <a:pt x="11509" y="1580"/>
                    <a:pt x="10175" y="2113"/>
                    <a:pt x="8807" y="2514"/>
                  </a:cubicBezTo>
                  <a:cubicBezTo>
                    <a:pt x="8407" y="2614"/>
                    <a:pt x="8140" y="2781"/>
                    <a:pt x="7806" y="2914"/>
                  </a:cubicBezTo>
                  <a:cubicBezTo>
                    <a:pt x="7473" y="3014"/>
                    <a:pt x="7039" y="3114"/>
                    <a:pt x="6672" y="3181"/>
                  </a:cubicBezTo>
                  <a:cubicBezTo>
                    <a:pt x="6205" y="3270"/>
                    <a:pt x="5738" y="3299"/>
                    <a:pt x="5251" y="3299"/>
                  </a:cubicBezTo>
                  <a:cubicBezTo>
                    <a:pt x="5008" y="3299"/>
                    <a:pt x="4760" y="3292"/>
                    <a:pt x="4504" y="3281"/>
                  </a:cubicBezTo>
                  <a:cubicBezTo>
                    <a:pt x="3837" y="3248"/>
                    <a:pt x="3170" y="3114"/>
                    <a:pt x="2502" y="2914"/>
                  </a:cubicBezTo>
                  <a:cubicBezTo>
                    <a:pt x="1969" y="2680"/>
                    <a:pt x="1135" y="2447"/>
                    <a:pt x="968" y="1813"/>
                  </a:cubicBezTo>
                  <a:cubicBezTo>
                    <a:pt x="830" y="1371"/>
                    <a:pt x="1242" y="722"/>
                    <a:pt x="1710" y="722"/>
                  </a:cubicBezTo>
                  <a:cubicBezTo>
                    <a:pt x="1806" y="722"/>
                    <a:pt x="1905" y="750"/>
                    <a:pt x="2002" y="812"/>
                  </a:cubicBezTo>
                  <a:cubicBezTo>
                    <a:pt x="2388" y="1069"/>
                    <a:pt x="2179" y="1564"/>
                    <a:pt x="1895" y="1564"/>
                  </a:cubicBezTo>
                  <a:cubicBezTo>
                    <a:pt x="1811" y="1564"/>
                    <a:pt x="1719" y="1520"/>
                    <a:pt x="1635" y="1413"/>
                  </a:cubicBezTo>
                  <a:cubicBezTo>
                    <a:pt x="1570" y="1332"/>
                    <a:pt x="1494" y="1298"/>
                    <a:pt x="1419" y="1298"/>
                  </a:cubicBezTo>
                  <a:cubicBezTo>
                    <a:pt x="1185" y="1298"/>
                    <a:pt x="966" y="1627"/>
                    <a:pt x="1168" y="1880"/>
                  </a:cubicBezTo>
                  <a:cubicBezTo>
                    <a:pt x="1320" y="2101"/>
                    <a:pt x="1570" y="2196"/>
                    <a:pt x="1833" y="2196"/>
                  </a:cubicBezTo>
                  <a:cubicBezTo>
                    <a:pt x="2206" y="2196"/>
                    <a:pt x="2607" y="2006"/>
                    <a:pt x="2803" y="1713"/>
                  </a:cubicBezTo>
                  <a:cubicBezTo>
                    <a:pt x="3236" y="1046"/>
                    <a:pt x="2669" y="212"/>
                    <a:pt x="1969" y="45"/>
                  </a:cubicBezTo>
                  <a:cubicBezTo>
                    <a:pt x="1867" y="15"/>
                    <a:pt x="1765" y="1"/>
                    <a:pt x="1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3"/>
            <p:cNvSpPr/>
            <p:nvPr/>
          </p:nvSpPr>
          <p:spPr>
            <a:xfrm>
              <a:off x="5397350" y="915675"/>
              <a:ext cx="129300" cy="311725"/>
            </a:xfrm>
            <a:custGeom>
              <a:avLst/>
              <a:gdLst/>
              <a:ahLst/>
              <a:cxnLst/>
              <a:rect l="l" t="t" r="r" b="b"/>
              <a:pathLst>
                <a:path w="5172" h="12469" extrusionOk="0">
                  <a:moveTo>
                    <a:pt x="4934" y="1"/>
                  </a:moveTo>
                  <a:cubicBezTo>
                    <a:pt x="4813" y="1"/>
                    <a:pt x="4688" y="84"/>
                    <a:pt x="4671" y="251"/>
                  </a:cubicBezTo>
                  <a:cubicBezTo>
                    <a:pt x="4604" y="3520"/>
                    <a:pt x="1402" y="5588"/>
                    <a:pt x="501" y="8557"/>
                  </a:cubicBezTo>
                  <a:cubicBezTo>
                    <a:pt x="101" y="9858"/>
                    <a:pt x="1" y="11626"/>
                    <a:pt x="1368" y="12293"/>
                  </a:cubicBezTo>
                  <a:cubicBezTo>
                    <a:pt x="1611" y="12408"/>
                    <a:pt x="1858" y="12469"/>
                    <a:pt x="2097" y="12469"/>
                  </a:cubicBezTo>
                  <a:cubicBezTo>
                    <a:pt x="2483" y="12469"/>
                    <a:pt x="2848" y="12309"/>
                    <a:pt x="3136" y="11959"/>
                  </a:cubicBezTo>
                  <a:cubicBezTo>
                    <a:pt x="3537" y="11459"/>
                    <a:pt x="3703" y="10725"/>
                    <a:pt x="3337" y="10191"/>
                  </a:cubicBezTo>
                  <a:cubicBezTo>
                    <a:pt x="3124" y="9872"/>
                    <a:pt x="2720" y="9634"/>
                    <a:pt x="2326" y="9634"/>
                  </a:cubicBezTo>
                  <a:cubicBezTo>
                    <a:pt x="2103" y="9634"/>
                    <a:pt x="1883" y="9710"/>
                    <a:pt x="1702" y="9891"/>
                  </a:cubicBezTo>
                  <a:cubicBezTo>
                    <a:pt x="1302" y="10291"/>
                    <a:pt x="1335" y="11059"/>
                    <a:pt x="1869" y="11292"/>
                  </a:cubicBezTo>
                  <a:cubicBezTo>
                    <a:pt x="1915" y="11315"/>
                    <a:pt x="1961" y="11326"/>
                    <a:pt x="2005" y="11326"/>
                  </a:cubicBezTo>
                  <a:cubicBezTo>
                    <a:pt x="2274" y="11326"/>
                    <a:pt x="2456" y="10935"/>
                    <a:pt x="2169" y="10792"/>
                  </a:cubicBezTo>
                  <a:cubicBezTo>
                    <a:pt x="1902" y="10692"/>
                    <a:pt x="2102" y="10358"/>
                    <a:pt x="2336" y="10358"/>
                  </a:cubicBezTo>
                  <a:cubicBezTo>
                    <a:pt x="2669" y="10358"/>
                    <a:pt x="2836" y="10692"/>
                    <a:pt x="2836" y="10925"/>
                  </a:cubicBezTo>
                  <a:cubicBezTo>
                    <a:pt x="2836" y="11225"/>
                    <a:pt x="2636" y="11592"/>
                    <a:pt x="2369" y="11759"/>
                  </a:cubicBezTo>
                  <a:cubicBezTo>
                    <a:pt x="2273" y="11817"/>
                    <a:pt x="2172" y="11841"/>
                    <a:pt x="2069" y="11841"/>
                  </a:cubicBezTo>
                  <a:cubicBezTo>
                    <a:pt x="1816" y="11841"/>
                    <a:pt x="1558" y="11692"/>
                    <a:pt x="1368" y="11526"/>
                  </a:cubicBezTo>
                  <a:cubicBezTo>
                    <a:pt x="301" y="10525"/>
                    <a:pt x="1035" y="8590"/>
                    <a:pt x="1635" y="7523"/>
                  </a:cubicBezTo>
                  <a:cubicBezTo>
                    <a:pt x="2870" y="5121"/>
                    <a:pt x="5171" y="3120"/>
                    <a:pt x="5171" y="251"/>
                  </a:cubicBezTo>
                  <a:cubicBezTo>
                    <a:pt x="5171" y="84"/>
                    <a:pt x="5054" y="1"/>
                    <a:pt x="49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a:off x="5204725" y="899150"/>
              <a:ext cx="311900" cy="116650"/>
            </a:xfrm>
            <a:custGeom>
              <a:avLst/>
              <a:gdLst/>
              <a:ahLst/>
              <a:cxnLst/>
              <a:rect l="l" t="t" r="r" b="b"/>
              <a:pathLst>
                <a:path w="12476" h="4666" extrusionOk="0">
                  <a:moveTo>
                    <a:pt x="10787" y="1"/>
                  </a:moveTo>
                  <a:cubicBezTo>
                    <a:pt x="10167" y="1"/>
                    <a:pt x="9555" y="111"/>
                    <a:pt x="8973" y="311"/>
                  </a:cubicBezTo>
                  <a:cubicBezTo>
                    <a:pt x="7973" y="712"/>
                    <a:pt x="7072" y="1245"/>
                    <a:pt x="6205" y="1813"/>
                  </a:cubicBezTo>
                  <a:cubicBezTo>
                    <a:pt x="5371" y="2413"/>
                    <a:pt x="4537" y="3113"/>
                    <a:pt x="3570" y="3580"/>
                  </a:cubicBezTo>
                  <a:cubicBezTo>
                    <a:pt x="3164" y="3774"/>
                    <a:pt x="2564" y="3987"/>
                    <a:pt x="2013" y="3987"/>
                  </a:cubicBezTo>
                  <a:cubicBezTo>
                    <a:pt x="1522" y="3987"/>
                    <a:pt x="1070" y="3817"/>
                    <a:pt x="834" y="3314"/>
                  </a:cubicBezTo>
                  <a:cubicBezTo>
                    <a:pt x="667" y="2947"/>
                    <a:pt x="801" y="2313"/>
                    <a:pt x="1235" y="2246"/>
                  </a:cubicBezTo>
                  <a:cubicBezTo>
                    <a:pt x="1275" y="2240"/>
                    <a:pt x="1314" y="2238"/>
                    <a:pt x="1352" y="2238"/>
                  </a:cubicBezTo>
                  <a:cubicBezTo>
                    <a:pt x="1535" y="2238"/>
                    <a:pt x="1691" y="2302"/>
                    <a:pt x="1802" y="2413"/>
                  </a:cubicBezTo>
                  <a:cubicBezTo>
                    <a:pt x="1964" y="2629"/>
                    <a:pt x="1863" y="2977"/>
                    <a:pt x="1642" y="2977"/>
                  </a:cubicBezTo>
                  <a:cubicBezTo>
                    <a:pt x="1590" y="2977"/>
                    <a:pt x="1531" y="2958"/>
                    <a:pt x="1468" y="2913"/>
                  </a:cubicBezTo>
                  <a:cubicBezTo>
                    <a:pt x="1417" y="2875"/>
                    <a:pt x="1365" y="2859"/>
                    <a:pt x="1316" y="2859"/>
                  </a:cubicBezTo>
                  <a:cubicBezTo>
                    <a:pt x="1107" y="2859"/>
                    <a:pt x="952" y="3152"/>
                    <a:pt x="1168" y="3314"/>
                  </a:cubicBezTo>
                  <a:cubicBezTo>
                    <a:pt x="1315" y="3442"/>
                    <a:pt x="1474" y="3497"/>
                    <a:pt x="1629" y="3497"/>
                  </a:cubicBezTo>
                  <a:cubicBezTo>
                    <a:pt x="2034" y="3497"/>
                    <a:pt x="2402" y="3115"/>
                    <a:pt x="2402" y="2680"/>
                  </a:cubicBezTo>
                  <a:cubicBezTo>
                    <a:pt x="2402" y="2079"/>
                    <a:pt x="1868" y="1712"/>
                    <a:pt x="1335" y="1712"/>
                  </a:cubicBezTo>
                  <a:cubicBezTo>
                    <a:pt x="801" y="1712"/>
                    <a:pt x="334" y="2046"/>
                    <a:pt x="167" y="2546"/>
                  </a:cubicBezTo>
                  <a:cubicBezTo>
                    <a:pt x="0" y="3080"/>
                    <a:pt x="167" y="3681"/>
                    <a:pt x="567" y="4081"/>
                  </a:cubicBezTo>
                  <a:cubicBezTo>
                    <a:pt x="1006" y="4505"/>
                    <a:pt x="1534" y="4666"/>
                    <a:pt x="2082" y="4666"/>
                  </a:cubicBezTo>
                  <a:cubicBezTo>
                    <a:pt x="2870" y="4666"/>
                    <a:pt x="3701" y="4335"/>
                    <a:pt x="4370" y="3981"/>
                  </a:cubicBezTo>
                  <a:cubicBezTo>
                    <a:pt x="5638" y="3247"/>
                    <a:pt x="6672" y="2246"/>
                    <a:pt x="7873" y="1446"/>
                  </a:cubicBezTo>
                  <a:cubicBezTo>
                    <a:pt x="8888" y="795"/>
                    <a:pt x="10065" y="327"/>
                    <a:pt x="11278" y="327"/>
                  </a:cubicBezTo>
                  <a:cubicBezTo>
                    <a:pt x="11620" y="327"/>
                    <a:pt x="11965" y="364"/>
                    <a:pt x="12309" y="445"/>
                  </a:cubicBezTo>
                  <a:cubicBezTo>
                    <a:pt x="12409" y="445"/>
                    <a:pt x="12476" y="278"/>
                    <a:pt x="12342" y="245"/>
                  </a:cubicBezTo>
                  <a:cubicBezTo>
                    <a:pt x="11827" y="78"/>
                    <a:pt x="11304" y="1"/>
                    <a:pt x="10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a:off x="5496600" y="814350"/>
              <a:ext cx="120950" cy="100675"/>
            </a:xfrm>
            <a:custGeom>
              <a:avLst/>
              <a:gdLst/>
              <a:ahLst/>
              <a:cxnLst/>
              <a:rect l="l" t="t" r="r" b="b"/>
              <a:pathLst>
                <a:path w="4838" h="4027" extrusionOk="0">
                  <a:moveTo>
                    <a:pt x="4137" y="568"/>
                  </a:moveTo>
                  <a:cubicBezTo>
                    <a:pt x="3803" y="1235"/>
                    <a:pt x="3303" y="1902"/>
                    <a:pt x="2669" y="2336"/>
                  </a:cubicBezTo>
                  <a:cubicBezTo>
                    <a:pt x="2406" y="2540"/>
                    <a:pt x="2118" y="2642"/>
                    <a:pt x="1827" y="2642"/>
                  </a:cubicBezTo>
                  <a:cubicBezTo>
                    <a:pt x="1785" y="2642"/>
                    <a:pt x="1743" y="2640"/>
                    <a:pt x="1702" y="2636"/>
                  </a:cubicBezTo>
                  <a:cubicBezTo>
                    <a:pt x="1868" y="2269"/>
                    <a:pt x="2068" y="1936"/>
                    <a:pt x="2369" y="1635"/>
                  </a:cubicBezTo>
                  <a:cubicBezTo>
                    <a:pt x="2669" y="1335"/>
                    <a:pt x="3002" y="1135"/>
                    <a:pt x="3336" y="935"/>
                  </a:cubicBezTo>
                  <a:cubicBezTo>
                    <a:pt x="3536" y="801"/>
                    <a:pt x="3836" y="568"/>
                    <a:pt x="4137" y="568"/>
                  </a:cubicBezTo>
                  <a:close/>
                  <a:moveTo>
                    <a:pt x="4218" y="1"/>
                  </a:moveTo>
                  <a:cubicBezTo>
                    <a:pt x="3895" y="1"/>
                    <a:pt x="3576" y="175"/>
                    <a:pt x="3303" y="334"/>
                  </a:cubicBezTo>
                  <a:cubicBezTo>
                    <a:pt x="2836" y="601"/>
                    <a:pt x="2369" y="901"/>
                    <a:pt x="2002" y="1268"/>
                  </a:cubicBezTo>
                  <a:cubicBezTo>
                    <a:pt x="1668" y="1602"/>
                    <a:pt x="1368" y="2069"/>
                    <a:pt x="1235" y="2569"/>
                  </a:cubicBezTo>
                  <a:cubicBezTo>
                    <a:pt x="984" y="2494"/>
                    <a:pt x="772" y="2400"/>
                    <a:pt x="512" y="2400"/>
                  </a:cubicBezTo>
                  <a:cubicBezTo>
                    <a:pt x="426" y="2400"/>
                    <a:pt x="334" y="2411"/>
                    <a:pt x="234" y="2436"/>
                  </a:cubicBezTo>
                  <a:cubicBezTo>
                    <a:pt x="34" y="2469"/>
                    <a:pt x="0" y="2836"/>
                    <a:pt x="234" y="2903"/>
                  </a:cubicBezTo>
                  <a:cubicBezTo>
                    <a:pt x="567" y="2936"/>
                    <a:pt x="868" y="3070"/>
                    <a:pt x="1201" y="3136"/>
                  </a:cubicBezTo>
                  <a:cubicBezTo>
                    <a:pt x="1235" y="3403"/>
                    <a:pt x="1301" y="3670"/>
                    <a:pt x="1468" y="3937"/>
                  </a:cubicBezTo>
                  <a:cubicBezTo>
                    <a:pt x="1499" y="4000"/>
                    <a:pt x="1553" y="4026"/>
                    <a:pt x="1610" y="4026"/>
                  </a:cubicBezTo>
                  <a:cubicBezTo>
                    <a:pt x="1734" y="4026"/>
                    <a:pt x="1870" y="3897"/>
                    <a:pt x="1802" y="3737"/>
                  </a:cubicBezTo>
                  <a:cubicBezTo>
                    <a:pt x="1702" y="3570"/>
                    <a:pt x="1668" y="3403"/>
                    <a:pt x="1668" y="3236"/>
                  </a:cubicBezTo>
                  <a:lnTo>
                    <a:pt x="1668" y="3236"/>
                  </a:lnTo>
                  <a:cubicBezTo>
                    <a:pt x="1708" y="3239"/>
                    <a:pt x="1747" y="3241"/>
                    <a:pt x="1786" y="3241"/>
                  </a:cubicBezTo>
                  <a:cubicBezTo>
                    <a:pt x="2208" y="3241"/>
                    <a:pt x="2603" y="3078"/>
                    <a:pt x="2969" y="2803"/>
                  </a:cubicBezTo>
                  <a:cubicBezTo>
                    <a:pt x="3736" y="2269"/>
                    <a:pt x="4337" y="1402"/>
                    <a:pt x="4737" y="501"/>
                  </a:cubicBezTo>
                  <a:cubicBezTo>
                    <a:pt x="4837" y="401"/>
                    <a:pt x="4804" y="234"/>
                    <a:pt x="4670" y="134"/>
                  </a:cubicBezTo>
                  <a:cubicBezTo>
                    <a:pt x="4522" y="39"/>
                    <a:pt x="4370" y="1"/>
                    <a:pt x="42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5514100" y="1125625"/>
              <a:ext cx="76750" cy="113300"/>
            </a:xfrm>
            <a:custGeom>
              <a:avLst/>
              <a:gdLst/>
              <a:ahLst/>
              <a:cxnLst/>
              <a:rect l="l" t="t" r="r" b="b"/>
              <a:pathLst>
                <a:path w="3070" h="4532" extrusionOk="0">
                  <a:moveTo>
                    <a:pt x="501" y="1193"/>
                  </a:moveTo>
                  <a:lnTo>
                    <a:pt x="501" y="1193"/>
                  </a:lnTo>
                  <a:cubicBezTo>
                    <a:pt x="835" y="1326"/>
                    <a:pt x="1102" y="1393"/>
                    <a:pt x="1335" y="1560"/>
                  </a:cubicBezTo>
                  <a:cubicBezTo>
                    <a:pt x="1635" y="1727"/>
                    <a:pt x="1936" y="1994"/>
                    <a:pt x="2136" y="2294"/>
                  </a:cubicBezTo>
                  <a:cubicBezTo>
                    <a:pt x="2336" y="2561"/>
                    <a:pt x="2503" y="2961"/>
                    <a:pt x="2536" y="3328"/>
                  </a:cubicBezTo>
                  <a:cubicBezTo>
                    <a:pt x="2596" y="3539"/>
                    <a:pt x="2657" y="4080"/>
                    <a:pt x="2370" y="4080"/>
                  </a:cubicBezTo>
                  <a:cubicBezTo>
                    <a:pt x="2340" y="4080"/>
                    <a:pt x="2307" y="4074"/>
                    <a:pt x="2269" y="4062"/>
                  </a:cubicBezTo>
                  <a:cubicBezTo>
                    <a:pt x="1936" y="3995"/>
                    <a:pt x="1669" y="3661"/>
                    <a:pt x="1469" y="3395"/>
                  </a:cubicBezTo>
                  <a:cubicBezTo>
                    <a:pt x="1268" y="3128"/>
                    <a:pt x="1035" y="2794"/>
                    <a:pt x="935" y="2394"/>
                  </a:cubicBezTo>
                  <a:cubicBezTo>
                    <a:pt x="768" y="2027"/>
                    <a:pt x="601" y="1627"/>
                    <a:pt x="501" y="1193"/>
                  </a:cubicBezTo>
                  <a:close/>
                  <a:moveTo>
                    <a:pt x="322" y="1"/>
                  </a:moveTo>
                  <a:cubicBezTo>
                    <a:pt x="274" y="1"/>
                    <a:pt x="227" y="19"/>
                    <a:pt x="201" y="59"/>
                  </a:cubicBezTo>
                  <a:cubicBezTo>
                    <a:pt x="1" y="859"/>
                    <a:pt x="134" y="1560"/>
                    <a:pt x="468" y="2294"/>
                  </a:cubicBezTo>
                  <a:cubicBezTo>
                    <a:pt x="635" y="2661"/>
                    <a:pt x="801" y="2994"/>
                    <a:pt x="1002" y="3328"/>
                  </a:cubicBezTo>
                  <a:cubicBezTo>
                    <a:pt x="1168" y="3628"/>
                    <a:pt x="1335" y="3895"/>
                    <a:pt x="1602" y="4128"/>
                  </a:cubicBezTo>
                  <a:cubicBezTo>
                    <a:pt x="1820" y="4316"/>
                    <a:pt x="2126" y="4532"/>
                    <a:pt x="2438" y="4532"/>
                  </a:cubicBezTo>
                  <a:cubicBezTo>
                    <a:pt x="2459" y="4532"/>
                    <a:pt x="2481" y="4531"/>
                    <a:pt x="2503" y="4529"/>
                  </a:cubicBezTo>
                  <a:cubicBezTo>
                    <a:pt x="2836" y="4495"/>
                    <a:pt x="2970" y="4195"/>
                    <a:pt x="3003" y="3895"/>
                  </a:cubicBezTo>
                  <a:cubicBezTo>
                    <a:pt x="3070" y="3194"/>
                    <a:pt x="2803" y="2461"/>
                    <a:pt x="2436" y="1893"/>
                  </a:cubicBezTo>
                  <a:cubicBezTo>
                    <a:pt x="1969" y="1293"/>
                    <a:pt x="1202" y="826"/>
                    <a:pt x="468" y="726"/>
                  </a:cubicBezTo>
                  <a:lnTo>
                    <a:pt x="468" y="126"/>
                  </a:lnTo>
                  <a:cubicBezTo>
                    <a:pt x="468" y="45"/>
                    <a:pt x="394"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a:off x="5530275" y="1045850"/>
              <a:ext cx="83925" cy="99150"/>
            </a:xfrm>
            <a:custGeom>
              <a:avLst/>
              <a:gdLst/>
              <a:ahLst/>
              <a:cxnLst/>
              <a:rect l="l" t="t" r="r" b="b"/>
              <a:pathLst>
                <a:path w="3357" h="3966" extrusionOk="0">
                  <a:moveTo>
                    <a:pt x="521" y="681"/>
                  </a:moveTo>
                  <a:lnTo>
                    <a:pt x="521" y="681"/>
                  </a:lnTo>
                  <a:cubicBezTo>
                    <a:pt x="1022" y="748"/>
                    <a:pt x="1489" y="1082"/>
                    <a:pt x="1822" y="1382"/>
                  </a:cubicBezTo>
                  <a:cubicBezTo>
                    <a:pt x="2223" y="1715"/>
                    <a:pt x="2656" y="2216"/>
                    <a:pt x="2823" y="2716"/>
                  </a:cubicBezTo>
                  <a:cubicBezTo>
                    <a:pt x="2890" y="2916"/>
                    <a:pt x="2990" y="3317"/>
                    <a:pt x="2756" y="3483"/>
                  </a:cubicBezTo>
                  <a:cubicBezTo>
                    <a:pt x="2706" y="3525"/>
                    <a:pt x="2650" y="3542"/>
                    <a:pt x="2591" y="3542"/>
                  </a:cubicBezTo>
                  <a:cubicBezTo>
                    <a:pt x="2414" y="3542"/>
                    <a:pt x="2214" y="3392"/>
                    <a:pt x="2089" y="3317"/>
                  </a:cubicBezTo>
                  <a:cubicBezTo>
                    <a:pt x="1689" y="2983"/>
                    <a:pt x="1355" y="2416"/>
                    <a:pt x="1055" y="1949"/>
                  </a:cubicBezTo>
                  <a:cubicBezTo>
                    <a:pt x="855" y="1549"/>
                    <a:pt x="688" y="1115"/>
                    <a:pt x="521" y="681"/>
                  </a:cubicBezTo>
                  <a:close/>
                  <a:moveTo>
                    <a:pt x="225" y="0"/>
                  </a:moveTo>
                  <a:cubicBezTo>
                    <a:pt x="117" y="0"/>
                    <a:pt x="1" y="105"/>
                    <a:pt x="21" y="248"/>
                  </a:cubicBezTo>
                  <a:cubicBezTo>
                    <a:pt x="121" y="981"/>
                    <a:pt x="355" y="1649"/>
                    <a:pt x="721" y="2249"/>
                  </a:cubicBezTo>
                  <a:cubicBezTo>
                    <a:pt x="888" y="2549"/>
                    <a:pt x="1122" y="2850"/>
                    <a:pt x="1322" y="3150"/>
                  </a:cubicBezTo>
                  <a:cubicBezTo>
                    <a:pt x="1522" y="3383"/>
                    <a:pt x="1722" y="3650"/>
                    <a:pt x="2022" y="3817"/>
                  </a:cubicBezTo>
                  <a:cubicBezTo>
                    <a:pt x="2178" y="3914"/>
                    <a:pt x="2367" y="3966"/>
                    <a:pt x="2558" y="3966"/>
                  </a:cubicBezTo>
                  <a:cubicBezTo>
                    <a:pt x="2694" y="3966"/>
                    <a:pt x="2831" y="3939"/>
                    <a:pt x="2956" y="3884"/>
                  </a:cubicBezTo>
                  <a:cubicBezTo>
                    <a:pt x="3223" y="3717"/>
                    <a:pt x="3357" y="3350"/>
                    <a:pt x="3357" y="3016"/>
                  </a:cubicBezTo>
                  <a:cubicBezTo>
                    <a:pt x="3323" y="2316"/>
                    <a:pt x="2856" y="1682"/>
                    <a:pt x="2389" y="1182"/>
                  </a:cubicBezTo>
                  <a:cubicBezTo>
                    <a:pt x="2156" y="881"/>
                    <a:pt x="1822" y="681"/>
                    <a:pt x="1522" y="448"/>
                  </a:cubicBezTo>
                  <a:cubicBezTo>
                    <a:pt x="1257" y="289"/>
                    <a:pt x="928" y="108"/>
                    <a:pt x="620" y="108"/>
                  </a:cubicBezTo>
                  <a:cubicBezTo>
                    <a:pt x="541" y="108"/>
                    <a:pt x="463" y="120"/>
                    <a:pt x="388" y="148"/>
                  </a:cubicBezTo>
                  <a:cubicBezTo>
                    <a:pt x="362" y="43"/>
                    <a:pt x="295" y="0"/>
                    <a:pt x="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a:off x="5541850" y="981150"/>
              <a:ext cx="93200" cy="61850"/>
            </a:xfrm>
            <a:custGeom>
              <a:avLst/>
              <a:gdLst/>
              <a:ahLst/>
              <a:cxnLst/>
              <a:rect l="l" t="t" r="r" b="b"/>
              <a:pathLst>
                <a:path w="3728" h="2474" extrusionOk="0">
                  <a:moveTo>
                    <a:pt x="1614" y="612"/>
                  </a:moveTo>
                  <a:cubicBezTo>
                    <a:pt x="1721" y="612"/>
                    <a:pt x="1830" y="620"/>
                    <a:pt x="1926" y="634"/>
                  </a:cubicBezTo>
                  <a:cubicBezTo>
                    <a:pt x="2360" y="667"/>
                    <a:pt x="2827" y="834"/>
                    <a:pt x="3060" y="1234"/>
                  </a:cubicBezTo>
                  <a:cubicBezTo>
                    <a:pt x="3161" y="1401"/>
                    <a:pt x="3227" y="1568"/>
                    <a:pt x="3227" y="1768"/>
                  </a:cubicBezTo>
                  <a:cubicBezTo>
                    <a:pt x="3227" y="1835"/>
                    <a:pt x="3194" y="1968"/>
                    <a:pt x="3161" y="2002"/>
                  </a:cubicBezTo>
                  <a:cubicBezTo>
                    <a:pt x="3118" y="2045"/>
                    <a:pt x="3069" y="2057"/>
                    <a:pt x="3021" y="2057"/>
                  </a:cubicBezTo>
                  <a:cubicBezTo>
                    <a:pt x="2958" y="2057"/>
                    <a:pt x="2898" y="2035"/>
                    <a:pt x="2860" y="2035"/>
                  </a:cubicBezTo>
                  <a:cubicBezTo>
                    <a:pt x="2360" y="2002"/>
                    <a:pt x="1893" y="1768"/>
                    <a:pt x="1526" y="1501"/>
                  </a:cubicBezTo>
                  <a:cubicBezTo>
                    <a:pt x="1226" y="1301"/>
                    <a:pt x="926" y="1001"/>
                    <a:pt x="692" y="767"/>
                  </a:cubicBezTo>
                  <a:cubicBezTo>
                    <a:pt x="859" y="734"/>
                    <a:pt x="1026" y="734"/>
                    <a:pt x="1192" y="667"/>
                  </a:cubicBezTo>
                  <a:cubicBezTo>
                    <a:pt x="1310" y="628"/>
                    <a:pt x="1461" y="612"/>
                    <a:pt x="1614" y="612"/>
                  </a:cubicBezTo>
                  <a:close/>
                  <a:moveTo>
                    <a:pt x="1393" y="0"/>
                  </a:moveTo>
                  <a:cubicBezTo>
                    <a:pt x="1026" y="0"/>
                    <a:pt x="592" y="34"/>
                    <a:pt x="258" y="167"/>
                  </a:cubicBezTo>
                  <a:cubicBezTo>
                    <a:pt x="245" y="163"/>
                    <a:pt x="230" y="161"/>
                    <a:pt x="215" y="161"/>
                  </a:cubicBezTo>
                  <a:cubicBezTo>
                    <a:pt x="118" y="161"/>
                    <a:pt x="1" y="247"/>
                    <a:pt x="58" y="334"/>
                  </a:cubicBezTo>
                  <a:lnTo>
                    <a:pt x="92" y="367"/>
                  </a:lnTo>
                  <a:cubicBezTo>
                    <a:pt x="92" y="534"/>
                    <a:pt x="192" y="701"/>
                    <a:pt x="359" y="701"/>
                  </a:cubicBezTo>
                  <a:cubicBezTo>
                    <a:pt x="992" y="1535"/>
                    <a:pt x="1826" y="2335"/>
                    <a:pt x="2894" y="2469"/>
                  </a:cubicBezTo>
                  <a:cubicBezTo>
                    <a:pt x="2927" y="2472"/>
                    <a:pt x="2959" y="2474"/>
                    <a:pt x="2991" y="2474"/>
                  </a:cubicBezTo>
                  <a:cubicBezTo>
                    <a:pt x="3278" y="2474"/>
                    <a:pt x="3504" y="2336"/>
                    <a:pt x="3594" y="2035"/>
                  </a:cubicBezTo>
                  <a:cubicBezTo>
                    <a:pt x="3728" y="1802"/>
                    <a:pt x="3728" y="1501"/>
                    <a:pt x="3661" y="1268"/>
                  </a:cubicBezTo>
                  <a:cubicBezTo>
                    <a:pt x="3494" y="667"/>
                    <a:pt x="2994" y="300"/>
                    <a:pt x="2427" y="134"/>
                  </a:cubicBezTo>
                  <a:cubicBezTo>
                    <a:pt x="2093" y="0"/>
                    <a:pt x="1726"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a:off x="5531125" y="909000"/>
              <a:ext cx="110600" cy="60325"/>
            </a:xfrm>
            <a:custGeom>
              <a:avLst/>
              <a:gdLst/>
              <a:ahLst/>
              <a:cxnLst/>
              <a:rect l="l" t="t" r="r" b="b"/>
              <a:pathLst>
                <a:path w="4424" h="2413" extrusionOk="0">
                  <a:moveTo>
                    <a:pt x="721" y="651"/>
                  </a:moveTo>
                  <a:cubicBezTo>
                    <a:pt x="1021" y="651"/>
                    <a:pt x="1188" y="685"/>
                    <a:pt x="1421" y="685"/>
                  </a:cubicBezTo>
                  <a:cubicBezTo>
                    <a:pt x="1755" y="718"/>
                    <a:pt x="2122" y="785"/>
                    <a:pt x="2455" y="851"/>
                  </a:cubicBezTo>
                  <a:cubicBezTo>
                    <a:pt x="2789" y="952"/>
                    <a:pt x="3089" y="1052"/>
                    <a:pt x="3356" y="1285"/>
                  </a:cubicBezTo>
                  <a:cubicBezTo>
                    <a:pt x="3489" y="1352"/>
                    <a:pt x="4023" y="1652"/>
                    <a:pt x="3823" y="1886"/>
                  </a:cubicBezTo>
                  <a:cubicBezTo>
                    <a:pt x="3801" y="1919"/>
                    <a:pt x="3756" y="1930"/>
                    <a:pt x="3702" y="1930"/>
                  </a:cubicBezTo>
                  <a:cubicBezTo>
                    <a:pt x="3593" y="1930"/>
                    <a:pt x="3445" y="1886"/>
                    <a:pt x="3356" y="1886"/>
                  </a:cubicBezTo>
                  <a:cubicBezTo>
                    <a:pt x="3189" y="1852"/>
                    <a:pt x="3022" y="1819"/>
                    <a:pt x="2822" y="1785"/>
                  </a:cubicBezTo>
                  <a:cubicBezTo>
                    <a:pt x="2489" y="1685"/>
                    <a:pt x="2189" y="1519"/>
                    <a:pt x="1855" y="1352"/>
                  </a:cubicBezTo>
                  <a:lnTo>
                    <a:pt x="988" y="851"/>
                  </a:lnTo>
                  <a:cubicBezTo>
                    <a:pt x="854" y="785"/>
                    <a:pt x="788" y="718"/>
                    <a:pt x="654" y="651"/>
                  </a:cubicBezTo>
                  <a:close/>
                  <a:moveTo>
                    <a:pt x="762" y="0"/>
                  </a:moveTo>
                  <a:cubicBezTo>
                    <a:pt x="616" y="0"/>
                    <a:pt x="469" y="36"/>
                    <a:pt x="354" y="151"/>
                  </a:cubicBezTo>
                  <a:lnTo>
                    <a:pt x="354" y="184"/>
                  </a:lnTo>
                  <a:cubicBezTo>
                    <a:pt x="327" y="103"/>
                    <a:pt x="261" y="66"/>
                    <a:pt x="195" y="66"/>
                  </a:cubicBezTo>
                  <a:cubicBezTo>
                    <a:pt x="98" y="66"/>
                    <a:pt x="1" y="146"/>
                    <a:pt x="20" y="284"/>
                  </a:cubicBezTo>
                  <a:cubicBezTo>
                    <a:pt x="120" y="551"/>
                    <a:pt x="287" y="785"/>
                    <a:pt x="487" y="918"/>
                  </a:cubicBezTo>
                  <a:cubicBezTo>
                    <a:pt x="754" y="1152"/>
                    <a:pt x="1021" y="1352"/>
                    <a:pt x="1321" y="1519"/>
                  </a:cubicBezTo>
                  <a:cubicBezTo>
                    <a:pt x="1922" y="1886"/>
                    <a:pt x="2522" y="2186"/>
                    <a:pt x="3189" y="2353"/>
                  </a:cubicBezTo>
                  <a:cubicBezTo>
                    <a:pt x="3362" y="2372"/>
                    <a:pt x="3556" y="2413"/>
                    <a:pt x="3741" y="2413"/>
                  </a:cubicBezTo>
                  <a:cubicBezTo>
                    <a:pt x="3878" y="2413"/>
                    <a:pt x="4010" y="2390"/>
                    <a:pt x="4123" y="2319"/>
                  </a:cubicBezTo>
                  <a:cubicBezTo>
                    <a:pt x="4323" y="2152"/>
                    <a:pt x="4423" y="1852"/>
                    <a:pt x="4323" y="1619"/>
                  </a:cubicBezTo>
                  <a:cubicBezTo>
                    <a:pt x="4190" y="1318"/>
                    <a:pt x="3923" y="1118"/>
                    <a:pt x="3656" y="885"/>
                  </a:cubicBezTo>
                  <a:cubicBezTo>
                    <a:pt x="3356" y="718"/>
                    <a:pt x="3089" y="551"/>
                    <a:pt x="2756" y="451"/>
                  </a:cubicBezTo>
                  <a:cubicBezTo>
                    <a:pt x="2355" y="318"/>
                    <a:pt x="1955" y="218"/>
                    <a:pt x="1588" y="151"/>
                  </a:cubicBezTo>
                  <a:lnTo>
                    <a:pt x="954" y="18"/>
                  </a:lnTo>
                  <a:cubicBezTo>
                    <a:pt x="893" y="7"/>
                    <a:pt x="827" y="0"/>
                    <a:pt x="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5175525" y="843775"/>
              <a:ext cx="74250" cy="83575"/>
            </a:xfrm>
            <a:custGeom>
              <a:avLst/>
              <a:gdLst/>
              <a:ahLst/>
              <a:cxnLst/>
              <a:rect l="l" t="t" r="r" b="b"/>
              <a:pathLst>
                <a:path w="2970" h="3343" extrusionOk="0">
                  <a:moveTo>
                    <a:pt x="568" y="625"/>
                  </a:moveTo>
                  <a:cubicBezTo>
                    <a:pt x="668" y="658"/>
                    <a:pt x="701" y="759"/>
                    <a:pt x="701" y="759"/>
                  </a:cubicBezTo>
                  <a:cubicBezTo>
                    <a:pt x="1035" y="1092"/>
                    <a:pt x="1368" y="1426"/>
                    <a:pt x="1702" y="1793"/>
                  </a:cubicBezTo>
                  <a:cubicBezTo>
                    <a:pt x="2002" y="2126"/>
                    <a:pt x="2236" y="2493"/>
                    <a:pt x="2469" y="2893"/>
                  </a:cubicBezTo>
                  <a:cubicBezTo>
                    <a:pt x="2336" y="2827"/>
                    <a:pt x="2202" y="2693"/>
                    <a:pt x="2069" y="2660"/>
                  </a:cubicBezTo>
                  <a:cubicBezTo>
                    <a:pt x="1869" y="2560"/>
                    <a:pt x="1702" y="2426"/>
                    <a:pt x="1535" y="2260"/>
                  </a:cubicBezTo>
                  <a:cubicBezTo>
                    <a:pt x="1202" y="1959"/>
                    <a:pt x="901" y="1626"/>
                    <a:pt x="735" y="1226"/>
                  </a:cubicBezTo>
                  <a:cubicBezTo>
                    <a:pt x="668" y="1059"/>
                    <a:pt x="635" y="825"/>
                    <a:pt x="568" y="625"/>
                  </a:cubicBezTo>
                  <a:close/>
                  <a:moveTo>
                    <a:pt x="488" y="1"/>
                  </a:moveTo>
                  <a:cubicBezTo>
                    <a:pt x="320" y="1"/>
                    <a:pt x="174" y="93"/>
                    <a:pt x="134" y="292"/>
                  </a:cubicBezTo>
                  <a:cubicBezTo>
                    <a:pt x="1" y="558"/>
                    <a:pt x="68" y="892"/>
                    <a:pt x="168" y="1092"/>
                  </a:cubicBezTo>
                  <a:cubicBezTo>
                    <a:pt x="334" y="1626"/>
                    <a:pt x="668" y="2126"/>
                    <a:pt x="1068" y="2493"/>
                  </a:cubicBezTo>
                  <a:cubicBezTo>
                    <a:pt x="1335" y="2727"/>
                    <a:pt x="1569" y="2927"/>
                    <a:pt x="1869" y="3094"/>
                  </a:cubicBezTo>
                  <a:cubicBezTo>
                    <a:pt x="2093" y="3218"/>
                    <a:pt x="2298" y="3342"/>
                    <a:pt x="2526" y="3342"/>
                  </a:cubicBezTo>
                  <a:cubicBezTo>
                    <a:pt x="2604" y="3342"/>
                    <a:pt x="2685" y="3328"/>
                    <a:pt x="2769" y="3294"/>
                  </a:cubicBezTo>
                  <a:cubicBezTo>
                    <a:pt x="2903" y="3260"/>
                    <a:pt x="2936" y="3127"/>
                    <a:pt x="2903" y="3060"/>
                  </a:cubicBezTo>
                  <a:cubicBezTo>
                    <a:pt x="2970" y="2993"/>
                    <a:pt x="2970" y="2927"/>
                    <a:pt x="2970" y="2893"/>
                  </a:cubicBezTo>
                  <a:cubicBezTo>
                    <a:pt x="2870" y="2293"/>
                    <a:pt x="2503" y="1826"/>
                    <a:pt x="2136" y="1392"/>
                  </a:cubicBezTo>
                  <a:cubicBezTo>
                    <a:pt x="1902" y="1159"/>
                    <a:pt x="1735" y="959"/>
                    <a:pt x="1535" y="792"/>
                  </a:cubicBezTo>
                  <a:cubicBezTo>
                    <a:pt x="1335" y="592"/>
                    <a:pt x="1068" y="325"/>
                    <a:pt x="835" y="125"/>
                  </a:cubicBezTo>
                  <a:cubicBezTo>
                    <a:pt x="727" y="44"/>
                    <a:pt x="602" y="1"/>
                    <a:pt x="4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a:off x="5229750" y="827875"/>
              <a:ext cx="87575" cy="82400"/>
            </a:xfrm>
            <a:custGeom>
              <a:avLst/>
              <a:gdLst/>
              <a:ahLst/>
              <a:cxnLst/>
              <a:rect l="l" t="t" r="r" b="b"/>
              <a:pathLst>
                <a:path w="3503" h="3296" extrusionOk="0">
                  <a:moveTo>
                    <a:pt x="709" y="1"/>
                  </a:moveTo>
                  <a:cubicBezTo>
                    <a:pt x="525" y="1"/>
                    <a:pt x="343" y="66"/>
                    <a:pt x="200" y="227"/>
                  </a:cubicBezTo>
                  <a:cubicBezTo>
                    <a:pt x="0" y="527"/>
                    <a:pt x="67" y="894"/>
                    <a:pt x="200" y="1194"/>
                  </a:cubicBezTo>
                  <a:cubicBezTo>
                    <a:pt x="400" y="1728"/>
                    <a:pt x="801" y="2195"/>
                    <a:pt x="1201" y="2562"/>
                  </a:cubicBezTo>
                  <a:cubicBezTo>
                    <a:pt x="1735" y="2962"/>
                    <a:pt x="2368" y="3296"/>
                    <a:pt x="3069" y="3296"/>
                  </a:cubicBezTo>
                  <a:cubicBezTo>
                    <a:pt x="3336" y="3296"/>
                    <a:pt x="3336" y="2929"/>
                    <a:pt x="3069" y="2896"/>
                  </a:cubicBezTo>
                  <a:cubicBezTo>
                    <a:pt x="2602" y="2862"/>
                    <a:pt x="2168" y="2595"/>
                    <a:pt x="1768" y="2295"/>
                  </a:cubicBezTo>
                  <a:cubicBezTo>
                    <a:pt x="1401" y="2028"/>
                    <a:pt x="1101" y="1695"/>
                    <a:pt x="901" y="1294"/>
                  </a:cubicBezTo>
                  <a:cubicBezTo>
                    <a:pt x="834" y="1128"/>
                    <a:pt x="734" y="928"/>
                    <a:pt x="734" y="727"/>
                  </a:cubicBezTo>
                  <a:lnTo>
                    <a:pt x="734" y="694"/>
                  </a:lnTo>
                  <a:cubicBezTo>
                    <a:pt x="834" y="727"/>
                    <a:pt x="901" y="761"/>
                    <a:pt x="1001" y="761"/>
                  </a:cubicBezTo>
                  <a:cubicBezTo>
                    <a:pt x="1401" y="961"/>
                    <a:pt x="1768" y="1228"/>
                    <a:pt x="2068" y="1528"/>
                  </a:cubicBezTo>
                  <a:cubicBezTo>
                    <a:pt x="2468" y="1862"/>
                    <a:pt x="2735" y="2262"/>
                    <a:pt x="3036" y="2729"/>
                  </a:cubicBezTo>
                  <a:cubicBezTo>
                    <a:pt x="3059" y="2776"/>
                    <a:pt x="3133" y="2823"/>
                    <a:pt x="3221" y="2823"/>
                  </a:cubicBezTo>
                  <a:cubicBezTo>
                    <a:pt x="3258" y="2823"/>
                    <a:pt x="3297" y="2815"/>
                    <a:pt x="3336" y="2796"/>
                  </a:cubicBezTo>
                  <a:cubicBezTo>
                    <a:pt x="3402" y="2762"/>
                    <a:pt x="3503" y="2629"/>
                    <a:pt x="3469" y="2562"/>
                  </a:cubicBezTo>
                  <a:cubicBezTo>
                    <a:pt x="3036" y="1528"/>
                    <a:pt x="2168" y="627"/>
                    <a:pt x="1168" y="127"/>
                  </a:cubicBezTo>
                  <a:cubicBezTo>
                    <a:pt x="1028" y="50"/>
                    <a:pt x="868" y="1"/>
                    <a:pt x="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5292275" y="811775"/>
              <a:ext cx="97600" cy="79325"/>
            </a:xfrm>
            <a:custGeom>
              <a:avLst/>
              <a:gdLst/>
              <a:ahLst/>
              <a:cxnLst/>
              <a:rect l="l" t="t" r="r" b="b"/>
              <a:pathLst>
                <a:path w="3904" h="3173" extrusionOk="0">
                  <a:moveTo>
                    <a:pt x="641" y="0"/>
                  </a:moveTo>
                  <a:cubicBezTo>
                    <a:pt x="406" y="0"/>
                    <a:pt x="185" y="119"/>
                    <a:pt x="134" y="371"/>
                  </a:cubicBezTo>
                  <a:cubicBezTo>
                    <a:pt x="1" y="671"/>
                    <a:pt x="168" y="1004"/>
                    <a:pt x="301" y="1238"/>
                  </a:cubicBezTo>
                  <a:cubicBezTo>
                    <a:pt x="535" y="1738"/>
                    <a:pt x="901" y="2172"/>
                    <a:pt x="1335" y="2506"/>
                  </a:cubicBezTo>
                  <a:cubicBezTo>
                    <a:pt x="1835" y="2872"/>
                    <a:pt x="2403" y="3106"/>
                    <a:pt x="3070" y="3173"/>
                  </a:cubicBezTo>
                  <a:cubicBezTo>
                    <a:pt x="3337" y="3173"/>
                    <a:pt x="3370" y="2772"/>
                    <a:pt x="3136" y="2739"/>
                  </a:cubicBezTo>
                  <a:cubicBezTo>
                    <a:pt x="2302" y="2606"/>
                    <a:pt x="1469" y="2172"/>
                    <a:pt x="968" y="1405"/>
                  </a:cubicBezTo>
                  <a:cubicBezTo>
                    <a:pt x="835" y="1238"/>
                    <a:pt x="735" y="1038"/>
                    <a:pt x="668" y="838"/>
                  </a:cubicBezTo>
                  <a:cubicBezTo>
                    <a:pt x="668" y="771"/>
                    <a:pt x="635" y="738"/>
                    <a:pt x="635" y="671"/>
                  </a:cubicBezTo>
                  <a:lnTo>
                    <a:pt x="635" y="537"/>
                  </a:lnTo>
                  <a:lnTo>
                    <a:pt x="735" y="537"/>
                  </a:lnTo>
                  <a:cubicBezTo>
                    <a:pt x="1002" y="571"/>
                    <a:pt x="1202" y="738"/>
                    <a:pt x="1402" y="904"/>
                  </a:cubicBezTo>
                  <a:cubicBezTo>
                    <a:pt x="1669" y="1071"/>
                    <a:pt x="1902" y="1238"/>
                    <a:pt x="2136" y="1438"/>
                  </a:cubicBezTo>
                  <a:cubicBezTo>
                    <a:pt x="2369" y="1672"/>
                    <a:pt x="2636" y="1872"/>
                    <a:pt x="2870" y="2105"/>
                  </a:cubicBezTo>
                  <a:cubicBezTo>
                    <a:pt x="3003" y="2239"/>
                    <a:pt x="3136" y="2339"/>
                    <a:pt x="3236" y="2439"/>
                  </a:cubicBezTo>
                  <a:cubicBezTo>
                    <a:pt x="3337" y="2539"/>
                    <a:pt x="3470" y="2606"/>
                    <a:pt x="3470" y="2772"/>
                  </a:cubicBezTo>
                  <a:cubicBezTo>
                    <a:pt x="3484" y="2887"/>
                    <a:pt x="3555" y="2934"/>
                    <a:pt x="3633" y="2934"/>
                  </a:cubicBezTo>
                  <a:cubicBezTo>
                    <a:pt x="3735" y="2934"/>
                    <a:pt x="3851" y="2853"/>
                    <a:pt x="3870" y="2739"/>
                  </a:cubicBezTo>
                  <a:cubicBezTo>
                    <a:pt x="3904" y="2405"/>
                    <a:pt x="3570" y="2172"/>
                    <a:pt x="3370" y="1938"/>
                  </a:cubicBezTo>
                  <a:cubicBezTo>
                    <a:pt x="3136" y="1705"/>
                    <a:pt x="2836" y="1438"/>
                    <a:pt x="2536" y="1238"/>
                  </a:cubicBezTo>
                  <a:cubicBezTo>
                    <a:pt x="2236" y="971"/>
                    <a:pt x="2002" y="771"/>
                    <a:pt x="1702" y="537"/>
                  </a:cubicBezTo>
                  <a:cubicBezTo>
                    <a:pt x="1469" y="304"/>
                    <a:pt x="1202" y="104"/>
                    <a:pt x="868" y="37"/>
                  </a:cubicBezTo>
                  <a:cubicBezTo>
                    <a:pt x="795" y="13"/>
                    <a:pt x="717" y="0"/>
                    <a:pt x="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3"/>
            <p:cNvSpPr/>
            <p:nvPr/>
          </p:nvSpPr>
          <p:spPr>
            <a:xfrm>
              <a:off x="5360675" y="790775"/>
              <a:ext cx="86750" cy="87950"/>
            </a:xfrm>
            <a:custGeom>
              <a:avLst/>
              <a:gdLst/>
              <a:ahLst/>
              <a:cxnLst/>
              <a:rect l="l" t="t" r="r" b="b"/>
              <a:pathLst>
                <a:path w="3470" h="3518" extrusionOk="0">
                  <a:moveTo>
                    <a:pt x="671" y="527"/>
                  </a:moveTo>
                  <a:cubicBezTo>
                    <a:pt x="733" y="527"/>
                    <a:pt x="852" y="628"/>
                    <a:pt x="901" y="677"/>
                  </a:cubicBezTo>
                  <a:cubicBezTo>
                    <a:pt x="1101" y="844"/>
                    <a:pt x="1301" y="1044"/>
                    <a:pt x="1501" y="1211"/>
                  </a:cubicBezTo>
                  <a:cubicBezTo>
                    <a:pt x="1735" y="1411"/>
                    <a:pt x="1935" y="1578"/>
                    <a:pt x="2135" y="1778"/>
                  </a:cubicBezTo>
                  <a:cubicBezTo>
                    <a:pt x="2335" y="2011"/>
                    <a:pt x="2502" y="2211"/>
                    <a:pt x="2635" y="2445"/>
                  </a:cubicBezTo>
                  <a:cubicBezTo>
                    <a:pt x="2735" y="2578"/>
                    <a:pt x="2769" y="2712"/>
                    <a:pt x="2802" y="2845"/>
                  </a:cubicBezTo>
                  <a:cubicBezTo>
                    <a:pt x="2835" y="2912"/>
                    <a:pt x="2835" y="3012"/>
                    <a:pt x="2869" y="3045"/>
                  </a:cubicBezTo>
                  <a:cubicBezTo>
                    <a:pt x="2469" y="2912"/>
                    <a:pt x="2102" y="2678"/>
                    <a:pt x="1768" y="2378"/>
                  </a:cubicBezTo>
                  <a:cubicBezTo>
                    <a:pt x="1434" y="2045"/>
                    <a:pt x="1101" y="1644"/>
                    <a:pt x="834" y="1244"/>
                  </a:cubicBezTo>
                  <a:cubicBezTo>
                    <a:pt x="767" y="1077"/>
                    <a:pt x="601" y="777"/>
                    <a:pt x="634" y="577"/>
                  </a:cubicBezTo>
                  <a:cubicBezTo>
                    <a:pt x="634" y="541"/>
                    <a:pt x="649" y="527"/>
                    <a:pt x="671" y="527"/>
                  </a:cubicBezTo>
                  <a:close/>
                  <a:moveTo>
                    <a:pt x="720" y="0"/>
                  </a:moveTo>
                  <a:cubicBezTo>
                    <a:pt x="588" y="0"/>
                    <a:pt x="454" y="35"/>
                    <a:pt x="334" y="110"/>
                  </a:cubicBezTo>
                  <a:cubicBezTo>
                    <a:pt x="0" y="277"/>
                    <a:pt x="0" y="677"/>
                    <a:pt x="100" y="944"/>
                  </a:cubicBezTo>
                  <a:cubicBezTo>
                    <a:pt x="267" y="1544"/>
                    <a:pt x="667" y="2045"/>
                    <a:pt x="1101" y="2512"/>
                  </a:cubicBezTo>
                  <a:cubicBezTo>
                    <a:pt x="1568" y="3012"/>
                    <a:pt x="2135" y="3379"/>
                    <a:pt x="2802" y="3512"/>
                  </a:cubicBezTo>
                  <a:cubicBezTo>
                    <a:pt x="2820" y="3516"/>
                    <a:pt x="2837" y="3518"/>
                    <a:pt x="2854" y="3518"/>
                  </a:cubicBezTo>
                  <a:cubicBezTo>
                    <a:pt x="2990" y="3518"/>
                    <a:pt x="3073" y="3405"/>
                    <a:pt x="3102" y="3346"/>
                  </a:cubicBezTo>
                  <a:cubicBezTo>
                    <a:pt x="3125" y="3357"/>
                    <a:pt x="3154" y="3364"/>
                    <a:pt x="3185" y="3364"/>
                  </a:cubicBezTo>
                  <a:cubicBezTo>
                    <a:pt x="3247" y="3364"/>
                    <a:pt x="3314" y="3334"/>
                    <a:pt x="3336" y="3245"/>
                  </a:cubicBezTo>
                  <a:cubicBezTo>
                    <a:pt x="3469" y="2945"/>
                    <a:pt x="3336" y="2612"/>
                    <a:pt x="3236" y="2311"/>
                  </a:cubicBezTo>
                  <a:cubicBezTo>
                    <a:pt x="3102" y="2045"/>
                    <a:pt x="2902" y="1778"/>
                    <a:pt x="2669" y="1544"/>
                  </a:cubicBezTo>
                  <a:cubicBezTo>
                    <a:pt x="2469" y="1277"/>
                    <a:pt x="2235" y="1077"/>
                    <a:pt x="1968" y="810"/>
                  </a:cubicBezTo>
                  <a:cubicBezTo>
                    <a:pt x="1735" y="610"/>
                    <a:pt x="1468" y="377"/>
                    <a:pt x="1168" y="143"/>
                  </a:cubicBezTo>
                  <a:cubicBezTo>
                    <a:pt x="1039" y="52"/>
                    <a:pt x="881" y="0"/>
                    <a:pt x="7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3"/>
            <p:cNvSpPr/>
            <p:nvPr/>
          </p:nvSpPr>
          <p:spPr>
            <a:xfrm>
              <a:off x="5438225" y="784225"/>
              <a:ext cx="66725" cy="93775"/>
            </a:xfrm>
            <a:custGeom>
              <a:avLst/>
              <a:gdLst/>
              <a:ahLst/>
              <a:cxnLst/>
              <a:rect l="l" t="t" r="r" b="b"/>
              <a:pathLst>
                <a:path w="2669" h="3751" extrusionOk="0">
                  <a:moveTo>
                    <a:pt x="601" y="672"/>
                  </a:moveTo>
                  <a:cubicBezTo>
                    <a:pt x="601" y="672"/>
                    <a:pt x="667" y="672"/>
                    <a:pt x="667" y="705"/>
                  </a:cubicBezTo>
                  <a:cubicBezTo>
                    <a:pt x="834" y="772"/>
                    <a:pt x="901" y="839"/>
                    <a:pt x="1001" y="939"/>
                  </a:cubicBezTo>
                  <a:cubicBezTo>
                    <a:pt x="1201" y="1106"/>
                    <a:pt x="1368" y="1306"/>
                    <a:pt x="1501" y="1539"/>
                  </a:cubicBezTo>
                  <a:cubicBezTo>
                    <a:pt x="1668" y="1806"/>
                    <a:pt x="1735" y="2106"/>
                    <a:pt x="1835" y="2373"/>
                  </a:cubicBezTo>
                  <a:cubicBezTo>
                    <a:pt x="1868" y="2540"/>
                    <a:pt x="1902" y="2674"/>
                    <a:pt x="1968" y="2840"/>
                  </a:cubicBezTo>
                  <a:cubicBezTo>
                    <a:pt x="2002" y="2974"/>
                    <a:pt x="2002" y="3107"/>
                    <a:pt x="2002" y="3274"/>
                  </a:cubicBezTo>
                  <a:cubicBezTo>
                    <a:pt x="1668" y="2840"/>
                    <a:pt x="1368" y="2440"/>
                    <a:pt x="1134" y="1973"/>
                  </a:cubicBezTo>
                  <a:cubicBezTo>
                    <a:pt x="1001" y="1706"/>
                    <a:pt x="868" y="1473"/>
                    <a:pt x="801" y="1206"/>
                  </a:cubicBezTo>
                  <a:cubicBezTo>
                    <a:pt x="734" y="1106"/>
                    <a:pt x="701" y="972"/>
                    <a:pt x="667" y="806"/>
                  </a:cubicBezTo>
                  <a:cubicBezTo>
                    <a:pt x="667" y="772"/>
                    <a:pt x="667" y="705"/>
                    <a:pt x="601" y="672"/>
                  </a:cubicBezTo>
                  <a:close/>
                  <a:moveTo>
                    <a:pt x="478" y="1"/>
                  </a:moveTo>
                  <a:cubicBezTo>
                    <a:pt x="452" y="1"/>
                    <a:pt x="427" y="2"/>
                    <a:pt x="401" y="5"/>
                  </a:cubicBezTo>
                  <a:cubicBezTo>
                    <a:pt x="134" y="5"/>
                    <a:pt x="0" y="339"/>
                    <a:pt x="34" y="639"/>
                  </a:cubicBezTo>
                  <a:cubicBezTo>
                    <a:pt x="67" y="872"/>
                    <a:pt x="200" y="1172"/>
                    <a:pt x="301" y="1439"/>
                  </a:cubicBezTo>
                  <a:cubicBezTo>
                    <a:pt x="401" y="1673"/>
                    <a:pt x="501" y="1940"/>
                    <a:pt x="667" y="2173"/>
                  </a:cubicBezTo>
                  <a:cubicBezTo>
                    <a:pt x="968" y="2707"/>
                    <a:pt x="1335" y="3207"/>
                    <a:pt x="1802" y="3674"/>
                  </a:cubicBezTo>
                  <a:cubicBezTo>
                    <a:pt x="1856" y="3728"/>
                    <a:pt x="1910" y="3751"/>
                    <a:pt x="1959" y="3751"/>
                  </a:cubicBezTo>
                  <a:cubicBezTo>
                    <a:pt x="2063" y="3751"/>
                    <a:pt x="2146" y="3653"/>
                    <a:pt x="2169" y="3541"/>
                  </a:cubicBezTo>
                  <a:cubicBezTo>
                    <a:pt x="2202" y="3541"/>
                    <a:pt x="2202" y="3608"/>
                    <a:pt x="2235" y="3608"/>
                  </a:cubicBezTo>
                  <a:cubicBezTo>
                    <a:pt x="2267" y="3615"/>
                    <a:pt x="2298" y="3620"/>
                    <a:pt x="2328" y="3620"/>
                  </a:cubicBezTo>
                  <a:cubicBezTo>
                    <a:pt x="2426" y="3620"/>
                    <a:pt x="2510" y="3576"/>
                    <a:pt x="2535" y="3474"/>
                  </a:cubicBezTo>
                  <a:cubicBezTo>
                    <a:pt x="2669" y="3174"/>
                    <a:pt x="2569" y="2840"/>
                    <a:pt x="2469" y="2507"/>
                  </a:cubicBezTo>
                  <a:cubicBezTo>
                    <a:pt x="2369" y="2207"/>
                    <a:pt x="2235" y="1940"/>
                    <a:pt x="2135" y="1639"/>
                  </a:cubicBezTo>
                  <a:cubicBezTo>
                    <a:pt x="1902" y="1139"/>
                    <a:pt x="1635" y="639"/>
                    <a:pt x="1168" y="305"/>
                  </a:cubicBezTo>
                  <a:cubicBezTo>
                    <a:pt x="955" y="153"/>
                    <a:pt x="742" y="1"/>
                    <a:pt x="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a:off x="5200550" y="900250"/>
              <a:ext cx="25" cy="25"/>
            </a:xfrm>
            <a:custGeom>
              <a:avLst/>
              <a:gdLst/>
              <a:ahLst/>
              <a:cxnLst/>
              <a:rect l="l" t="t" r="r" b="b"/>
              <a:pathLst>
                <a:path w="1" h="1" fill="none" extrusionOk="0">
                  <a:moveTo>
                    <a:pt x="1" y="1"/>
                  </a:move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3"/>
            <p:cNvSpPr/>
            <p:nvPr/>
          </p:nvSpPr>
          <p:spPr>
            <a:xfrm>
              <a:off x="5439050" y="1068800"/>
              <a:ext cx="48400" cy="72475"/>
            </a:xfrm>
            <a:custGeom>
              <a:avLst/>
              <a:gdLst/>
              <a:ahLst/>
              <a:cxnLst/>
              <a:rect l="l" t="t" r="r" b="b"/>
              <a:pathLst>
                <a:path w="1936" h="2899" extrusionOk="0">
                  <a:moveTo>
                    <a:pt x="368" y="597"/>
                  </a:moveTo>
                  <a:cubicBezTo>
                    <a:pt x="701" y="797"/>
                    <a:pt x="968" y="1131"/>
                    <a:pt x="1168" y="1465"/>
                  </a:cubicBezTo>
                  <a:cubicBezTo>
                    <a:pt x="1302" y="1631"/>
                    <a:pt x="1368" y="1831"/>
                    <a:pt x="1435" y="2065"/>
                  </a:cubicBezTo>
                  <a:lnTo>
                    <a:pt x="1435" y="2332"/>
                  </a:lnTo>
                  <a:cubicBezTo>
                    <a:pt x="1435" y="2399"/>
                    <a:pt x="1368" y="2432"/>
                    <a:pt x="1368" y="2465"/>
                  </a:cubicBezTo>
                  <a:lnTo>
                    <a:pt x="1302" y="2465"/>
                  </a:lnTo>
                  <a:cubicBezTo>
                    <a:pt x="1101" y="2432"/>
                    <a:pt x="968" y="2265"/>
                    <a:pt x="868" y="2098"/>
                  </a:cubicBezTo>
                  <a:cubicBezTo>
                    <a:pt x="768" y="1898"/>
                    <a:pt x="668" y="1665"/>
                    <a:pt x="601" y="1498"/>
                  </a:cubicBezTo>
                  <a:cubicBezTo>
                    <a:pt x="468" y="1231"/>
                    <a:pt x="368" y="931"/>
                    <a:pt x="368" y="597"/>
                  </a:cubicBezTo>
                  <a:close/>
                  <a:moveTo>
                    <a:pt x="231" y="1"/>
                  </a:moveTo>
                  <a:cubicBezTo>
                    <a:pt x="168" y="1"/>
                    <a:pt x="99" y="34"/>
                    <a:pt x="67" y="97"/>
                  </a:cubicBezTo>
                  <a:cubicBezTo>
                    <a:pt x="1" y="597"/>
                    <a:pt x="101" y="998"/>
                    <a:pt x="167" y="1465"/>
                  </a:cubicBezTo>
                  <a:cubicBezTo>
                    <a:pt x="301" y="1898"/>
                    <a:pt x="434" y="2332"/>
                    <a:pt x="768" y="2632"/>
                  </a:cubicBezTo>
                  <a:cubicBezTo>
                    <a:pt x="901" y="2765"/>
                    <a:pt x="1135" y="2899"/>
                    <a:pt x="1335" y="2899"/>
                  </a:cubicBezTo>
                  <a:cubicBezTo>
                    <a:pt x="1602" y="2899"/>
                    <a:pt x="1702" y="2699"/>
                    <a:pt x="1802" y="2465"/>
                  </a:cubicBezTo>
                  <a:cubicBezTo>
                    <a:pt x="1935" y="2065"/>
                    <a:pt x="1735" y="1598"/>
                    <a:pt x="1535" y="1231"/>
                  </a:cubicBezTo>
                  <a:cubicBezTo>
                    <a:pt x="1302" y="797"/>
                    <a:pt x="1001" y="330"/>
                    <a:pt x="568" y="130"/>
                  </a:cubicBezTo>
                  <a:cubicBezTo>
                    <a:pt x="534" y="114"/>
                    <a:pt x="509" y="105"/>
                    <a:pt x="480" y="105"/>
                  </a:cubicBezTo>
                  <a:cubicBezTo>
                    <a:pt x="451" y="105"/>
                    <a:pt x="418" y="114"/>
                    <a:pt x="368" y="130"/>
                  </a:cubicBezTo>
                  <a:cubicBezTo>
                    <a:pt x="368" y="42"/>
                    <a:pt x="303"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a:off x="5341475" y="1128025"/>
              <a:ext cx="82375" cy="62150"/>
            </a:xfrm>
            <a:custGeom>
              <a:avLst/>
              <a:gdLst/>
              <a:ahLst/>
              <a:cxnLst/>
              <a:rect l="l" t="t" r="r" b="b"/>
              <a:pathLst>
                <a:path w="3295" h="2486" extrusionOk="0">
                  <a:moveTo>
                    <a:pt x="2252" y="509"/>
                  </a:moveTo>
                  <a:cubicBezTo>
                    <a:pt x="2344" y="509"/>
                    <a:pt x="2439" y="516"/>
                    <a:pt x="2536" y="530"/>
                  </a:cubicBezTo>
                  <a:cubicBezTo>
                    <a:pt x="2169" y="964"/>
                    <a:pt x="1669" y="1397"/>
                    <a:pt x="1168" y="1731"/>
                  </a:cubicBezTo>
                  <a:cubicBezTo>
                    <a:pt x="1035" y="1797"/>
                    <a:pt x="868" y="1931"/>
                    <a:pt x="701" y="1931"/>
                  </a:cubicBezTo>
                  <a:cubicBezTo>
                    <a:pt x="535" y="1931"/>
                    <a:pt x="535" y="1731"/>
                    <a:pt x="535" y="1597"/>
                  </a:cubicBezTo>
                  <a:cubicBezTo>
                    <a:pt x="568" y="1197"/>
                    <a:pt x="1002" y="930"/>
                    <a:pt x="1268" y="763"/>
                  </a:cubicBezTo>
                  <a:cubicBezTo>
                    <a:pt x="1585" y="605"/>
                    <a:pt x="1902" y="509"/>
                    <a:pt x="2252" y="509"/>
                  </a:cubicBezTo>
                  <a:close/>
                  <a:moveTo>
                    <a:pt x="2384" y="0"/>
                  </a:moveTo>
                  <a:cubicBezTo>
                    <a:pt x="1948" y="0"/>
                    <a:pt x="1503" y="155"/>
                    <a:pt x="1102" y="396"/>
                  </a:cubicBezTo>
                  <a:cubicBezTo>
                    <a:pt x="635" y="630"/>
                    <a:pt x="234" y="1030"/>
                    <a:pt x="68" y="1564"/>
                  </a:cubicBezTo>
                  <a:cubicBezTo>
                    <a:pt x="1" y="1697"/>
                    <a:pt x="34" y="1964"/>
                    <a:pt x="201" y="2231"/>
                  </a:cubicBezTo>
                  <a:cubicBezTo>
                    <a:pt x="333" y="2389"/>
                    <a:pt x="549" y="2485"/>
                    <a:pt x="748" y="2485"/>
                  </a:cubicBezTo>
                  <a:cubicBezTo>
                    <a:pt x="801" y="2485"/>
                    <a:pt x="853" y="2479"/>
                    <a:pt x="902" y="2465"/>
                  </a:cubicBezTo>
                  <a:cubicBezTo>
                    <a:pt x="1168" y="2431"/>
                    <a:pt x="1369" y="2231"/>
                    <a:pt x="1569" y="2098"/>
                  </a:cubicBezTo>
                  <a:cubicBezTo>
                    <a:pt x="1769" y="1931"/>
                    <a:pt x="1936" y="1797"/>
                    <a:pt x="2169" y="1631"/>
                  </a:cubicBezTo>
                  <a:cubicBezTo>
                    <a:pt x="2569" y="1264"/>
                    <a:pt x="2936" y="797"/>
                    <a:pt x="3203" y="296"/>
                  </a:cubicBezTo>
                  <a:cubicBezTo>
                    <a:pt x="3294" y="160"/>
                    <a:pt x="3168" y="39"/>
                    <a:pt x="3037" y="39"/>
                  </a:cubicBezTo>
                  <a:cubicBezTo>
                    <a:pt x="2975" y="39"/>
                    <a:pt x="2912" y="66"/>
                    <a:pt x="2870" y="130"/>
                  </a:cubicBezTo>
                  <a:cubicBezTo>
                    <a:pt x="2803" y="63"/>
                    <a:pt x="2770" y="30"/>
                    <a:pt x="2703" y="30"/>
                  </a:cubicBezTo>
                  <a:cubicBezTo>
                    <a:pt x="2598" y="10"/>
                    <a:pt x="2491" y="0"/>
                    <a:pt x="2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p:nvPr/>
          </p:nvSpPr>
          <p:spPr>
            <a:xfrm>
              <a:off x="5369000" y="1061500"/>
              <a:ext cx="79250" cy="47175"/>
            </a:xfrm>
            <a:custGeom>
              <a:avLst/>
              <a:gdLst/>
              <a:ahLst/>
              <a:cxnLst/>
              <a:rect l="l" t="t" r="r" b="b"/>
              <a:pathLst>
                <a:path w="3170" h="1887" extrusionOk="0">
                  <a:moveTo>
                    <a:pt x="1468" y="556"/>
                  </a:moveTo>
                  <a:cubicBezTo>
                    <a:pt x="1835" y="556"/>
                    <a:pt x="2136" y="656"/>
                    <a:pt x="2469" y="789"/>
                  </a:cubicBezTo>
                  <a:cubicBezTo>
                    <a:pt x="2002" y="1123"/>
                    <a:pt x="1468" y="1390"/>
                    <a:pt x="868" y="1423"/>
                  </a:cubicBezTo>
                  <a:cubicBezTo>
                    <a:pt x="839" y="1423"/>
                    <a:pt x="800" y="1426"/>
                    <a:pt x="757" y="1426"/>
                  </a:cubicBezTo>
                  <a:cubicBezTo>
                    <a:pt x="648" y="1426"/>
                    <a:pt x="515" y="1409"/>
                    <a:pt x="468" y="1290"/>
                  </a:cubicBezTo>
                  <a:cubicBezTo>
                    <a:pt x="434" y="1189"/>
                    <a:pt x="434" y="1023"/>
                    <a:pt x="568" y="889"/>
                  </a:cubicBezTo>
                  <a:cubicBezTo>
                    <a:pt x="768" y="622"/>
                    <a:pt x="1135" y="556"/>
                    <a:pt x="1468" y="556"/>
                  </a:cubicBezTo>
                  <a:close/>
                  <a:moveTo>
                    <a:pt x="1512" y="0"/>
                  </a:moveTo>
                  <a:cubicBezTo>
                    <a:pt x="1041" y="0"/>
                    <a:pt x="588" y="155"/>
                    <a:pt x="268" y="556"/>
                  </a:cubicBezTo>
                  <a:cubicBezTo>
                    <a:pt x="101" y="722"/>
                    <a:pt x="1" y="956"/>
                    <a:pt x="1" y="1223"/>
                  </a:cubicBezTo>
                  <a:cubicBezTo>
                    <a:pt x="1" y="1456"/>
                    <a:pt x="167" y="1723"/>
                    <a:pt x="401" y="1790"/>
                  </a:cubicBezTo>
                  <a:cubicBezTo>
                    <a:pt x="530" y="1864"/>
                    <a:pt x="669" y="1886"/>
                    <a:pt x="808" y="1886"/>
                  </a:cubicBezTo>
                  <a:cubicBezTo>
                    <a:pt x="919" y="1886"/>
                    <a:pt x="1030" y="1871"/>
                    <a:pt x="1135" y="1857"/>
                  </a:cubicBezTo>
                  <a:cubicBezTo>
                    <a:pt x="1335" y="1790"/>
                    <a:pt x="1568" y="1757"/>
                    <a:pt x="1769" y="1656"/>
                  </a:cubicBezTo>
                  <a:cubicBezTo>
                    <a:pt x="2169" y="1490"/>
                    <a:pt x="2569" y="1223"/>
                    <a:pt x="2903" y="889"/>
                  </a:cubicBezTo>
                  <a:cubicBezTo>
                    <a:pt x="3103" y="889"/>
                    <a:pt x="3170" y="556"/>
                    <a:pt x="2969" y="422"/>
                  </a:cubicBezTo>
                  <a:cubicBezTo>
                    <a:pt x="2554" y="180"/>
                    <a:pt x="2022" y="0"/>
                    <a:pt x="1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3"/>
            <p:cNvSpPr/>
            <p:nvPr/>
          </p:nvSpPr>
          <p:spPr>
            <a:xfrm>
              <a:off x="5475750" y="1011550"/>
              <a:ext cx="41725" cy="76500"/>
            </a:xfrm>
            <a:custGeom>
              <a:avLst/>
              <a:gdLst/>
              <a:ahLst/>
              <a:cxnLst/>
              <a:rect l="l" t="t" r="r" b="b"/>
              <a:pathLst>
                <a:path w="1669" h="3060" extrusionOk="0">
                  <a:moveTo>
                    <a:pt x="534" y="352"/>
                  </a:moveTo>
                  <a:cubicBezTo>
                    <a:pt x="668" y="519"/>
                    <a:pt x="801" y="719"/>
                    <a:pt x="868" y="886"/>
                  </a:cubicBezTo>
                  <a:lnTo>
                    <a:pt x="1135" y="1520"/>
                  </a:lnTo>
                  <a:cubicBezTo>
                    <a:pt x="1167" y="1617"/>
                    <a:pt x="1387" y="2590"/>
                    <a:pt x="1097" y="2590"/>
                  </a:cubicBezTo>
                  <a:cubicBezTo>
                    <a:pt x="1088" y="2590"/>
                    <a:pt x="1078" y="2589"/>
                    <a:pt x="1068" y="2587"/>
                  </a:cubicBezTo>
                  <a:cubicBezTo>
                    <a:pt x="901" y="2554"/>
                    <a:pt x="734" y="2353"/>
                    <a:pt x="701" y="2220"/>
                  </a:cubicBezTo>
                  <a:cubicBezTo>
                    <a:pt x="634" y="2053"/>
                    <a:pt x="534" y="1820"/>
                    <a:pt x="501" y="1653"/>
                  </a:cubicBezTo>
                  <a:cubicBezTo>
                    <a:pt x="367" y="1253"/>
                    <a:pt x="467" y="786"/>
                    <a:pt x="534" y="352"/>
                  </a:cubicBezTo>
                  <a:close/>
                  <a:moveTo>
                    <a:pt x="640" y="1"/>
                  </a:moveTo>
                  <a:cubicBezTo>
                    <a:pt x="578" y="1"/>
                    <a:pt x="510" y="43"/>
                    <a:pt x="467" y="85"/>
                  </a:cubicBezTo>
                  <a:cubicBezTo>
                    <a:pt x="401" y="85"/>
                    <a:pt x="367" y="85"/>
                    <a:pt x="367" y="119"/>
                  </a:cubicBezTo>
                  <a:cubicBezTo>
                    <a:pt x="167" y="586"/>
                    <a:pt x="0" y="1053"/>
                    <a:pt x="0" y="1520"/>
                  </a:cubicBezTo>
                  <a:cubicBezTo>
                    <a:pt x="34" y="1953"/>
                    <a:pt x="167" y="2387"/>
                    <a:pt x="467" y="2720"/>
                  </a:cubicBezTo>
                  <a:cubicBezTo>
                    <a:pt x="567" y="2887"/>
                    <a:pt x="801" y="3021"/>
                    <a:pt x="1001" y="3054"/>
                  </a:cubicBezTo>
                  <a:cubicBezTo>
                    <a:pt x="1022" y="3057"/>
                    <a:pt x="1043" y="3059"/>
                    <a:pt x="1065" y="3059"/>
                  </a:cubicBezTo>
                  <a:cubicBezTo>
                    <a:pt x="1254" y="3059"/>
                    <a:pt x="1475" y="2933"/>
                    <a:pt x="1535" y="2754"/>
                  </a:cubicBezTo>
                  <a:cubicBezTo>
                    <a:pt x="1668" y="2554"/>
                    <a:pt x="1635" y="2353"/>
                    <a:pt x="1568" y="2087"/>
                  </a:cubicBezTo>
                  <a:cubicBezTo>
                    <a:pt x="1535" y="1886"/>
                    <a:pt x="1501" y="1620"/>
                    <a:pt x="1468" y="1419"/>
                  </a:cubicBezTo>
                  <a:cubicBezTo>
                    <a:pt x="1335" y="952"/>
                    <a:pt x="1135" y="419"/>
                    <a:pt x="734" y="52"/>
                  </a:cubicBezTo>
                  <a:cubicBezTo>
                    <a:pt x="710" y="15"/>
                    <a:pt x="676" y="1"/>
                    <a:pt x="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3"/>
            <p:cNvSpPr/>
            <p:nvPr/>
          </p:nvSpPr>
          <p:spPr>
            <a:xfrm>
              <a:off x="5416550" y="1002000"/>
              <a:ext cx="73200" cy="40500"/>
            </a:xfrm>
            <a:custGeom>
              <a:avLst/>
              <a:gdLst/>
              <a:ahLst/>
              <a:cxnLst/>
              <a:rect l="l" t="t" r="r" b="b"/>
              <a:pathLst>
                <a:path w="2928" h="1620" extrusionOk="0">
                  <a:moveTo>
                    <a:pt x="1308" y="462"/>
                  </a:moveTo>
                  <a:cubicBezTo>
                    <a:pt x="1701" y="462"/>
                    <a:pt x="2115" y="578"/>
                    <a:pt x="2502" y="667"/>
                  </a:cubicBezTo>
                  <a:lnTo>
                    <a:pt x="2535" y="667"/>
                  </a:lnTo>
                  <a:cubicBezTo>
                    <a:pt x="2268" y="834"/>
                    <a:pt x="1935" y="934"/>
                    <a:pt x="1668" y="1001"/>
                  </a:cubicBezTo>
                  <a:cubicBezTo>
                    <a:pt x="1434" y="1068"/>
                    <a:pt x="1201" y="1134"/>
                    <a:pt x="967" y="1168"/>
                  </a:cubicBezTo>
                  <a:cubicBezTo>
                    <a:pt x="834" y="1168"/>
                    <a:pt x="634" y="1168"/>
                    <a:pt x="567" y="1001"/>
                  </a:cubicBezTo>
                  <a:cubicBezTo>
                    <a:pt x="500" y="901"/>
                    <a:pt x="534" y="667"/>
                    <a:pt x="667" y="601"/>
                  </a:cubicBezTo>
                  <a:cubicBezTo>
                    <a:pt x="767" y="467"/>
                    <a:pt x="1001" y="467"/>
                    <a:pt x="1168" y="467"/>
                  </a:cubicBezTo>
                  <a:cubicBezTo>
                    <a:pt x="1214" y="464"/>
                    <a:pt x="1261" y="462"/>
                    <a:pt x="1308" y="462"/>
                  </a:cubicBezTo>
                  <a:close/>
                  <a:moveTo>
                    <a:pt x="1334" y="0"/>
                  </a:moveTo>
                  <a:cubicBezTo>
                    <a:pt x="901" y="0"/>
                    <a:pt x="400" y="100"/>
                    <a:pt x="200" y="467"/>
                  </a:cubicBezTo>
                  <a:cubicBezTo>
                    <a:pt x="0" y="834"/>
                    <a:pt x="100" y="1334"/>
                    <a:pt x="500" y="1501"/>
                  </a:cubicBezTo>
                  <a:cubicBezTo>
                    <a:pt x="634" y="1590"/>
                    <a:pt x="782" y="1620"/>
                    <a:pt x="935" y="1620"/>
                  </a:cubicBezTo>
                  <a:cubicBezTo>
                    <a:pt x="1012" y="1620"/>
                    <a:pt x="1090" y="1612"/>
                    <a:pt x="1168" y="1601"/>
                  </a:cubicBezTo>
                  <a:cubicBezTo>
                    <a:pt x="1401" y="1568"/>
                    <a:pt x="1601" y="1468"/>
                    <a:pt x="1835" y="1401"/>
                  </a:cubicBezTo>
                  <a:cubicBezTo>
                    <a:pt x="2235" y="1234"/>
                    <a:pt x="2702" y="1001"/>
                    <a:pt x="2902" y="601"/>
                  </a:cubicBezTo>
                  <a:cubicBezTo>
                    <a:pt x="2928" y="523"/>
                    <a:pt x="2874" y="446"/>
                    <a:pt x="2801" y="446"/>
                  </a:cubicBezTo>
                  <a:cubicBezTo>
                    <a:pt x="2780" y="446"/>
                    <a:pt x="2758" y="452"/>
                    <a:pt x="2735" y="467"/>
                  </a:cubicBezTo>
                  <a:cubicBezTo>
                    <a:pt x="2735" y="400"/>
                    <a:pt x="2702" y="334"/>
                    <a:pt x="2669" y="300"/>
                  </a:cubicBezTo>
                  <a:cubicBezTo>
                    <a:pt x="2268" y="100"/>
                    <a:pt x="1768" y="0"/>
                    <a:pt x="1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3"/>
            <p:cNvSpPr/>
            <p:nvPr/>
          </p:nvSpPr>
          <p:spPr>
            <a:xfrm>
              <a:off x="5268925" y="924225"/>
              <a:ext cx="73425" cy="48300"/>
            </a:xfrm>
            <a:custGeom>
              <a:avLst/>
              <a:gdLst/>
              <a:ahLst/>
              <a:cxnLst/>
              <a:rect l="l" t="t" r="r" b="b"/>
              <a:pathLst>
                <a:path w="2937" h="1932" extrusionOk="0">
                  <a:moveTo>
                    <a:pt x="558" y="267"/>
                  </a:moveTo>
                  <a:cubicBezTo>
                    <a:pt x="629" y="267"/>
                    <a:pt x="688" y="309"/>
                    <a:pt x="768" y="309"/>
                  </a:cubicBezTo>
                  <a:cubicBezTo>
                    <a:pt x="1102" y="443"/>
                    <a:pt x="1402" y="609"/>
                    <a:pt x="1669" y="843"/>
                  </a:cubicBezTo>
                  <a:cubicBezTo>
                    <a:pt x="1835" y="943"/>
                    <a:pt x="1969" y="1076"/>
                    <a:pt x="2102" y="1277"/>
                  </a:cubicBezTo>
                  <a:cubicBezTo>
                    <a:pt x="2136" y="1377"/>
                    <a:pt x="2169" y="1443"/>
                    <a:pt x="2269" y="1543"/>
                  </a:cubicBezTo>
                  <a:cubicBezTo>
                    <a:pt x="1735" y="1477"/>
                    <a:pt x="1168" y="1243"/>
                    <a:pt x="801" y="876"/>
                  </a:cubicBezTo>
                  <a:cubicBezTo>
                    <a:pt x="668" y="743"/>
                    <a:pt x="568" y="609"/>
                    <a:pt x="501" y="443"/>
                  </a:cubicBezTo>
                  <a:cubicBezTo>
                    <a:pt x="468" y="409"/>
                    <a:pt x="468" y="309"/>
                    <a:pt x="501" y="276"/>
                  </a:cubicBezTo>
                  <a:cubicBezTo>
                    <a:pt x="521" y="269"/>
                    <a:pt x="540" y="267"/>
                    <a:pt x="558" y="267"/>
                  </a:cubicBezTo>
                  <a:close/>
                  <a:moveTo>
                    <a:pt x="518" y="1"/>
                  </a:moveTo>
                  <a:cubicBezTo>
                    <a:pt x="418" y="1"/>
                    <a:pt x="318" y="26"/>
                    <a:pt x="234" y="109"/>
                  </a:cubicBezTo>
                  <a:cubicBezTo>
                    <a:pt x="1" y="376"/>
                    <a:pt x="1" y="676"/>
                    <a:pt x="168" y="876"/>
                  </a:cubicBezTo>
                  <a:cubicBezTo>
                    <a:pt x="434" y="1277"/>
                    <a:pt x="835" y="1577"/>
                    <a:pt x="1268" y="1744"/>
                  </a:cubicBezTo>
                  <a:cubicBezTo>
                    <a:pt x="1589" y="1872"/>
                    <a:pt x="1910" y="1932"/>
                    <a:pt x="2231" y="1932"/>
                  </a:cubicBezTo>
                  <a:cubicBezTo>
                    <a:pt x="2410" y="1932"/>
                    <a:pt x="2590" y="1913"/>
                    <a:pt x="2769" y="1877"/>
                  </a:cubicBezTo>
                  <a:cubicBezTo>
                    <a:pt x="2936" y="1844"/>
                    <a:pt x="2936" y="1543"/>
                    <a:pt x="2736" y="1543"/>
                  </a:cubicBezTo>
                  <a:lnTo>
                    <a:pt x="2669" y="1543"/>
                  </a:lnTo>
                  <a:cubicBezTo>
                    <a:pt x="2603" y="1377"/>
                    <a:pt x="2503" y="1243"/>
                    <a:pt x="2403" y="1110"/>
                  </a:cubicBezTo>
                  <a:lnTo>
                    <a:pt x="1936" y="676"/>
                  </a:lnTo>
                  <a:cubicBezTo>
                    <a:pt x="1602" y="376"/>
                    <a:pt x="1235" y="176"/>
                    <a:pt x="801" y="42"/>
                  </a:cubicBezTo>
                  <a:cubicBezTo>
                    <a:pt x="718" y="26"/>
                    <a:pt x="618" y="1"/>
                    <a:pt x="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3"/>
            <p:cNvSpPr/>
            <p:nvPr/>
          </p:nvSpPr>
          <p:spPr>
            <a:xfrm>
              <a:off x="5316475" y="960625"/>
              <a:ext cx="35875" cy="86550"/>
            </a:xfrm>
            <a:custGeom>
              <a:avLst/>
              <a:gdLst/>
              <a:ahLst/>
              <a:cxnLst/>
              <a:rect l="l" t="t" r="r" b="b"/>
              <a:pathLst>
                <a:path w="1435" h="3462" extrusionOk="0">
                  <a:moveTo>
                    <a:pt x="767" y="721"/>
                  </a:moveTo>
                  <a:cubicBezTo>
                    <a:pt x="867" y="1088"/>
                    <a:pt x="934" y="1455"/>
                    <a:pt x="1001" y="1822"/>
                  </a:cubicBezTo>
                  <a:cubicBezTo>
                    <a:pt x="1001" y="2089"/>
                    <a:pt x="1034" y="2322"/>
                    <a:pt x="1001" y="2589"/>
                  </a:cubicBezTo>
                  <a:cubicBezTo>
                    <a:pt x="1001" y="2703"/>
                    <a:pt x="904" y="3205"/>
                    <a:pt x="710" y="3205"/>
                  </a:cubicBezTo>
                  <a:cubicBezTo>
                    <a:pt x="676" y="3205"/>
                    <a:pt x="640" y="3191"/>
                    <a:pt x="601" y="3156"/>
                  </a:cubicBezTo>
                  <a:cubicBezTo>
                    <a:pt x="534" y="3123"/>
                    <a:pt x="534" y="2989"/>
                    <a:pt x="534" y="2923"/>
                  </a:cubicBezTo>
                  <a:cubicBezTo>
                    <a:pt x="501" y="2789"/>
                    <a:pt x="501" y="2656"/>
                    <a:pt x="501" y="2589"/>
                  </a:cubicBezTo>
                  <a:cubicBezTo>
                    <a:pt x="400" y="2289"/>
                    <a:pt x="434" y="2089"/>
                    <a:pt x="434" y="1822"/>
                  </a:cubicBezTo>
                  <a:cubicBezTo>
                    <a:pt x="501" y="1455"/>
                    <a:pt x="601" y="1055"/>
                    <a:pt x="767" y="721"/>
                  </a:cubicBezTo>
                  <a:close/>
                  <a:moveTo>
                    <a:pt x="914" y="0"/>
                  </a:moveTo>
                  <a:cubicBezTo>
                    <a:pt x="778" y="0"/>
                    <a:pt x="637" y="117"/>
                    <a:pt x="701" y="288"/>
                  </a:cubicBezTo>
                  <a:lnTo>
                    <a:pt x="701" y="321"/>
                  </a:lnTo>
                  <a:cubicBezTo>
                    <a:pt x="400" y="721"/>
                    <a:pt x="234" y="1121"/>
                    <a:pt x="100" y="1588"/>
                  </a:cubicBezTo>
                  <a:cubicBezTo>
                    <a:pt x="0" y="2055"/>
                    <a:pt x="0" y="2589"/>
                    <a:pt x="100" y="3023"/>
                  </a:cubicBezTo>
                  <a:cubicBezTo>
                    <a:pt x="167" y="3223"/>
                    <a:pt x="267" y="3423"/>
                    <a:pt x="501" y="3456"/>
                  </a:cubicBezTo>
                  <a:cubicBezTo>
                    <a:pt x="518" y="3460"/>
                    <a:pt x="537" y="3462"/>
                    <a:pt x="555" y="3462"/>
                  </a:cubicBezTo>
                  <a:cubicBezTo>
                    <a:pt x="709" y="3462"/>
                    <a:pt x="882" y="3346"/>
                    <a:pt x="1001" y="3256"/>
                  </a:cubicBezTo>
                  <a:cubicBezTo>
                    <a:pt x="1168" y="3090"/>
                    <a:pt x="1201" y="2823"/>
                    <a:pt x="1234" y="2623"/>
                  </a:cubicBezTo>
                  <a:cubicBezTo>
                    <a:pt x="1334" y="2389"/>
                    <a:pt x="1368" y="2122"/>
                    <a:pt x="1401" y="1889"/>
                  </a:cubicBezTo>
                  <a:cubicBezTo>
                    <a:pt x="1435" y="1288"/>
                    <a:pt x="1368" y="654"/>
                    <a:pt x="1101" y="121"/>
                  </a:cubicBezTo>
                  <a:cubicBezTo>
                    <a:pt x="1065" y="37"/>
                    <a:pt x="990" y="0"/>
                    <a:pt x="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3"/>
            <p:cNvSpPr/>
            <p:nvPr/>
          </p:nvSpPr>
          <p:spPr>
            <a:xfrm>
              <a:off x="5218900" y="998350"/>
              <a:ext cx="70350" cy="64150"/>
            </a:xfrm>
            <a:custGeom>
              <a:avLst/>
              <a:gdLst/>
              <a:ahLst/>
              <a:cxnLst/>
              <a:rect l="l" t="t" r="r" b="b"/>
              <a:pathLst>
                <a:path w="2814" h="2566" extrusionOk="0">
                  <a:moveTo>
                    <a:pt x="2002" y="880"/>
                  </a:moveTo>
                  <a:lnTo>
                    <a:pt x="2002" y="880"/>
                  </a:lnTo>
                  <a:cubicBezTo>
                    <a:pt x="1968" y="980"/>
                    <a:pt x="1935" y="1114"/>
                    <a:pt x="1835" y="1247"/>
                  </a:cubicBezTo>
                  <a:cubicBezTo>
                    <a:pt x="1768" y="1414"/>
                    <a:pt x="1735" y="1581"/>
                    <a:pt x="1602" y="1714"/>
                  </a:cubicBezTo>
                  <a:cubicBezTo>
                    <a:pt x="1468" y="1814"/>
                    <a:pt x="1335" y="1881"/>
                    <a:pt x="1168" y="1947"/>
                  </a:cubicBezTo>
                  <a:cubicBezTo>
                    <a:pt x="1001" y="1981"/>
                    <a:pt x="801" y="2048"/>
                    <a:pt x="601" y="2048"/>
                  </a:cubicBezTo>
                  <a:lnTo>
                    <a:pt x="567" y="2048"/>
                  </a:lnTo>
                  <a:lnTo>
                    <a:pt x="567" y="1981"/>
                  </a:lnTo>
                  <a:lnTo>
                    <a:pt x="634" y="1914"/>
                  </a:lnTo>
                  <a:cubicBezTo>
                    <a:pt x="734" y="1781"/>
                    <a:pt x="901" y="1647"/>
                    <a:pt x="968" y="1514"/>
                  </a:cubicBezTo>
                  <a:cubicBezTo>
                    <a:pt x="1101" y="1414"/>
                    <a:pt x="1268" y="1314"/>
                    <a:pt x="1401" y="1214"/>
                  </a:cubicBezTo>
                  <a:cubicBezTo>
                    <a:pt x="1602" y="1080"/>
                    <a:pt x="1802" y="947"/>
                    <a:pt x="2002" y="880"/>
                  </a:cubicBezTo>
                  <a:close/>
                  <a:moveTo>
                    <a:pt x="2511" y="0"/>
                  </a:moveTo>
                  <a:cubicBezTo>
                    <a:pt x="2438" y="0"/>
                    <a:pt x="2369" y="34"/>
                    <a:pt x="2335" y="113"/>
                  </a:cubicBezTo>
                  <a:cubicBezTo>
                    <a:pt x="2335" y="146"/>
                    <a:pt x="2302" y="146"/>
                    <a:pt x="2302" y="213"/>
                  </a:cubicBezTo>
                  <a:cubicBezTo>
                    <a:pt x="1868" y="313"/>
                    <a:pt x="1468" y="546"/>
                    <a:pt x="1135" y="813"/>
                  </a:cubicBezTo>
                  <a:cubicBezTo>
                    <a:pt x="968" y="947"/>
                    <a:pt x="768" y="1114"/>
                    <a:pt x="601" y="1247"/>
                  </a:cubicBezTo>
                  <a:cubicBezTo>
                    <a:pt x="434" y="1414"/>
                    <a:pt x="267" y="1581"/>
                    <a:pt x="167" y="1747"/>
                  </a:cubicBezTo>
                  <a:cubicBezTo>
                    <a:pt x="67" y="1947"/>
                    <a:pt x="0" y="2248"/>
                    <a:pt x="167" y="2414"/>
                  </a:cubicBezTo>
                  <a:cubicBezTo>
                    <a:pt x="282" y="2530"/>
                    <a:pt x="461" y="2565"/>
                    <a:pt x="649" y="2565"/>
                  </a:cubicBezTo>
                  <a:cubicBezTo>
                    <a:pt x="733" y="2565"/>
                    <a:pt x="819" y="2558"/>
                    <a:pt x="901" y="2548"/>
                  </a:cubicBezTo>
                  <a:cubicBezTo>
                    <a:pt x="1335" y="2448"/>
                    <a:pt x="1802" y="2281"/>
                    <a:pt x="2102" y="1881"/>
                  </a:cubicBezTo>
                  <a:cubicBezTo>
                    <a:pt x="2269" y="1614"/>
                    <a:pt x="2335" y="1380"/>
                    <a:pt x="2435" y="1114"/>
                  </a:cubicBezTo>
                  <a:cubicBezTo>
                    <a:pt x="2569" y="813"/>
                    <a:pt x="2636" y="580"/>
                    <a:pt x="2769" y="280"/>
                  </a:cubicBezTo>
                  <a:cubicBezTo>
                    <a:pt x="2813" y="125"/>
                    <a:pt x="2654" y="0"/>
                    <a:pt x="2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3"/>
            <p:cNvSpPr/>
            <p:nvPr/>
          </p:nvSpPr>
          <p:spPr>
            <a:xfrm>
              <a:off x="5372350" y="923300"/>
              <a:ext cx="41700" cy="85900"/>
            </a:xfrm>
            <a:custGeom>
              <a:avLst/>
              <a:gdLst/>
              <a:ahLst/>
              <a:cxnLst/>
              <a:rect l="l" t="t" r="r" b="b"/>
              <a:pathLst>
                <a:path w="1668" h="3436" extrusionOk="0">
                  <a:moveTo>
                    <a:pt x="1134" y="780"/>
                  </a:moveTo>
                  <a:lnTo>
                    <a:pt x="1134" y="980"/>
                  </a:lnTo>
                  <a:cubicBezTo>
                    <a:pt x="1134" y="1247"/>
                    <a:pt x="1068" y="1480"/>
                    <a:pt x="1034" y="1781"/>
                  </a:cubicBezTo>
                  <a:lnTo>
                    <a:pt x="934" y="2548"/>
                  </a:lnTo>
                  <a:cubicBezTo>
                    <a:pt x="934" y="2614"/>
                    <a:pt x="867" y="2715"/>
                    <a:pt x="834" y="2781"/>
                  </a:cubicBezTo>
                  <a:cubicBezTo>
                    <a:pt x="834" y="2815"/>
                    <a:pt x="801" y="2881"/>
                    <a:pt x="767" y="2915"/>
                  </a:cubicBezTo>
                  <a:lnTo>
                    <a:pt x="767" y="2881"/>
                  </a:lnTo>
                  <a:cubicBezTo>
                    <a:pt x="767" y="2815"/>
                    <a:pt x="701" y="2815"/>
                    <a:pt x="701" y="2781"/>
                  </a:cubicBezTo>
                  <a:cubicBezTo>
                    <a:pt x="667" y="2715"/>
                    <a:pt x="667" y="2581"/>
                    <a:pt x="667" y="2448"/>
                  </a:cubicBezTo>
                  <a:cubicBezTo>
                    <a:pt x="667" y="2281"/>
                    <a:pt x="667" y="2081"/>
                    <a:pt x="701" y="1881"/>
                  </a:cubicBezTo>
                  <a:cubicBezTo>
                    <a:pt x="801" y="1480"/>
                    <a:pt x="934" y="1113"/>
                    <a:pt x="1134" y="780"/>
                  </a:cubicBezTo>
                  <a:close/>
                  <a:moveTo>
                    <a:pt x="1300" y="0"/>
                  </a:moveTo>
                  <a:cubicBezTo>
                    <a:pt x="1146" y="0"/>
                    <a:pt x="979" y="125"/>
                    <a:pt x="1001" y="279"/>
                  </a:cubicBezTo>
                  <a:cubicBezTo>
                    <a:pt x="969" y="272"/>
                    <a:pt x="940" y="267"/>
                    <a:pt x="911" y="267"/>
                  </a:cubicBezTo>
                  <a:cubicBezTo>
                    <a:pt x="820" y="267"/>
                    <a:pt x="744" y="311"/>
                    <a:pt x="667" y="413"/>
                  </a:cubicBezTo>
                  <a:cubicBezTo>
                    <a:pt x="167" y="1113"/>
                    <a:pt x="0" y="2081"/>
                    <a:pt x="267" y="2948"/>
                  </a:cubicBezTo>
                  <a:cubicBezTo>
                    <a:pt x="300" y="3148"/>
                    <a:pt x="434" y="3382"/>
                    <a:pt x="634" y="3415"/>
                  </a:cubicBezTo>
                  <a:cubicBezTo>
                    <a:pt x="676" y="3429"/>
                    <a:pt x="720" y="3436"/>
                    <a:pt x="766" y="3436"/>
                  </a:cubicBezTo>
                  <a:cubicBezTo>
                    <a:pt x="938" y="3436"/>
                    <a:pt x="1122" y="3340"/>
                    <a:pt x="1201" y="3182"/>
                  </a:cubicBezTo>
                  <a:cubicBezTo>
                    <a:pt x="1334" y="3015"/>
                    <a:pt x="1434" y="2781"/>
                    <a:pt x="1468" y="2581"/>
                  </a:cubicBezTo>
                  <a:lnTo>
                    <a:pt x="1601" y="1814"/>
                  </a:lnTo>
                  <a:cubicBezTo>
                    <a:pt x="1635" y="1514"/>
                    <a:pt x="1668" y="1247"/>
                    <a:pt x="1668" y="947"/>
                  </a:cubicBezTo>
                  <a:cubicBezTo>
                    <a:pt x="1668" y="646"/>
                    <a:pt x="1668" y="346"/>
                    <a:pt x="1501" y="113"/>
                  </a:cubicBezTo>
                  <a:cubicBezTo>
                    <a:pt x="1456" y="33"/>
                    <a:pt x="1380" y="0"/>
                    <a:pt x="1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3"/>
            <p:cNvSpPr/>
            <p:nvPr/>
          </p:nvSpPr>
          <p:spPr>
            <a:xfrm>
              <a:off x="5448225" y="951950"/>
              <a:ext cx="74250" cy="38625"/>
            </a:xfrm>
            <a:custGeom>
              <a:avLst/>
              <a:gdLst/>
              <a:ahLst/>
              <a:cxnLst/>
              <a:rect l="l" t="t" r="r" b="b"/>
              <a:pathLst>
                <a:path w="2970" h="1545" extrusionOk="0">
                  <a:moveTo>
                    <a:pt x="2169" y="468"/>
                  </a:moveTo>
                  <a:cubicBezTo>
                    <a:pt x="2002" y="635"/>
                    <a:pt x="1802" y="801"/>
                    <a:pt x="1602" y="935"/>
                  </a:cubicBezTo>
                  <a:cubicBezTo>
                    <a:pt x="1435" y="1001"/>
                    <a:pt x="1268" y="1068"/>
                    <a:pt x="1101" y="1102"/>
                  </a:cubicBezTo>
                  <a:cubicBezTo>
                    <a:pt x="968" y="1102"/>
                    <a:pt x="768" y="1068"/>
                    <a:pt x="668" y="935"/>
                  </a:cubicBezTo>
                  <a:cubicBezTo>
                    <a:pt x="468" y="601"/>
                    <a:pt x="1168" y="568"/>
                    <a:pt x="1335" y="501"/>
                  </a:cubicBezTo>
                  <a:cubicBezTo>
                    <a:pt x="1568" y="468"/>
                    <a:pt x="1802" y="468"/>
                    <a:pt x="2002" y="468"/>
                  </a:cubicBezTo>
                  <a:close/>
                  <a:moveTo>
                    <a:pt x="2102" y="1"/>
                  </a:moveTo>
                  <a:cubicBezTo>
                    <a:pt x="1835" y="1"/>
                    <a:pt x="1635" y="34"/>
                    <a:pt x="1402" y="101"/>
                  </a:cubicBezTo>
                  <a:cubicBezTo>
                    <a:pt x="1001" y="134"/>
                    <a:pt x="568" y="234"/>
                    <a:pt x="301" y="501"/>
                  </a:cubicBezTo>
                  <a:cubicBezTo>
                    <a:pt x="1" y="801"/>
                    <a:pt x="267" y="1302"/>
                    <a:pt x="668" y="1468"/>
                  </a:cubicBezTo>
                  <a:cubicBezTo>
                    <a:pt x="795" y="1521"/>
                    <a:pt x="925" y="1544"/>
                    <a:pt x="1054" y="1544"/>
                  </a:cubicBezTo>
                  <a:cubicBezTo>
                    <a:pt x="1333" y="1544"/>
                    <a:pt x="1607" y="1438"/>
                    <a:pt x="1835" y="1302"/>
                  </a:cubicBezTo>
                  <a:cubicBezTo>
                    <a:pt x="2169" y="1102"/>
                    <a:pt x="2469" y="801"/>
                    <a:pt x="2669" y="501"/>
                  </a:cubicBezTo>
                  <a:lnTo>
                    <a:pt x="2736" y="501"/>
                  </a:lnTo>
                  <a:cubicBezTo>
                    <a:pt x="2836" y="501"/>
                    <a:pt x="2936" y="434"/>
                    <a:pt x="2969" y="301"/>
                  </a:cubicBezTo>
                  <a:cubicBezTo>
                    <a:pt x="2969" y="168"/>
                    <a:pt x="2936" y="34"/>
                    <a:pt x="2803" y="34"/>
                  </a:cubicBezTo>
                  <a:cubicBezTo>
                    <a:pt x="2602" y="1"/>
                    <a:pt x="2336" y="1"/>
                    <a:pt x="2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3"/>
            <p:cNvSpPr/>
            <p:nvPr/>
          </p:nvSpPr>
          <p:spPr>
            <a:xfrm>
              <a:off x="5423200" y="900875"/>
              <a:ext cx="44225" cy="66025"/>
            </a:xfrm>
            <a:custGeom>
              <a:avLst/>
              <a:gdLst/>
              <a:ahLst/>
              <a:cxnLst/>
              <a:rect l="l" t="t" r="r" b="b"/>
              <a:pathLst>
                <a:path w="1769" h="2641" extrusionOk="0">
                  <a:moveTo>
                    <a:pt x="1268" y="676"/>
                  </a:moveTo>
                  <a:cubicBezTo>
                    <a:pt x="1268" y="709"/>
                    <a:pt x="1202" y="810"/>
                    <a:pt x="1202" y="843"/>
                  </a:cubicBezTo>
                  <a:cubicBezTo>
                    <a:pt x="1168" y="1043"/>
                    <a:pt x="1102" y="1210"/>
                    <a:pt x="1002" y="1377"/>
                  </a:cubicBezTo>
                  <a:lnTo>
                    <a:pt x="768" y="1877"/>
                  </a:lnTo>
                  <a:cubicBezTo>
                    <a:pt x="701" y="1977"/>
                    <a:pt x="668" y="2010"/>
                    <a:pt x="601" y="2110"/>
                  </a:cubicBezTo>
                  <a:lnTo>
                    <a:pt x="535" y="2110"/>
                  </a:lnTo>
                  <a:cubicBezTo>
                    <a:pt x="468" y="2077"/>
                    <a:pt x="568" y="1810"/>
                    <a:pt x="601" y="1710"/>
                  </a:cubicBezTo>
                  <a:cubicBezTo>
                    <a:pt x="635" y="1543"/>
                    <a:pt x="735" y="1377"/>
                    <a:pt x="801" y="1277"/>
                  </a:cubicBezTo>
                  <a:cubicBezTo>
                    <a:pt x="902" y="1110"/>
                    <a:pt x="968" y="976"/>
                    <a:pt x="1102" y="843"/>
                  </a:cubicBezTo>
                  <a:lnTo>
                    <a:pt x="1268" y="676"/>
                  </a:lnTo>
                  <a:close/>
                  <a:moveTo>
                    <a:pt x="1464" y="1"/>
                  </a:moveTo>
                  <a:cubicBezTo>
                    <a:pt x="1385" y="1"/>
                    <a:pt x="1302" y="42"/>
                    <a:pt x="1268" y="109"/>
                  </a:cubicBezTo>
                  <a:lnTo>
                    <a:pt x="1235" y="109"/>
                  </a:lnTo>
                  <a:cubicBezTo>
                    <a:pt x="1068" y="176"/>
                    <a:pt x="935" y="343"/>
                    <a:pt x="835" y="476"/>
                  </a:cubicBezTo>
                  <a:cubicBezTo>
                    <a:pt x="735" y="609"/>
                    <a:pt x="635" y="776"/>
                    <a:pt x="501" y="943"/>
                  </a:cubicBezTo>
                  <a:cubicBezTo>
                    <a:pt x="435" y="1110"/>
                    <a:pt x="334" y="1243"/>
                    <a:pt x="268" y="1377"/>
                  </a:cubicBezTo>
                  <a:cubicBezTo>
                    <a:pt x="168" y="1543"/>
                    <a:pt x="101" y="1710"/>
                    <a:pt x="68" y="1877"/>
                  </a:cubicBezTo>
                  <a:cubicBezTo>
                    <a:pt x="1" y="2177"/>
                    <a:pt x="68" y="2444"/>
                    <a:pt x="234" y="2544"/>
                  </a:cubicBezTo>
                  <a:cubicBezTo>
                    <a:pt x="313" y="2607"/>
                    <a:pt x="407" y="2640"/>
                    <a:pt x="501" y="2640"/>
                  </a:cubicBezTo>
                  <a:cubicBezTo>
                    <a:pt x="607" y="2640"/>
                    <a:pt x="713" y="2599"/>
                    <a:pt x="801" y="2511"/>
                  </a:cubicBezTo>
                  <a:cubicBezTo>
                    <a:pt x="1135" y="2277"/>
                    <a:pt x="1268" y="1844"/>
                    <a:pt x="1435" y="1477"/>
                  </a:cubicBezTo>
                  <a:cubicBezTo>
                    <a:pt x="1602" y="1043"/>
                    <a:pt x="1769" y="609"/>
                    <a:pt x="1635" y="142"/>
                  </a:cubicBezTo>
                  <a:cubicBezTo>
                    <a:pt x="1619" y="42"/>
                    <a:pt x="1544"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3"/>
            <p:cNvSpPr/>
            <p:nvPr/>
          </p:nvSpPr>
          <p:spPr>
            <a:xfrm>
              <a:off x="5335650" y="903175"/>
              <a:ext cx="70075" cy="32950"/>
            </a:xfrm>
            <a:custGeom>
              <a:avLst/>
              <a:gdLst/>
              <a:ahLst/>
              <a:cxnLst/>
              <a:rect l="l" t="t" r="r" b="b"/>
              <a:pathLst>
                <a:path w="2803" h="1318" extrusionOk="0">
                  <a:moveTo>
                    <a:pt x="1068" y="584"/>
                  </a:moveTo>
                  <a:cubicBezTo>
                    <a:pt x="1235" y="584"/>
                    <a:pt x="1335" y="584"/>
                    <a:pt x="1501" y="617"/>
                  </a:cubicBezTo>
                  <a:cubicBezTo>
                    <a:pt x="1668" y="651"/>
                    <a:pt x="1802" y="718"/>
                    <a:pt x="1935" y="784"/>
                  </a:cubicBezTo>
                  <a:cubicBezTo>
                    <a:pt x="1968" y="784"/>
                    <a:pt x="1968" y="851"/>
                    <a:pt x="2002" y="851"/>
                  </a:cubicBezTo>
                  <a:cubicBezTo>
                    <a:pt x="1768" y="884"/>
                    <a:pt x="1501" y="918"/>
                    <a:pt x="1268" y="918"/>
                  </a:cubicBezTo>
                  <a:cubicBezTo>
                    <a:pt x="1101" y="918"/>
                    <a:pt x="901" y="918"/>
                    <a:pt x="768" y="851"/>
                  </a:cubicBezTo>
                  <a:cubicBezTo>
                    <a:pt x="734" y="784"/>
                    <a:pt x="668" y="784"/>
                    <a:pt x="668" y="751"/>
                  </a:cubicBezTo>
                  <a:cubicBezTo>
                    <a:pt x="634" y="751"/>
                    <a:pt x="634" y="718"/>
                    <a:pt x="634" y="718"/>
                  </a:cubicBezTo>
                  <a:cubicBezTo>
                    <a:pt x="734" y="617"/>
                    <a:pt x="934" y="584"/>
                    <a:pt x="1068" y="584"/>
                  </a:cubicBezTo>
                  <a:close/>
                  <a:moveTo>
                    <a:pt x="1107" y="1"/>
                  </a:moveTo>
                  <a:cubicBezTo>
                    <a:pt x="986" y="1"/>
                    <a:pt x="862" y="16"/>
                    <a:pt x="734" y="50"/>
                  </a:cubicBezTo>
                  <a:cubicBezTo>
                    <a:pt x="501" y="84"/>
                    <a:pt x="334" y="150"/>
                    <a:pt x="167" y="284"/>
                  </a:cubicBezTo>
                  <a:cubicBezTo>
                    <a:pt x="100" y="517"/>
                    <a:pt x="0" y="751"/>
                    <a:pt x="134" y="951"/>
                  </a:cubicBezTo>
                  <a:cubicBezTo>
                    <a:pt x="276" y="1235"/>
                    <a:pt x="553" y="1318"/>
                    <a:pt x="833" y="1318"/>
                  </a:cubicBezTo>
                  <a:cubicBezTo>
                    <a:pt x="947" y="1318"/>
                    <a:pt x="1062" y="1304"/>
                    <a:pt x="1168" y="1285"/>
                  </a:cubicBezTo>
                  <a:cubicBezTo>
                    <a:pt x="1435" y="1251"/>
                    <a:pt x="1635" y="1251"/>
                    <a:pt x="1902" y="1218"/>
                  </a:cubicBezTo>
                  <a:cubicBezTo>
                    <a:pt x="2135" y="1151"/>
                    <a:pt x="2402" y="1118"/>
                    <a:pt x="2602" y="1084"/>
                  </a:cubicBezTo>
                  <a:cubicBezTo>
                    <a:pt x="2802" y="1051"/>
                    <a:pt x="2736" y="784"/>
                    <a:pt x="2536" y="751"/>
                  </a:cubicBezTo>
                  <a:cubicBezTo>
                    <a:pt x="2402" y="417"/>
                    <a:pt x="2102" y="251"/>
                    <a:pt x="1768" y="117"/>
                  </a:cubicBezTo>
                  <a:cubicBezTo>
                    <a:pt x="1551" y="52"/>
                    <a:pt x="1334" y="1"/>
                    <a:pt x="1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3"/>
            <p:cNvSpPr/>
            <p:nvPr/>
          </p:nvSpPr>
          <p:spPr>
            <a:xfrm>
              <a:off x="5381525" y="1158775"/>
              <a:ext cx="7525" cy="9200"/>
            </a:xfrm>
            <a:custGeom>
              <a:avLst/>
              <a:gdLst/>
              <a:ahLst/>
              <a:cxnLst/>
              <a:rect l="l" t="t" r="r" b="b"/>
              <a:pathLst>
                <a:path w="301" h="368" extrusionOk="0">
                  <a:moveTo>
                    <a:pt x="267" y="0"/>
                  </a:moveTo>
                  <a:cubicBezTo>
                    <a:pt x="234" y="0"/>
                    <a:pt x="167" y="0"/>
                    <a:pt x="167" y="34"/>
                  </a:cubicBezTo>
                  <a:cubicBezTo>
                    <a:pt x="133" y="134"/>
                    <a:pt x="100" y="201"/>
                    <a:pt x="0" y="301"/>
                  </a:cubicBezTo>
                  <a:cubicBezTo>
                    <a:pt x="67" y="301"/>
                    <a:pt x="67" y="334"/>
                    <a:pt x="100" y="367"/>
                  </a:cubicBezTo>
                  <a:cubicBezTo>
                    <a:pt x="133" y="367"/>
                    <a:pt x="167" y="367"/>
                    <a:pt x="167" y="334"/>
                  </a:cubicBezTo>
                  <a:lnTo>
                    <a:pt x="300" y="67"/>
                  </a:lnTo>
                  <a:cubicBezTo>
                    <a:pt x="300" y="34"/>
                    <a:pt x="300" y="0"/>
                    <a:pt x="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3"/>
            <p:cNvSpPr/>
            <p:nvPr/>
          </p:nvSpPr>
          <p:spPr>
            <a:xfrm>
              <a:off x="5088800" y="2561450"/>
              <a:ext cx="440875" cy="100600"/>
            </a:xfrm>
            <a:custGeom>
              <a:avLst/>
              <a:gdLst/>
              <a:ahLst/>
              <a:cxnLst/>
              <a:rect l="l" t="t" r="r" b="b"/>
              <a:pathLst>
                <a:path w="17635" h="4024" extrusionOk="0">
                  <a:moveTo>
                    <a:pt x="5038" y="0"/>
                  </a:moveTo>
                  <a:cubicBezTo>
                    <a:pt x="4104" y="67"/>
                    <a:pt x="3036" y="134"/>
                    <a:pt x="2102" y="434"/>
                  </a:cubicBezTo>
                  <a:cubicBezTo>
                    <a:pt x="1368" y="634"/>
                    <a:pt x="668" y="1068"/>
                    <a:pt x="301" y="1735"/>
                  </a:cubicBezTo>
                  <a:cubicBezTo>
                    <a:pt x="1" y="2302"/>
                    <a:pt x="1" y="3069"/>
                    <a:pt x="434" y="3569"/>
                  </a:cubicBezTo>
                  <a:cubicBezTo>
                    <a:pt x="693" y="3867"/>
                    <a:pt x="1093" y="4023"/>
                    <a:pt x="1494" y="4023"/>
                  </a:cubicBezTo>
                  <a:cubicBezTo>
                    <a:pt x="1767" y="4023"/>
                    <a:pt x="2040" y="3951"/>
                    <a:pt x="2269" y="3803"/>
                  </a:cubicBezTo>
                  <a:cubicBezTo>
                    <a:pt x="2869" y="3403"/>
                    <a:pt x="3103" y="2268"/>
                    <a:pt x="2369" y="1801"/>
                  </a:cubicBezTo>
                  <a:cubicBezTo>
                    <a:pt x="2227" y="1704"/>
                    <a:pt x="2054" y="1658"/>
                    <a:pt x="1879" y="1658"/>
                  </a:cubicBezTo>
                  <a:cubicBezTo>
                    <a:pt x="1396" y="1658"/>
                    <a:pt x="895" y="2006"/>
                    <a:pt x="968" y="2569"/>
                  </a:cubicBezTo>
                  <a:cubicBezTo>
                    <a:pt x="968" y="2681"/>
                    <a:pt x="1045" y="2732"/>
                    <a:pt x="1129" y="2732"/>
                  </a:cubicBezTo>
                  <a:cubicBezTo>
                    <a:pt x="1219" y="2732"/>
                    <a:pt x="1318" y="2673"/>
                    <a:pt x="1335" y="2569"/>
                  </a:cubicBezTo>
                  <a:cubicBezTo>
                    <a:pt x="1355" y="2372"/>
                    <a:pt x="1514" y="2256"/>
                    <a:pt x="1675" y="2256"/>
                  </a:cubicBezTo>
                  <a:cubicBezTo>
                    <a:pt x="1787" y="2256"/>
                    <a:pt x="1900" y="2312"/>
                    <a:pt x="1969" y="2435"/>
                  </a:cubicBezTo>
                  <a:cubicBezTo>
                    <a:pt x="2102" y="2635"/>
                    <a:pt x="2102" y="2902"/>
                    <a:pt x="1969" y="3102"/>
                  </a:cubicBezTo>
                  <a:cubicBezTo>
                    <a:pt x="1810" y="3319"/>
                    <a:pt x="1583" y="3423"/>
                    <a:pt x="1360" y="3423"/>
                  </a:cubicBezTo>
                  <a:cubicBezTo>
                    <a:pt x="1067" y="3423"/>
                    <a:pt x="781" y="3243"/>
                    <a:pt x="668" y="2902"/>
                  </a:cubicBezTo>
                  <a:cubicBezTo>
                    <a:pt x="201" y="1334"/>
                    <a:pt x="2336" y="834"/>
                    <a:pt x="3370" y="767"/>
                  </a:cubicBezTo>
                  <a:cubicBezTo>
                    <a:pt x="3683" y="737"/>
                    <a:pt x="3994" y="724"/>
                    <a:pt x="4303" y="724"/>
                  </a:cubicBezTo>
                  <a:cubicBezTo>
                    <a:pt x="7098" y="724"/>
                    <a:pt x="9777" y="1838"/>
                    <a:pt x="12510" y="2168"/>
                  </a:cubicBezTo>
                  <a:cubicBezTo>
                    <a:pt x="13066" y="2257"/>
                    <a:pt x="13622" y="2302"/>
                    <a:pt x="14177" y="2302"/>
                  </a:cubicBezTo>
                  <a:cubicBezTo>
                    <a:pt x="14455" y="2302"/>
                    <a:pt x="14733" y="2291"/>
                    <a:pt x="15011" y="2268"/>
                  </a:cubicBezTo>
                  <a:cubicBezTo>
                    <a:pt x="15845" y="2168"/>
                    <a:pt x="16646" y="1968"/>
                    <a:pt x="17413" y="1668"/>
                  </a:cubicBezTo>
                  <a:cubicBezTo>
                    <a:pt x="17634" y="1605"/>
                    <a:pt x="17556" y="1332"/>
                    <a:pt x="17377" y="1332"/>
                  </a:cubicBezTo>
                  <a:cubicBezTo>
                    <a:pt x="17367" y="1332"/>
                    <a:pt x="17357" y="1333"/>
                    <a:pt x="17346" y="1334"/>
                  </a:cubicBezTo>
                  <a:cubicBezTo>
                    <a:pt x="16647" y="1544"/>
                    <a:pt x="15923" y="1628"/>
                    <a:pt x="15192" y="1628"/>
                  </a:cubicBezTo>
                  <a:cubicBezTo>
                    <a:pt x="13831" y="1628"/>
                    <a:pt x="12444" y="1338"/>
                    <a:pt x="11142" y="1034"/>
                  </a:cubicBezTo>
                  <a:cubicBezTo>
                    <a:pt x="9141" y="601"/>
                    <a:pt x="7106" y="100"/>
                    <a:pt x="5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3"/>
            <p:cNvSpPr/>
            <p:nvPr/>
          </p:nvSpPr>
          <p:spPr>
            <a:xfrm>
              <a:off x="5488250" y="2160375"/>
              <a:ext cx="101775" cy="433300"/>
            </a:xfrm>
            <a:custGeom>
              <a:avLst/>
              <a:gdLst/>
              <a:ahLst/>
              <a:cxnLst/>
              <a:rect l="l" t="t" r="r" b="b"/>
              <a:pathLst>
                <a:path w="4071" h="17332" extrusionOk="0">
                  <a:moveTo>
                    <a:pt x="2350" y="1"/>
                  </a:moveTo>
                  <a:cubicBezTo>
                    <a:pt x="1810" y="1"/>
                    <a:pt x="1343" y="311"/>
                    <a:pt x="1001" y="799"/>
                  </a:cubicBezTo>
                  <a:cubicBezTo>
                    <a:pt x="1" y="2200"/>
                    <a:pt x="134" y="4168"/>
                    <a:pt x="334" y="5803"/>
                  </a:cubicBezTo>
                  <a:cubicBezTo>
                    <a:pt x="401" y="6270"/>
                    <a:pt x="534" y="6670"/>
                    <a:pt x="635" y="7137"/>
                  </a:cubicBezTo>
                  <a:cubicBezTo>
                    <a:pt x="735" y="7604"/>
                    <a:pt x="735" y="8104"/>
                    <a:pt x="868" y="8538"/>
                  </a:cubicBezTo>
                  <a:cubicBezTo>
                    <a:pt x="1168" y="9472"/>
                    <a:pt x="1402" y="10439"/>
                    <a:pt x="1669" y="11340"/>
                  </a:cubicBezTo>
                  <a:cubicBezTo>
                    <a:pt x="2169" y="13208"/>
                    <a:pt x="2336" y="15143"/>
                    <a:pt x="1869" y="17044"/>
                  </a:cubicBezTo>
                  <a:cubicBezTo>
                    <a:pt x="1847" y="17215"/>
                    <a:pt x="1977" y="17331"/>
                    <a:pt x="2090" y="17331"/>
                  </a:cubicBezTo>
                  <a:cubicBezTo>
                    <a:pt x="2153" y="17331"/>
                    <a:pt x="2212" y="17295"/>
                    <a:pt x="2236" y="17211"/>
                  </a:cubicBezTo>
                  <a:cubicBezTo>
                    <a:pt x="2970" y="15810"/>
                    <a:pt x="2903" y="14209"/>
                    <a:pt x="2636" y="12707"/>
                  </a:cubicBezTo>
                  <a:cubicBezTo>
                    <a:pt x="2369" y="11306"/>
                    <a:pt x="1835" y="9972"/>
                    <a:pt x="1402" y="8605"/>
                  </a:cubicBezTo>
                  <a:cubicBezTo>
                    <a:pt x="1335" y="8204"/>
                    <a:pt x="1168" y="7937"/>
                    <a:pt x="1035" y="7604"/>
                  </a:cubicBezTo>
                  <a:cubicBezTo>
                    <a:pt x="901" y="7270"/>
                    <a:pt x="835" y="6837"/>
                    <a:pt x="735" y="6470"/>
                  </a:cubicBezTo>
                  <a:cubicBezTo>
                    <a:pt x="635" y="5769"/>
                    <a:pt x="635" y="5035"/>
                    <a:pt x="668" y="4301"/>
                  </a:cubicBezTo>
                  <a:cubicBezTo>
                    <a:pt x="701" y="3634"/>
                    <a:pt x="835" y="2967"/>
                    <a:pt x="1035" y="2300"/>
                  </a:cubicBezTo>
                  <a:cubicBezTo>
                    <a:pt x="1235" y="1766"/>
                    <a:pt x="1502" y="932"/>
                    <a:pt x="2136" y="766"/>
                  </a:cubicBezTo>
                  <a:cubicBezTo>
                    <a:pt x="2197" y="746"/>
                    <a:pt x="2263" y="737"/>
                    <a:pt x="2330" y="737"/>
                  </a:cubicBezTo>
                  <a:cubicBezTo>
                    <a:pt x="2846" y="737"/>
                    <a:pt x="3461" y="1268"/>
                    <a:pt x="3136" y="1800"/>
                  </a:cubicBezTo>
                  <a:cubicBezTo>
                    <a:pt x="3036" y="1951"/>
                    <a:pt x="2899" y="2010"/>
                    <a:pt x="2769" y="2010"/>
                  </a:cubicBezTo>
                  <a:cubicBezTo>
                    <a:pt x="2469" y="2010"/>
                    <a:pt x="2210" y="1689"/>
                    <a:pt x="2536" y="1433"/>
                  </a:cubicBezTo>
                  <a:cubicBezTo>
                    <a:pt x="2799" y="1222"/>
                    <a:pt x="2563" y="886"/>
                    <a:pt x="2288" y="886"/>
                  </a:cubicBezTo>
                  <a:cubicBezTo>
                    <a:pt x="2215" y="886"/>
                    <a:pt x="2139" y="910"/>
                    <a:pt x="2069" y="966"/>
                  </a:cubicBezTo>
                  <a:cubicBezTo>
                    <a:pt x="1535" y="1333"/>
                    <a:pt x="1735" y="2267"/>
                    <a:pt x="2236" y="2600"/>
                  </a:cubicBezTo>
                  <a:cubicBezTo>
                    <a:pt x="2397" y="2705"/>
                    <a:pt x="2568" y="2752"/>
                    <a:pt x="2738" y="2752"/>
                  </a:cubicBezTo>
                  <a:cubicBezTo>
                    <a:pt x="3267" y="2752"/>
                    <a:pt x="3777" y="2297"/>
                    <a:pt x="3904" y="1766"/>
                  </a:cubicBezTo>
                  <a:cubicBezTo>
                    <a:pt x="4070" y="1099"/>
                    <a:pt x="3570" y="365"/>
                    <a:pt x="2970" y="132"/>
                  </a:cubicBezTo>
                  <a:cubicBezTo>
                    <a:pt x="2755" y="42"/>
                    <a:pt x="2548" y="1"/>
                    <a:pt x="23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3"/>
            <p:cNvSpPr/>
            <p:nvPr/>
          </p:nvSpPr>
          <p:spPr>
            <a:xfrm>
              <a:off x="5195550" y="2469450"/>
              <a:ext cx="316925" cy="123700"/>
            </a:xfrm>
            <a:custGeom>
              <a:avLst/>
              <a:gdLst/>
              <a:ahLst/>
              <a:cxnLst/>
              <a:rect l="l" t="t" r="r" b="b"/>
              <a:pathLst>
                <a:path w="12677" h="4948" extrusionOk="0">
                  <a:moveTo>
                    <a:pt x="2425" y="1"/>
                  </a:moveTo>
                  <a:cubicBezTo>
                    <a:pt x="1529" y="1"/>
                    <a:pt x="681" y="298"/>
                    <a:pt x="267" y="1145"/>
                  </a:cubicBezTo>
                  <a:cubicBezTo>
                    <a:pt x="0" y="1779"/>
                    <a:pt x="67" y="2446"/>
                    <a:pt x="601" y="2913"/>
                  </a:cubicBezTo>
                  <a:cubicBezTo>
                    <a:pt x="908" y="3159"/>
                    <a:pt x="1316" y="3317"/>
                    <a:pt x="1709" y="3317"/>
                  </a:cubicBezTo>
                  <a:cubicBezTo>
                    <a:pt x="1956" y="3317"/>
                    <a:pt x="2196" y="3255"/>
                    <a:pt x="2402" y="3113"/>
                  </a:cubicBezTo>
                  <a:cubicBezTo>
                    <a:pt x="2902" y="2780"/>
                    <a:pt x="3203" y="1979"/>
                    <a:pt x="2702" y="1479"/>
                  </a:cubicBezTo>
                  <a:cubicBezTo>
                    <a:pt x="2509" y="1300"/>
                    <a:pt x="2256" y="1208"/>
                    <a:pt x="2011" y="1208"/>
                  </a:cubicBezTo>
                  <a:cubicBezTo>
                    <a:pt x="1707" y="1208"/>
                    <a:pt x="1416" y="1350"/>
                    <a:pt x="1268" y="1645"/>
                  </a:cubicBezTo>
                  <a:cubicBezTo>
                    <a:pt x="1153" y="1876"/>
                    <a:pt x="1357" y="2091"/>
                    <a:pt x="1548" y="2091"/>
                  </a:cubicBezTo>
                  <a:cubicBezTo>
                    <a:pt x="1634" y="2091"/>
                    <a:pt x="1717" y="2048"/>
                    <a:pt x="1768" y="1946"/>
                  </a:cubicBezTo>
                  <a:cubicBezTo>
                    <a:pt x="1816" y="1850"/>
                    <a:pt x="1889" y="1810"/>
                    <a:pt x="1963" y="1810"/>
                  </a:cubicBezTo>
                  <a:cubicBezTo>
                    <a:pt x="2097" y="1810"/>
                    <a:pt x="2235" y="1941"/>
                    <a:pt x="2235" y="2112"/>
                  </a:cubicBezTo>
                  <a:cubicBezTo>
                    <a:pt x="2235" y="2446"/>
                    <a:pt x="1902" y="2613"/>
                    <a:pt x="1668" y="2613"/>
                  </a:cubicBezTo>
                  <a:cubicBezTo>
                    <a:pt x="1368" y="2613"/>
                    <a:pt x="1001" y="2413"/>
                    <a:pt x="834" y="2146"/>
                  </a:cubicBezTo>
                  <a:cubicBezTo>
                    <a:pt x="601" y="1812"/>
                    <a:pt x="834" y="1379"/>
                    <a:pt x="1068" y="1145"/>
                  </a:cubicBezTo>
                  <a:cubicBezTo>
                    <a:pt x="1440" y="748"/>
                    <a:pt x="1941" y="600"/>
                    <a:pt x="2479" y="600"/>
                  </a:cubicBezTo>
                  <a:cubicBezTo>
                    <a:pt x="3387" y="600"/>
                    <a:pt x="4400" y="1022"/>
                    <a:pt x="5071" y="1379"/>
                  </a:cubicBezTo>
                  <a:cubicBezTo>
                    <a:pt x="7439" y="2646"/>
                    <a:pt x="9440" y="4948"/>
                    <a:pt x="12343" y="4948"/>
                  </a:cubicBezTo>
                  <a:cubicBezTo>
                    <a:pt x="12676" y="4948"/>
                    <a:pt x="12676" y="4481"/>
                    <a:pt x="12343" y="4447"/>
                  </a:cubicBezTo>
                  <a:cubicBezTo>
                    <a:pt x="9074" y="4347"/>
                    <a:pt x="7005" y="1178"/>
                    <a:pt x="4037" y="278"/>
                  </a:cubicBezTo>
                  <a:cubicBezTo>
                    <a:pt x="3542" y="113"/>
                    <a:pt x="2974" y="1"/>
                    <a:pt x="2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3"/>
            <p:cNvSpPr/>
            <p:nvPr/>
          </p:nvSpPr>
          <p:spPr>
            <a:xfrm>
              <a:off x="5399850" y="2273800"/>
              <a:ext cx="130950" cy="307475"/>
            </a:xfrm>
            <a:custGeom>
              <a:avLst/>
              <a:gdLst/>
              <a:ahLst/>
              <a:cxnLst/>
              <a:rect l="l" t="t" r="r" b="b"/>
              <a:pathLst>
                <a:path w="5238" h="12299" extrusionOk="0">
                  <a:moveTo>
                    <a:pt x="2144" y="0"/>
                  </a:moveTo>
                  <a:cubicBezTo>
                    <a:pt x="1737" y="0"/>
                    <a:pt x="1331" y="169"/>
                    <a:pt x="1035" y="465"/>
                  </a:cubicBezTo>
                  <a:cubicBezTo>
                    <a:pt x="1" y="1499"/>
                    <a:pt x="535" y="3134"/>
                    <a:pt x="1102" y="4268"/>
                  </a:cubicBezTo>
                  <a:cubicBezTo>
                    <a:pt x="1869" y="5502"/>
                    <a:pt x="2870" y="6569"/>
                    <a:pt x="3637" y="7770"/>
                  </a:cubicBezTo>
                  <a:cubicBezTo>
                    <a:pt x="4471" y="9071"/>
                    <a:pt x="5038" y="10639"/>
                    <a:pt x="4638" y="12173"/>
                  </a:cubicBezTo>
                  <a:cubicBezTo>
                    <a:pt x="4638" y="12254"/>
                    <a:pt x="4699" y="12298"/>
                    <a:pt x="4762" y="12298"/>
                  </a:cubicBezTo>
                  <a:cubicBezTo>
                    <a:pt x="4803" y="12298"/>
                    <a:pt x="4845" y="12280"/>
                    <a:pt x="4871" y="12240"/>
                  </a:cubicBezTo>
                  <a:cubicBezTo>
                    <a:pt x="5238" y="11106"/>
                    <a:pt x="5138" y="9938"/>
                    <a:pt x="4771" y="8838"/>
                  </a:cubicBezTo>
                  <a:cubicBezTo>
                    <a:pt x="4404" y="7837"/>
                    <a:pt x="3870" y="6970"/>
                    <a:pt x="3270" y="6102"/>
                  </a:cubicBezTo>
                  <a:cubicBezTo>
                    <a:pt x="2703" y="5268"/>
                    <a:pt x="1969" y="4434"/>
                    <a:pt x="1535" y="3467"/>
                  </a:cubicBezTo>
                  <a:cubicBezTo>
                    <a:pt x="1135" y="2667"/>
                    <a:pt x="735" y="1232"/>
                    <a:pt x="1769" y="732"/>
                  </a:cubicBezTo>
                  <a:cubicBezTo>
                    <a:pt x="1877" y="682"/>
                    <a:pt x="2010" y="656"/>
                    <a:pt x="2144" y="656"/>
                  </a:cubicBezTo>
                  <a:cubicBezTo>
                    <a:pt x="2464" y="656"/>
                    <a:pt x="2799" y="803"/>
                    <a:pt x="2870" y="1132"/>
                  </a:cubicBezTo>
                  <a:cubicBezTo>
                    <a:pt x="2903" y="1332"/>
                    <a:pt x="2836" y="1566"/>
                    <a:pt x="2703" y="1666"/>
                  </a:cubicBezTo>
                  <a:cubicBezTo>
                    <a:pt x="2628" y="1731"/>
                    <a:pt x="2534" y="1760"/>
                    <a:pt x="2445" y="1760"/>
                  </a:cubicBezTo>
                  <a:cubicBezTo>
                    <a:pt x="2215" y="1760"/>
                    <a:pt x="2011" y="1572"/>
                    <a:pt x="2202" y="1332"/>
                  </a:cubicBezTo>
                  <a:cubicBezTo>
                    <a:pt x="2347" y="1164"/>
                    <a:pt x="2179" y="961"/>
                    <a:pt x="1986" y="961"/>
                  </a:cubicBezTo>
                  <a:cubicBezTo>
                    <a:pt x="1912" y="961"/>
                    <a:pt x="1834" y="991"/>
                    <a:pt x="1769" y="1065"/>
                  </a:cubicBezTo>
                  <a:cubicBezTo>
                    <a:pt x="1335" y="1599"/>
                    <a:pt x="1836" y="2300"/>
                    <a:pt x="2436" y="2300"/>
                  </a:cubicBezTo>
                  <a:cubicBezTo>
                    <a:pt x="3036" y="2300"/>
                    <a:pt x="3403" y="1766"/>
                    <a:pt x="3403" y="1232"/>
                  </a:cubicBezTo>
                  <a:cubicBezTo>
                    <a:pt x="3403" y="665"/>
                    <a:pt x="3070" y="231"/>
                    <a:pt x="2569" y="65"/>
                  </a:cubicBezTo>
                  <a:cubicBezTo>
                    <a:pt x="2431" y="21"/>
                    <a:pt x="2287" y="0"/>
                    <a:pt x="2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3"/>
            <p:cNvSpPr/>
            <p:nvPr/>
          </p:nvSpPr>
          <p:spPr>
            <a:xfrm>
              <a:off x="5509075" y="2565200"/>
              <a:ext cx="105975" cy="117600"/>
            </a:xfrm>
            <a:custGeom>
              <a:avLst/>
              <a:gdLst/>
              <a:ahLst/>
              <a:cxnLst/>
              <a:rect l="l" t="t" r="r" b="b"/>
              <a:pathLst>
                <a:path w="4239" h="4704" extrusionOk="0">
                  <a:moveTo>
                    <a:pt x="1436" y="1618"/>
                  </a:moveTo>
                  <a:lnTo>
                    <a:pt x="1436" y="1618"/>
                  </a:lnTo>
                  <a:cubicBezTo>
                    <a:pt x="1836" y="1785"/>
                    <a:pt x="2203" y="2018"/>
                    <a:pt x="2470" y="2285"/>
                  </a:cubicBezTo>
                  <a:cubicBezTo>
                    <a:pt x="2737" y="2552"/>
                    <a:pt x="2970" y="2919"/>
                    <a:pt x="3171" y="3253"/>
                  </a:cubicBezTo>
                  <a:cubicBezTo>
                    <a:pt x="3304" y="3453"/>
                    <a:pt x="3538" y="3753"/>
                    <a:pt x="3538" y="4020"/>
                  </a:cubicBezTo>
                  <a:cubicBezTo>
                    <a:pt x="2870" y="3686"/>
                    <a:pt x="2203" y="3186"/>
                    <a:pt x="1736" y="2585"/>
                  </a:cubicBezTo>
                  <a:cubicBezTo>
                    <a:pt x="1536" y="2285"/>
                    <a:pt x="1403" y="1952"/>
                    <a:pt x="1436" y="1618"/>
                  </a:cubicBezTo>
                  <a:close/>
                  <a:moveTo>
                    <a:pt x="1436" y="0"/>
                  </a:moveTo>
                  <a:cubicBezTo>
                    <a:pt x="1328" y="0"/>
                    <a:pt x="1219" y="50"/>
                    <a:pt x="1203" y="150"/>
                  </a:cubicBezTo>
                  <a:cubicBezTo>
                    <a:pt x="1169" y="484"/>
                    <a:pt x="1036" y="784"/>
                    <a:pt x="969" y="1118"/>
                  </a:cubicBezTo>
                  <a:cubicBezTo>
                    <a:pt x="702" y="1151"/>
                    <a:pt x="402" y="1184"/>
                    <a:pt x="168" y="1351"/>
                  </a:cubicBezTo>
                  <a:cubicBezTo>
                    <a:pt x="1" y="1463"/>
                    <a:pt x="91" y="1716"/>
                    <a:pt x="262" y="1716"/>
                  </a:cubicBezTo>
                  <a:cubicBezTo>
                    <a:pt x="295" y="1716"/>
                    <a:pt x="331" y="1706"/>
                    <a:pt x="369" y="1685"/>
                  </a:cubicBezTo>
                  <a:cubicBezTo>
                    <a:pt x="535" y="1618"/>
                    <a:pt x="702" y="1585"/>
                    <a:pt x="869" y="1585"/>
                  </a:cubicBezTo>
                  <a:cubicBezTo>
                    <a:pt x="836" y="2018"/>
                    <a:pt x="1002" y="2485"/>
                    <a:pt x="1303" y="2852"/>
                  </a:cubicBezTo>
                  <a:cubicBezTo>
                    <a:pt x="1836" y="3653"/>
                    <a:pt x="2704" y="4253"/>
                    <a:pt x="3571" y="4654"/>
                  </a:cubicBezTo>
                  <a:cubicBezTo>
                    <a:pt x="3617" y="4689"/>
                    <a:pt x="3668" y="4703"/>
                    <a:pt x="3717" y="4703"/>
                  </a:cubicBezTo>
                  <a:cubicBezTo>
                    <a:pt x="3808" y="4703"/>
                    <a:pt x="3894" y="4652"/>
                    <a:pt x="3938" y="4587"/>
                  </a:cubicBezTo>
                  <a:cubicBezTo>
                    <a:pt x="4238" y="4120"/>
                    <a:pt x="4005" y="3620"/>
                    <a:pt x="3738" y="3186"/>
                  </a:cubicBezTo>
                  <a:cubicBezTo>
                    <a:pt x="3504" y="2752"/>
                    <a:pt x="3204" y="2285"/>
                    <a:pt x="2837" y="1918"/>
                  </a:cubicBezTo>
                  <a:cubicBezTo>
                    <a:pt x="2503" y="1585"/>
                    <a:pt x="2036" y="1285"/>
                    <a:pt x="1536" y="1151"/>
                  </a:cubicBezTo>
                  <a:cubicBezTo>
                    <a:pt x="1603" y="818"/>
                    <a:pt x="1736" y="517"/>
                    <a:pt x="1670" y="150"/>
                  </a:cubicBezTo>
                  <a:cubicBezTo>
                    <a:pt x="1653" y="50"/>
                    <a:pt x="1544" y="0"/>
                    <a:pt x="1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3"/>
            <p:cNvSpPr/>
            <p:nvPr/>
          </p:nvSpPr>
          <p:spPr>
            <a:xfrm>
              <a:off x="5185550" y="2583450"/>
              <a:ext cx="115925" cy="72500"/>
            </a:xfrm>
            <a:custGeom>
              <a:avLst/>
              <a:gdLst/>
              <a:ahLst/>
              <a:cxnLst/>
              <a:rect l="l" t="t" r="r" b="b"/>
              <a:pathLst>
                <a:path w="4637" h="2900" extrusionOk="0">
                  <a:moveTo>
                    <a:pt x="3403" y="421"/>
                  </a:moveTo>
                  <a:lnTo>
                    <a:pt x="3403" y="421"/>
                  </a:lnTo>
                  <a:cubicBezTo>
                    <a:pt x="3269" y="721"/>
                    <a:pt x="3169" y="955"/>
                    <a:pt x="3002" y="1255"/>
                  </a:cubicBezTo>
                  <a:cubicBezTo>
                    <a:pt x="2835" y="1555"/>
                    <a:pt x="2602" y="1855"/>
                    <a:pt x="2302" y="2056"/>
                  </a:cubicBezTo>
                  <a:cubicBezTo>
                    <a:pt x="2002" y="2256"/>
                    <a:pt x="1635" y="2423"/>
                    <a:pt x="1268" y="2456"/>
                  </a:cubicBezTo>
                  <a:cubicBezTo>
                    <a:pt x="1167" y="2481"/>
                    <a:pt x="1018" y="2506"/>
                    <a:pt x="878" y="2506"/>
                  </a:cubicBezTo>
                  <a:cubicBezTo>
                    <a:pt x="647" y="2506"/>
                    <a:pt x="438" y="2438"/>
                    <a:pt x="500" y="2189"/>
                  </a:cubicBezTo>
                  <a:cubicBezTo>
                    <a:pt x="601" y="1855"/>
                    <a:pt x="934" y="1589"/>
                    <a:pt x="1168" y="1388"/>
                  </a:cubicBezTo>
                  <a:cubicBezTo>
                    <a:pt x="1468" y="1188"/>
                    <a:pt x="1801" y="955"/>
                    <a:pt x="2168" y="855"/>
                  </a:cubicBezTo>
                  <a:cubicBezTo>
                    <a:pt x="2569" y="688"/>
                    <a:pt x="2969" y="521"/>
                    <a:pt x="3403" y="421"/>
                  </a:cubicBezTo>
                  <a:close/>
                  <a:moveTo>
                    <a:pt x="3833" y="0"/>
                  </a:moveTo>
                  <a:cubicBezTo>
                    <a:pt x="3313" y="0"/>
                    <a:pt x="2791" y="145"/>
                    <a:pt x="2302" y="354"/>
                  </a:cubicBezTo>
                  <a:cubicBezTo>
                    <a:pt x="1935" y="521"/>
                    <a:pt x="1601" y="688"/>
                    <a:pt x="1268" y="888"/>
                  </a:cubicBezTo>
                  <a:cubicBezTo>
                    <a:pt x="967" y="1055"/>
                    <a:pt x="667" y="1222"/>
                    <a:pt x="467" y="1455"/>
                  </a:cubicBezTo>
                  <a:cubicBezTo>
                    <a:pt x="267" y="1722"/>
                    <a:pt x="0" y="2056"/>
                    <a:pt x="67" y="2389"/>
                  </a:cubicBezTo>
                  <a:cubicBezTo>
                    <a:pt x="100" y="2723"/>
                    <a:pt x="400" y="2856"/>
                    <a:pt x="667" y="2890"/>
                  </a:cubicBezTo>
                  <a:cubicBezTo>
                    <a:pt x="743" y="2896"/>
                    <a:pt x="819" y="2900"/>
                    <a:pt x="894" y="2900"/>
                  </a:cubicBezTo>
                  <a:cubicBezTo>
                    <a:pt x="1550" y="2900"/>
                    <a:pt x="2190" y="2648"/>
                    <a:pt x="2669" y="2289"/>
                  </a:cubicBezTo>
                  <a:cubicBezTo>
                    <a:pt x="3302" y="1855"/>
                    <a:pt x="3769" y="1088"/>
                    <a:pt x="3836" y="354"/>
                  </a:cubicBezTo>
                  <a:cubicBezTo>
                    <a:pt x="3992" y="354"/>
                    <a:pt x="4133" y="325"/>
                    <a:pt x="4269" y="325"/>
                  </a:cubicBezTo>
                  <a:cubicBezTo>
                    <a:pt x="4337" y="325"/>
                    <a:pt x="4403" y="332"/>
                    <a:pt x="4470" y="354"/>
                  </a:cubicBezTo>
                  <a:cubicBezTo>
                    <a:pt x="4603" y="354"/>
                    <a:pt x="4637" y="121"/>
                    <a:pt x="4503" y="88"/>
                  </a:cubicBezTo>
                  <a:cubicBezTo>
                    <a:pt x="4282" y="27"/>
                    <a:pt x="4058" y="0"/>
                    <a:pt x="3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3"/>
            <p:cNvSpPr/>
            <p:nvPr/>
          </p:nvSpPr>
          <p:spPr>
            <a:xfrm>
              <a:off x="5279775" y="2597250"/>
              <a:ext cx="103125" cy="83475"/>
            </a:xfrm>
            <a:custGeom>
              <a:avLst/>
              <a:gdLst/>
              <a:ahLst/>
              <a:cxnLst/>
              <a:rect l="l" t="t" r="r" b="b"/>
              <a:pathLst>
                <a:path w="4125" h="3339" extrusionOk="0">
                  <a:moveTo>
                    <a:pt x="3336" y="503"/>
                  </a:moveTo>
                  <a:lnTo>
                    <a:pt x="3336" y="503"/>
                  </a:lnTo>
                  <a:cubicBezTo>
                    <a:pt x="3236" y="1003"/>
                    <a:pt x="2903" y="1470"/>
                    <a:pt x="2636" y="1804"/>
                  </a:cubicBezTo>
                  <a:cubicBezTo>
                    <a:pt x="2302" y="2204"/>
                    <a:pt x="1802" y="2638"/>
                    <a:pt x="1301" y="2805"/>
                  </a:cubicBezTo>
                  <a:cubicBezTo>
                    <a:pt x="1178" y="2840"/>
                    <a:pt x="1018" y="2884"/>
                    <a:pt x="870" y="2884"/>
                  </a:cubicBezTo>
                  <a:cubicBezTo>
                    <a:pt x="737" y="2884"/>
                    <a:pt x="613" y="2848"/>
                    <a:pt x="534" y="2738"/>
                  </a:cubicBezTo>
                  <a:cubicBezTo>
                    <a:pt x="367" y="2538"/>
                    <a:pt x="568" y="2237"/>
                    <a:pt x="701" y="2071"/>
                  </a:cubicBezTo>
                  <a:cubicBezTo>
                    <a:pt x="1035" y="1670"/>
                    <a:pt x="1568" y="1337"/>
                    <a:pt x="2035" y="1037"/>
                  </a:cubicBezTo>
                  <a:cubicBezTo>
                    <a:pt x="2469" y="836"/>
                    <a:pt x="2869" y="670"/>
                    <a:pt x="3336" y="503"/>
                  </a:cubicBezTo>
                  <a:close/>
                  <a:moveTo>
                    <a:pt x="3774" y="0"/>
                  </a:moveTo>
                  <a:cubicBezTo>
                    <a:pt x="3761" y="0"/>
                    <a:pt x="3749" y="1"/>
                    <a:pt x="3736" y="3"/>
                  </a:cubicBezTo>
                  <a:cubicBezTo>
                    <a:pt x="3036" y="136"/>
                    <a:pt x="2369" y="336"/>
                    <a:pt x="1735" y="703"/>
                  </a:cubicBezTo>
                  <a:cubicBezTo>
                    <a:pt x="1468" y="870"/>
                    <a:pt x="1168" y="1070"/>
                    <a:pt x="868" y="1303"/>
                  </a:cubicBezTo>
                  <a:cubicBezTo>
                    <a:pt x="601" y="1504"/>
                    <a:pt x="367" y="1704"/>
                    <a:pt x="201" y="2004"/>
                  </a:cubicBezTo>
                  <a:cubicBezTo>
                    <a:pt x="34" y="2237"/>
                    <a:pt x="0" y="2638"/>
                    <a:pt x="134" y="2905"/>
                  </a:cubicBezTo>
                  <a:cubicBezTo>
                    <a:pt x="267" y="3205"/>
                    <a:pt x="668" y="3338"/>
                    <a:pt x="1001" y="3338"/>
                  </a:cubicBezTo>
                  <a:cubicBezTo>
                    <a:pt x="1702" y="3305"/>
                    <a:pt x="2335" y="2838"/>
                    <a:pt x="2836" y="2371"/>
                  </a:cubicBezTo>
                  <a:cubicBezTo>
                    <a:pt x="3103" y="2104"/>
                    <a:pt x="3336" y="1770"/>
                    <a:pt x="3536" y="1504"/>
                  </a:cubicBezTo>
                  <a:cubicBezTo>
                    <a:pt x="3736" y="1170"/>
                    <a:pt x="4003" y="736"/>
                    <a:pt x="3870" y="369"/>
                  </a:cubicBezTo>
                  <a:cubicBezTo>
                    <a:pt x="4124" y="306"/>
                    <a:pt x="4015" y="0"/>
                    <a:pt x="3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3"/>
            <p:cNvSpPr/>
            <p:nvPr/>
          </p:nvSpPr>
          <p:spPr>
            <a:xfrm>
              <a:off x="5381525" y="2609050"/>
              <a:ext cx="62550" cy="91800"/>
            </a:xfrm>
            <a:custGeom>
              <a:avLst/>
              <a:gdLst/>
              <a:ahLst/>
              <a:cxnLst/>
              <a:rect l="l" t="t" r="r" b="b"/>
              <a:pathLst>
                <a:path w="2502" h="3672" extrusionOk="0">
                  <a:moveTo>
                    <a:pt x="1768" y="665"/>
                  </a:moveTo>
                  <a:cubicBezTo>
                    <a:pt x="1801" y="831"/>
                    <a:pt x="1801" y="998"/>
                    <a:pt x="1835" y="1165"/>
                  </a:cubicBezTo>
                  <a:cubicBezTo>
                    <a:pt x="1935" y="1399"/>
                    <a:pt x="1935" y="1665"/>
                    <a:pt x="1901" y="1899"/>
                  </a:cubicBezTo>
                  <a:cubicBezTo>
                    <a:pt x="1835" y="2333"/>
                    <a:pt x="1668" y="2766"/>
                    <a:pt x="1301" y="3033"/>
                  </a:cubicBezTo>
                  <a:cubicBezTo>
                    <a:pt x="1134" y="3100"/>
                    <a:pt x="967" y="3200"/>
                    <a:pt x="767" y="3200"/>
                  </a:cubicBezTo>
                  <a:cubicBezTo>
                    <a:pt x="667" y="3200"/>
                    <a:pt x="567" y="3166"/>
                    <a:pt x="500" y="3100"/>
                  </a:cubicBezTo>
                  <a:cubicBezTo>
                    <a:pt x="434" y="3033"/>
                    <a:pt x="467" y="2900"/>
                    <a:pt x="467" y="2833"/>
                  </a:cubicBezTo>
                  <a:cubicBezTo>
                    <a:pt x="500" y="2333"/>
                    <a:pt x="767" y="1866"/>
                    <a:pt x="1001" y="1499"/>
                  </a:cubicBezTo>
                  <a:cubicBezTo>
                    <a:pt x="1234" y="1198"/>
                    <a:pt x="1501" y="898"/>
                    <a:pt x="1768" y="665"/>
                  </a:cubicBezTo>
                  <a:close/>
                  <a:moveTo>
                    <a:pt x="2248" y="0"/>
                  </a:moveTo>
                  <a:cubicBezTo>
                    <a:pt x="2224" y="0"/>
                    <a:pt x="2197" y="10"/>
                    <a:pt x="2168" y="31"/>
                  </a:cubicBezTo>
                  <a:lnTo>
                    <a:pt x="2135" y="64"/>
                  </a:lnTo>
                  <a:cubicBezTo>
                    <a:pt x="1968" y="64"/>
                    <a:pt x="1801" y="164"/>
                    <a:pt x="1801" y="331"/>
                  </a:cubicBezTo>
                  <a:cubicBezTo>
                    <a:pt x="967" y="932"/>
                    <a:pt x="167" y="1765"/>
                    <a:pt x="67" y="2866"/>
                  </a:cubicBezTo>
                  <a:cubicBezTo>
                    <a:pt x="0" y="3200"/>
                    <a:pt x="133" y="3433"/>
                    <a:pt x="467" y="3567"/>
                  </a:cubicBezTo>
                  <a:cubicBezTo>
                    <a:pt x="610" y="3638"/>
                    <a:pt x="753" y="3671"/>
                    <a:pt x="896" y="3671"/>
                  </a:cubicBezTo>
                  <a:cubicBezTo>
                    <a:pt x="1020" y="3671"/>
                    <a:pt x="1144" y="3647"/>
                    <a:pt x="1268" y="3600"/>
                  </a:cubicBezTo>
                  <a:cubicBezTo>
                    <a:pt x="1835" y="3433"/>
                    <a:pt x="2235" y="2933"/>
                    <a:pt x="2368" y="2399"/>
                  </a:cubicBezTo>
                  <a:cubicBezTo>
                    <a:pt x="2502" y="2066"/>
                    <a:pt x="2502" y="1699"/>
                    <a:pt x="2502" y="1365"/>
                  </a:cubicBezTo>
                  <a:cubicBezTo>
                    <a:pt x="2502" y="965"/>
                    <a:pt x="2468" y="565"/>
                    <a:pt x="2335" y="231"/>
                  </a:cubicBezTo>
                  <a:cubicBezTo>
                    <a:pt x="2388" y="126"/>
                    <a:pt x="2337" y="0"/>
                    <a:pt x="2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3"/>
            <p:cNvSpPr/>
            <p:nvPr/>
          </p:nvSpPr>
          <p:spPr>
            <a:xfrm>
              <a:off x="5454900" y="2598075"/>
              <a:ext cx="63100" cy="108300"/>
            </a:xfrm>
            <a:custGeom>
              <a:avLst/>
              <a:gdLst/>
              <a:ahLst/>
              <a:cxnLst/>
              <a:rect l="l" t="t" r="r" b="b"/>
              <a:pathLst>
                <a:path w="2524" h="4332" extrusionOk="0">
                  <a:moveTo>
                    <a:pt x="1835" y="637"/>
                  </a:moveTo>
                  <a:lnTo>
                    <a:pt x="1835" y="703"/>
                  </a:lnTo>
                  <a:cubicBezTo>
                    <a:pt x="1835" y="1004"/>
                    <a:pt x="1835" y="1204"/>
                    <a:pt x="1802" y="1371"/>
                  </a:cubicBezTo>
                  <a:cubicBezTo>
                    <a:pt x="1735" y="1704"/>
                    <a:pt x="1702" y="2071"/>
                    <a:pt x="1635" y="2438"/>
                  </a:cubicBezTo>
                  <a:cubicBezTo>
                    <a:pt x="1535" y="2772"/>
                    <a:pt x="1401" y="3038"/>
                    <a:pt x="1201" y="3339"/>
                  </a:cubicBezTo>
                  <a:cubicBezTo>
                    <a:pt x="1145" y="3451"/>
                    <a:pt x="922" y="3850"/>
                    <a:pt x="693" y="3850"/>
                  </a:cubicBezTo>
                  <a:cubicBezTo>
                    <a:pt x="651" y="3850"/>
                    <a:pt x="609" y="3837"/>
                    <a:pt x="568" y="3806"/>
                  </a:cubicBezTo>
                  <a:cubicBezTo>
                    <a:pt x="501" y="3706"/>
                    <a:pt x="568" y="3472"/>
                    <a:pt x="568" y="3339"/>
                  </a:cubicBezTo>
                  <a:cubicBezTo>
                    <a:pt x="634" y="3172"/>
                    <a:pt x="668" y="3005"/>
                    <a:pt x="701" y="2805"/>
                  </a:cubicBezTo>
                  <a:cubicBezTo>
                    <a:pt x="801" y="2471"/>
                    <a:pt x="968" y="2171"/>
                    <a:pt x="1135" y="1838"/>
                  </a:cubicBezTo>
                  <a:lnTo>
                    <a:pt x="1635" y="970"/>
                  </a:lnTo>
                  <a:cubicBezTo>
                    <a:pt x="1702" y="837"/>
                    <a:pt x="1735" y="737"/>
                    <a:pt x="1835" y="637"/>
                  </a:cubicBezTo>
                  <a:close/>
                  <a:moveTo>
                    <a:pt x="2242" y="0"/>
                  </a:moveTo>
                  <a:cubicBezTo>
                    <a:pt x="2229" y="0"/>
                    <a:pt x="2216" y="1"/>
                    <a:pt x="2202" y="3"/>
                  </a:cubicBezTo>
                  <a:cubicBezTo>
                    <a:pt x="1902" y="103"/>
                    <a:pt x="1702" y="270"/>
                    <a:pt x="1535" y="470"/>
                  </a:cubicBezTo>
                  <a:cubicBezTo>
                    <a:pt x="1335" y="703"/>
                    <a:pt x="1101" y="1004"/>
                    <a:pt x="968" y="1304"/>
                  </a:cubicBezTo>
                  <a:cubicBezTo>
                    <a:pt x="568" y="1871"/>
                    <a:pt x="267" y="2505"/>
                    <a:pt x="134" y="3172"/>
                  </a:cubicBezTo>
                  <a:cubicBezTo>
                    <a:pt x="67" y="3472"/>
                    <a:pt x="0" y="3839"/>
                    <a:pt x="167" y="4106"/>
                  </a:cubicBezTo>
                  <a:cubicBezTo>
                    <a:pt x="292" y="4256"/>
                    <a:pt x="493" y="4331"/>
                    <a:pt x="683" y="4331"/>
                  </a:cubicBezTo>
                  <a:cubicBezTo>
                    <a:pt x="747" y="4331"/>
                    <a:pt x="809" y="4323"/>
                    <a:pt x="868" y="4306"/>
                  </a:cubicBezTo>
                  <a:cubicBezTo>
                    <a:pt x="1168" y="4173"/>
                    <a:pt x="1368" y="3872"/>
                    <a:pt x="1568" y="3639"/>
                  </a:cubicBezTo>
                  <a:cubicBezTo>
                    <a:pt x="1735" y="3339"/>
                    <a:pt x="1902" y="3038"/>
                    <a:pt x="2035" y="2705"/>
                  </a:cubicBezTo>
                  <a:cubicBezTo>
                    <a:pt x="2169" y="2338"/>
                    <a:pt x="2235" y="1938"/>
                    <a:pt x="2335" y="1537"/>
                  </a:cubicBezTo>
                  <a:lnTo>
                    <a:pt x="2469" y="937"/>
                  </a:lnTo>
                  <a:cubicBezTo>
                    <a:pt x="2502" y="703"/>
                    <a:pt x="2502" y="503"/>
                    <a:pt x="2335" y="336"/>
                  </a:cubicBezTo>
                  <a:lnTo>
                    <a:pt x="2302" y="336"/>
                  </a:lnTo>
                  <a:cubicBezTo>
                    <a:pt x="2523" y="273"/>
                    <a:pt x="2475" y="0"/>
                    <a:pt x="2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3"/>
            <p:cNvSpPr/>
            <p:nvPr/>
          </p:nvSpPr>
          <p:spPr>
            <a:xfrm>
              <a:off x="5496600" y="2243675"/>
              <a:ext cx="87575" cy="71775"/>
            </a:xfrm>
            <a:custGeom>
              <a:avLst/>
              <a:gdLst/>
              <a:ahLst/>
              <a:cxnLst/>
              <a:rect l="l" t="t" r="r" b="b"/>
              <a:pathLst>
                <a:path w="3503" h="2871" extrusionOk="0">
                  <a:moveTo>
                    <a:pt x="2769" y="502"/>
                  </a:moveTo>
                  <a:lnTo>
                    <a:pt x="2769" y="502"/>
                  </a:lnTo>
                  <a:cubicBezTo>
                    <a:pt x="2736" y="603"/>
                    <a:pt x="2669" y="636"/>
                    <a:pt x="2669" y="636"/>
                  </a:cubicBezTo>
                  <a:cubicBezTo>
                    <a:pt x="2335" y="1003"/>
                    <a:pt x="2002" y="1336"/>
                    <a:pt x="1635" y="1637"/>
                  </a:cubicBezTo>
                  <a:cubicBezTo>
                    <a:pt x="1301" y="1937"/>
                    <a:pt x="901" y="2170"/>
                    <a:pt x="534" y="2370"/>
                  </a:cubicBezTo>
                  <a:cubicBezTo>
                    <a:pt x="567" y="2270"/>
                    <a:pt x="701" y="2137"/>
                    <a:pt x="734" y="2004"/>
                  </a:cubicBezTo>
                  <a:cubicBezTo>
                    <a:pt x="868" y="1803"/>
                    <a:pt x="1001" y="1637"/>
                    <a:pt x="1168" y="1470"/>
                  </a:cubicBezTo>
                  <a:cubicBezTo>
                    <a:pt x="1468" y="1136"/>
                    <a:pt x="1802" y="836"/>
                    <a:pt x="2202" y="669"/>
                  </a:cubicBezTo>
                  <a:cubicBezTo>
                    <a:pt x="2369" y="603"/>
                    <a:pt x="2569" y="536"/>
                    <a:pt x="2769" y="502"/>
                  </a:cubicBezTo>
                  <a:close/>
                  <a:moveTo>
                    <a:pt x="2844" y="1"/>
                  </a:moveTo>
                  <a:cubicBezTo>
                    <a:pt x="2665" y="1"/>
                    <a:pt x="2486" y="38"/>
                    <a:pt x="2335" y="102"/>
                  </a:cubicBezTo>
                  <a:cubicBezTo>
                    <a:pt x="1802" y="269"/>
                    <a:pt x="1301" y="603"/>
                    <a:pt x="901" y="1003"/>
                  </a:cubicBezTo>
                  <a:cubicBezTo>
                    <a:pt x="701" y="1236"/>
                    <a:pt x="501" y="1503"/>
                    <a:pt x="334" y="1803"/>
                  </a:cubicBezTo>
                  <a:cubicBezTo>
                    <a:pt x="167" y="2070"/>
                    <a:pt x="0" y="2370"/>
                    <a:pt x="134" y="2704"/>
                  </a:cubicBezTo>
                  <a:cubicBezTo>
                    <a:pt x="159" y="2806"/>
                    <a:pt x="243" y="2849"/>
                    <a:pt x="311" y="2849"/>
                  </a:cubicBezTo>
                  <a:cubicBezTo>
                    <a:pt x="332" y="2849"/>
                    <a:pt x="352" y="2845"/>
                    <a:pt x="367" y="2837"/>
                  </a:cubicBezTo>
                  <a:cubicBezTo>
                    <a:pt x="401" y="2871"/>
                    <a:pt x="501" y="2871"/>
                    <a:pt x="534" y="2871"/>
                  </a:cubicBezTo>
                  <a:cubicBezTo>
                    <a:pt x="1134" y="2804"/>
                    <a:pt x="1568" y="2437"/>
                    <a:pt x="2035" y="2037"/>
                  </a:cubicBezTo>
                  <a:cubicBezTo>
                    <a:pt x="2235" y="1837"/>
                    <a:pt x="2469" y="1670"/>
                    <a:pt x="2636" y="1470"/>
                  </a:cubicBezTo>
                  <a:cubicBezTo>
                    <a:pt x="2836" y="1236"/>
                    <a:pt x="3069" y="1003"/>
                    <a:pt x="3303" y="769"/>
                  </a:cubicBezTo>
                  <a:cubicBezTo>
                    <a:pt x="3503" y="502"/>
                    <a:pt x="3469" y="136"/>
                    <a:pt x="3136" y="35"/>
                  </a:cubicBezTo>
                  <a:cubicBezTo>
                    <a:pt x="3041" y="12"/>
                    <a:pt x="2943" y="1"/>
                    <a:pt x="28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3"/>
            <p:cNvSpPr/>
            <p:nvPr/>
          </p:nvSpPr>
          <p:spPr>
            <a:xfrm>
              <a:off x="5514950" y="2298375"/>
              <a:ext cx="85075" cy="84350"/>
            </a:xfrm>
            <a:custGeom>
              <a:avLst/>
              <a:gdLst/>
              <a:ahLst/>
              <a:cxnLst/>
              <a:rect l="l" t="t" r="r" b="b"/>
              <a:pathLst>
                <a:path w="3403" h="3374" extrusionOk="0">
                  <a:moveTo>
                    <a:pt x="2696" y="0"/>
                  </a:moveTo>
                  <a:cubicBezTo>
                    <a:pt x="2504" y="0"/>
                    <a:pt x="2308" y="58"/>
                    <a:pt x="2135" y="116"/>
                  </a:cubicBezTo>
                  <a:cubicBezTo>
                    <a:pt x="1601" y="316"/>
                    <a:pt x="1134" y="683"/>
                    <a:pt x="767" y="1116"/>
                  </a:cubicBezTo>
                  <a:cubicBezTo>
                    <a:pt x="334" y="1650"/>
                    <a:pt x="0" y="2284"/>
                    <a:pt x="0" y="2984"/>
                  </a:cubicBezTo>
                  <a:cubicBezTo>
                    <a:pt x="0" y="3118"/>
                    <a:pt x="92" y="3185"/>
                    <a:pt x="192" y="3185"/>
                  </a:cubicBezTo>
                  <a:cubicBezTo>
                    <a:pt x="292" y="3185"/>
                    <a:pt x="400" y="3118"/>
                    <a:pt x="434" y="2984"/>
                  </a:cubicBezTo>
                  <a:cubicBezTo>
                    <a:pt x="467" y="2517"/>
                    <a:pt x="734" y="2084"/>
                    <a:pt x="1001" y="1684"/>
                  </a:cubicBezTo>
                  <a:cubicBezTo>
                    <a:pt x="1301" y="1317"/>
                    <a:pt x="1635" y="1016"/>
                    <a:pt x="2002" y="816"/>
                  </a:cubicBezTo>
                  <a:cubicBezTo>
                    <a:pt x="2168" y="750"/>
                    <a:pt x="2369" y="649"/>
                    <a:pt x="2602" y="649"/>
                  </a:cubicBezTo>
                  <a:lnTo>
                    <a:pt x="2635" y="649"/>
                  </a:lnTo>
                  <a:cubicBezTo>
                    <a:pt x="2602" y="750"/>
                    <a:pt x="2535" y="816"/>
                    <a:pt x="2535" y="916"/>
                  </a:cubicBezTo>
                  <a:cubicBezTo>
                    <a:pt x="2335" y="1317"/>
                    <a:pt x="2102" y="1684"/>
                    <a:pt x="1801" y="1984"/>
                  </a:cubicBezTo>
                  <a:cubicBezTo>
                    <a:pt x="1468" y="2351"/>
                    <a:pt x="1034" y="2651"/>
                    <a:pt x="601" y="2951"/>
                  </a:cubicBezTo>
                  <a:cubicBezTo>
                    <a:pt x="501" y="2984"/>
                    <a:pt x="467" y="3118"/>
                    <a:pt x="501" y="3251"/>
                  </a:cubicBezTo>
                  <a:cubicBezTo>
                    <a:pt x="552" y="3303"/>
                    <a:pt x="623" y="3373"/>
                    <a:pt x="698" y="3373"/>
                  </a:cubicBezTo>
                  <a:cubicBezTo>
                    <a:pt x="721" y="3373"/>
                    <a:pt x="744" y="3367"/>
                    <a:pt x="767" y="3351"/>
                  </a:cubicBezTo>
                  <a:cubicBezTo>
                    <a:pt x="1801" y="2951"/>
                    <a:pt x="2669" y="2084"/>
                    <a:pt x="3169" y="1083"/>
                  </a:cubicBezTo>
                  <a:cubicBezTo>
                    <a:pt x="3336" y="783"/>
                    <a:pt x="3403" y="349"/>
                    <a:pt x="3102" y="116"/>
                  </a:cubicBezTo>
                  <a:cubicBezTo>
                    <a:pt x="2976" y="31"/>
                    <a:pt x="2837" y="0"/>
                    <a:pt x="26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3"/>
            <p:cNvSpPr/>
            <p:nvPr/>
          </p:nvSpPr>
          <p:spPr>
            <a:xfrm>
              <a:off x="5534950" y="2360925"/>
              <a:ext cx="80100" cy="94700"/>
            </a:xfrm>
            <a:custGeom>
              <a:avLst/>
              <a:gdLst/>
              <a:ahLst/>
              <a:cxnLst/>
              <a:rect l="l" t="t" r="r" b="b"/>
              <a:pathLst>
                <a:path w="3204" h="3788" extrusionOk="0">
                  <a:moveTo>
                    <a:pt x="2669" y="0"/>
                  </a:moveTo>
                  <a:cubicBezTo>
                    <a:pt x="2430" y="0"/>
                    <a:pt x="2159" y="126"/>
                    <a:pt x="1935" y="182"/>
                  </a:cubicBezTo>
                  <a:cubicBezTo>
                    <a:pt x="1435" y="449"/>
                    <a:pt x="1001" y="816"/>
                    <a:pt x="668" y="1250"/>
                  </a:cubicBezTo>
                  <a:cubicBezTo>
                    <a:pt x="301" y="1750"/>
                    <a:pt x="34" y="2317"/>
                    <a:pt x="1" y="2984"/>
                  </a:cubicBezTo>
                  <a:cubicBezTo>
                    <a:pt x="1" y="3112"/>
                    <a:pt x="111" y="3190"/>
                    <a:pt x="217" y="3190"/>
                  </a:cubicBezTo>
                  <a:cubicBezTo>
                    <a:pt x="303" y="3190"/>
                    <a:pt x="386" y="3138"/>
                    <a:pt x="401" y="3018"/>
                  </a:cubicBezTo>
                  <a:cubicBezTo>
                    <a:pt x="534" y="2184"/>
                    <a:pt x="1001" y="1350"/>
                    <a:pt x="1735" y="849"/>
                  </a:cubicBezTo>
                  <a:cubicBezTo>
                    <a:pt x="1902" y="716"/>
                    <a:pt x="2136" y="649"/>
                    <a:pt x="2336" y="583"/>
                  </a:cubicBezTo>
                  <a:cubicBezTo>
                    <a:pt x="2369" y="583"/>
                    <a:pt x="2402" y="516"/>
                    <a:pt x="2503" y="516"/>
                  </a:cubicBezTo>
                  <a:lnTo>
                    <a:pt x="2636" y="516"/>
                  </a:lnTo>
                  <a:lnTo>
                    <a:pt x="2636" y="649"/>
                  </a:lnTo>
                  <a:cubicBezTo>
                    <a:pt x="2569" y="916"/>
                    <a:pt x="2402" y="1116"/>
                    <a:pt x="2236" y="1316"/>
                  </a:cubicBezTo>
                  <a:cubicBezTo>
                    <a:pt x="2069" y="1583"/>
                    <a:pt x="1902" y="1817"/>
                    <a:pt x="1702" y="2017"/>
                  </a:cubicBezTo>
                  <a:cubicBezTo>
                    <a:pt x="1502" y="2284"/>
                    <a:pt x="1302" y="2517"/>
                    <a:pt x="1035" y="2784"/>
                  </a:cubicBezTo>
                  <a:cubicBezTo>
                    <a:pt x="901" y="2918"/>
                    <a:pt x="835" y="3018"/>
                    <a:pt x="701" y="3151"/>
                  </a:cubicBezTo>
                  <a:cubicBezTo>
                    <a:pt x="635" y="3251"/>
                    <a:pt x="534" y="3351"/>
                    <a:pt x="368" y="3351"/>
                  </a:cubicBezTo>
                  <a:cubicBezTo>
                    <a:pt x="134" y="3418"/>
                    <a:pt x="201" y="3751"/>
                    <a:pt x="401" y="3785"/>
                  </a:cubicBezTo>
                  <a:cubicBezTo>
                    <a:pt x="417" y="3786"/>
                    <a:pt x="432" y="3787"/>
                    <a:pt x="448" y="3787"/>
                  </a:cubicBezTo>
                  <a:cubicBezTo>
                    <a:pt x="760" y="3787"/>
                    <a:pt x="1011" y="3475"/>
                    <a:pt x="1202" y="3284"/>
                  </a:cubicBezTo>
                  <a:cubicBezTo>
                    <a:pt x="1468" y="3018"/>
                    <a:pt x="1702" y="2751"/>
                    <a:pt x="1902" y="2451"/>
                  </a:cubicBezTo>
                  <a:cubicBezTo>
                    <a:pt x="2169" y="2150"/>
                    <a:pt x="2369" y="1917"/>
                    <a:pt x="2636" y="1617"/>
                  </a:cubicBezTo>
                  <a:cubicBezTo>
                    <a:pt x="2836" y="1350"/>
                    <a:pt x="3036" y="1116"/>
                    <a:pt x="3136" y="783"/>
                  </a:cubicBezTo>
                  <a:cubicBezTo>
                    <a:pt x="3203" y="482"/>
                    <a:pt x="3136" y="116"/>
                    <a:pt x="2803" y="15"/>
                  </a:cubicBezTo>
                  <a:cubicBezTo>
                    <a:pt x="2760" y="5"/>
                    <a:pt x="2715" y="0"/>
                    <a:pt x="2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3"/>
            <p:cNvSpPr/>
            <p:nvPr/>
          </p:nvSpPr>
          <p:spPr>
            <a:xfrm>
              <a:off x="5546625" y="2428225"/>
              <a:ext cx="89250" cy="83750"/>
            </a:xfrm>
            <a:custGeom>
              <a:avLst/>
              <a:gdLst/>
              <a:ahLst/>
              <a:cxnLst/>
              <a:rect l="l" t="t" r="r" b="b"/>
              <a:pathLst>
                <a:path w="3570" h="3350" extrusionOk="0">
                  <a:moveTo>
                    <a:pt x="2906" y="588"/>
                  </a:moveTo>
                  <a:cubicBezTo>
                    <a:pt x="2928" y="588"/>
                    <a:pt x="2949" y="589"/>
                    <a:pt x="2970" y="592"/>
                  </a:cubicBezTo>
                  <a:cubicBezTo>
                    <a:pt x="3070" y="592"/>
                    <a:pt x="2970" y="793"/>
                    <a:pt x="2869" y="826"/>
                  </a:cubicBezTo>
                  <a:cubicBezTo>
                    <a:pt x="2703" y="1059"/>
                    <a:pt x="2503" y="1260"/>
                    <a:pt x="2336" y="1460"/>
                  </a:cubicBezTo>
                  <a:cubicBezTo>
                    <a:pt x="2136" y="1660"/>
                    <a:pt x="1969" y="1893"/>
                    <a:pt x="1735" y="2094"/>
                  </a:cubicBezTo>
                  <a:cubicBezTo>
                    <a:pt x="1535" y="2294"/>
                    <a:pt x="1335" y="2460"/>
                    <a:pt x="1068" y="2594"/>
                  </a:cubicBezTo>
                  <a:cubicBezTo>
                    <a:pt x="968" y="2661"/>
                    <a:pt x="835" y="2727"/>
                    <a:pt x="701" y="2761"/>
                  </a:cubicBezTo>
                  <a:cubicBezTo>
                    <a:pt x="635" y="2794"/>
                    <a:pt x="534" y="2794"/>
                    <a:pt x="501" y="2827"/>
                  </a:cubicBezTo>
                  <a:cubicBezTo>
                    <a:pt x="635" y="2427"/>
                    <a:pt x="868" y="2027"/>
                    <a:pt x="1168" y="1727"/>
                  </a:cubicBezTo>
                  <a:cubicBezTo>
                    <a:pt x="1502" y="1360"/>
                    <a:pt x="1869" y="1059"/>
                    <a:pt x="2302" y="793"/>
                  </a:cubicBezTo>
                  <a:cubicBezTo>
                    <a:pt x="2454" y="732"/>
                    <a:pt x="2689" y="588"/>
                    <a:pt x="2906" y="588"/>
                  </a:cubicBezTo>
                  <a:close/>
                  <a:moveTo>
                    <a:pt x="2932" y="0"/>
                  </a:moveTo>
                  <a:cubicBezTo>
                    <a:pt x="2814" y="0"/>
                    <a:pt x="2687" y="23"/>
                    <a:pt x="2569" y="59"/>
                  </a:cubicBezTo>
                  <a:cubicBezTo>
                    <a:pt x="2002" y="226"/>
                    <a:pt x="1502" y="626"/>
                    <a:pt x="1035" y="1059"/>
                  </a:cubicBezTo>
                  <a:cubicBezTo>
                    <a:pt x="534" y="1493"/>
                    <a:pt x="168" y="2094"/>
                    <a:pt x="34" y="2761"/>
                  </a:cubicBezTo>
                  <a:cubicBezTo>
                    <a:pt x="1" y="2927"/>
                    <a:pt x="134" y="2994"/>
                    <a:pt x="201" y="3028"/>
                  </a:cubicBezTo>
                  <a:cubicBezTo>
                    <a:pt x="168" y="3128"/>
                    <a:pt x="168" y="3261"/>
                    <a:pt x="301" y="3294"/>
                  </a:cubicBezTo>
                  <a:cubicBezTo>
                    <a:pt x="379" y="3333"/>
                    <a:pt x="463" y="3350"/>
                    <a:pt x="550" y="3350"/>
                  </a:cubicBezTo>
                  <a:cubicBezTo>
                    <a:pt x="760" y="3350"/>
                    <a:pt x="989" y="3255"/>
                    <a:pt x="1202" y="3161"/>
                  </a:cubicBezTo>
                  <a:cubicBezTo>
                    <a:pt x="1502" y="3028"/>
                    <a:pt x="1735" y="2827"/>
                    <a:pt x="2002" y="2627"/>
                  </a:cubicBezTo>
                  <a:cubicBezTo>
                    <a:pt x="2236" y="2427"/>
                    <a:pt x="2469" y="2160"/>
                    <a:pt x="2703" y="1927"/>
                  </a:cubicBezTo>
                  <a:cubicBezTo>
                    <a:pt x="2903" y="1660"/>
                    <a:pt x="3170" y="1426"/>
                    <a:pt x="3370" y="1126"/>
                  </a:cubicBezTo>
                  <a:cubicBezTo>
                    <a:pt x="3537" y="859"/>
                    <a:pt x="3570" y="526"/>
                    <a:pt x="3403" y="292"/>
                  </a:cubicBezTo>
                  <a:cubicBezTo>
                    <a:pt x="3339" y="77"/>
                    <a:pt x="3149" y="0"/>
                    <a:pt x="29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3"/>
            <p:cNvSpPr/>
            <p:nvPr/>
          </p:nvSpPr>
          <p:spPr>
            <a:xfrm>
              <a:off x="5545800" y="2505425"/>
              <a:ext cx="96750" cy="64300"/>
            </a:xfrm>
            <a:custGeom>
              <a:avLst/>
              <a:gdLst/>
              <a:ahLst/>
              <a:cxnLst/>
              <a:rect l="l" t="t" r="r" b="b"/>
              <a:pathLst>
                <a:path w="3870" h="2572" extrusionOk="0">
                  <a:moveTo>
                    <a:pt x="3203" y="640"/>
                  </a:moveTo>
                  <a:cubicBezTo>
                    <a:pt x="3203" y="640"/>
                    <a:pt x="3203" y="673"/>
                    <a:pt x="3169" y="673"/>
                  </a:cubicBezTo>
                  <a:cubicBezTo>
                    <a:pt x="3069" y="807"/>
                    <a:pt x="3036" y="874"/>
                    <a:pt x="2936" y="1007"/>
                  </a:cubicBezTo>
                  <a:cubicBezTo>
                    <a:pt x="2769" y="1207"/>
                    <a:pt x="2569" y="1374"/>
                    <a:pt x="2335" y="1507"/>
                  </a:cubicBezTo>
                  <a:cubicBezTo>
                    <a:pt x="2069" y="1674"/>
                    <a:pt x="1768" y="1741"/>
                    <a:pt x="1501" y="1841"/>
                  </a:cubicBezTo>
                  <a:cubicBezTo>
                    <a:pt x="1335" y="1874"/>
                    <a:pt x="1201" y="1908"/>
                    <a:pt x="1034" y="1974"/>
                  </a:cubicBezTo>
                  <a:cubicBezTo>
                    <a:pt x="901" y="2008"/>
                    <a:pt x="768" y="2008"/>
                    <a:pt x="601" y="2008"/>
                  </a:cubicBezTo>
                  <a:cubicBezTo>
                    <a:pt x="1034" y="1674"/>
                    <a:pt x="1435" y="1374"/>
                    <a:pt x="1902" y="1140"/>
                  </a:cubicBezTo>
                  <a:cubicBezTo>
                    <a:pt x="2169" y="1007"/>
                    <a:pt x="2402" y="874"/>
                    <a:pt x="2669" y="807"/>
                  </a:cubicBezTo>
                  <a:cubicBezTo>
                    <a:pt x="2769" y="740"/>
                    <a:pt x="2902" y="707"/>
                    <a:pt x="3069" y="673"/>
                  </a:cubicBezTo>
                  <a:cubicBezTo>
                    <a:pt x="3103" y="673"/>
                    <a:pt x="3169" y="673"/>
                    <a:pt x="3203" y="640"/>
                  </a:cubicBezTo>
                  <a:close/>
                  <a:moveTo>
                    <a:pt x="3313" y="0"/>
                  </a:moveTo>
                  <a:cubicBezTo>
                    <a:pt x="3276" y="0"/>
                    <a:pt x="3239" y="2"/>
                    <a:pt x="3203" y="6"/>
                  </a:cubicBezTo>
                  <a:cubicBezTo>
                    <a:pt x="2936" y="40"/>
                    <a:pt x="2669" y="173"/>
                    <a:pt x="2402" y="240"/>
                  </a:cubicBezTo>
                  <a:cubicBezTo>
                    <a:pt x="2169" y="373"/>
                    <a:pt x="1902" y="473"/>
                    <a:pt x="1668" y="640"/>
                  </a:cubicBezTo>
                  <a:cubicBezTo>
                    <a:pt x="1101" y="907"/>
                    <a:pt x="601" y="1307"/>
                    <a:pt x="167" y="1741"/>
                  </a:cubicBezTo>
                  <a:cubicBezTo>
                    <a:pt x="0" y="1908"/>
                    <a:pt x="100" y="2074"/>
                    <a:pt x="267" y="2141"/>
                  </a:cubicBezTo>
                  <a:cubicBezTo>
                    <a:pt x="267" y="2174"/>
                    <a:pt x="234" y="2174"/>
                    <a:pt x="234" y="2208"/>
                  </a:cubicBezTo>
                  <a:cubicBezTo>
                    <a:pt x="201" y="2341"/>
                    <a:pt x="234" y="2441"/>
                    <a:pt x="367" y="2508"/>
                  </a:cubicBezTo>
                  <a:cubicBezTo>
                    <a:pt x="467" y="2553"/>
                    <a:pt x="571" y="2571"/>
                    <a:pt x="677" y="2571"/>
                  </a:cubicBezTo>
                  <a:cubicBezTo>
                    <a:pt x="890" y="2571"/>
                    <a:pt x="1112" y="2497"/>
                    <a:pt x="1335" y="2408"/>
                  </a:cubicBezTo>
                  <a:cubicBezTo>
                    <a:pt x="1602" y="2341"/>
                    <a:pt x="1902" y="2208"/>
                    <a:pt x="2202" y="2074"/>
                  </a:cubicBezTo>
                  <a:cubicBezTo>
                    <a:pt x="2702" y="1874"/>
                    <a:pt x="3203" y="1574"/>
                    <a:pt x="3536" y="1107"/>
                  </a:cubicBezTo>
                  <a:cubicBezTo>
                    <a:pt x="3703" y="907"/>
                    <a:pt x="3870" y="673"/>
                    <a:pt x="3836" y="373"/>
                  </a:cubicBezTo>
                  <a:cubicBezTo>
                    <a:pt x="3836" y="109"/>
                    <a:pt x="3579" y="0"/>
                    <a:pt x="3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3"/>
            <p:cNvSpPr/>
            <p:nvPr/>
          </p:nvSpPr>
          <p:spPr>
            <a:xfrm>
              <a:off x="5525775" y="2267075"/>
              <a:ext cx="875" cy="25"/>
            </a:xfrm>
            <a:custGeom>
              <a:avLst/>
              <a:gdLst/>
              <a:ahLst/>
              <a:cxnLst/>
              <a:rect l="l" t="t" r="r" b="b"/>
              <a:pathLst>
                <a:path w="35" h="1" fill="none" extrusionOk="0">
                  <a:moveTo>
                    <a:pt x="34" y="0"/>
                  </a:moveTo>
                  <a:cubicBezTo>
                    <a:pt x="34" y="0"/>
                    <a:pt x="1" y="0"/>
                    <a:pt x="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3"/>
            <p:cNvSpPr/>
            <p:nvPr/>
          </p:nvSpPr>
          <p:spPr>
            <a:xfrm>
              <a:off x="5284775" y="2507450"/>
              <a:ext cx="72575" cy="45200"/>
            </a:xfrm>
            <a:custGeom>
              <a:avLst/>
              <a:gdLst/>
              <a:ahLst/>
              <a:cxnLst/>
              <a:rect l="l" t="t" r="r" b="b"/>
              <a:pathLst>
                <a:path w="2903" h="1808" extrusionOk="0">
                  <a:moveTo>
                    <a:pt x="2336" y="292"/>
                  </a:moveTo>
                  <a:cubicBezTo>
                    <a:pt x="2102" y="626"/>
                    <a:pt x="1802" y="893"/>
                    <a:pt x="1468" y="1093"/>
                  </a:cubicBezTo>
                  <a:cubicBezTo>
                    <a:pt x="1302" y="1226"/>
                    <a:pt x="1101" y="1293"/>
                    <a:pt x="868" y="1326"/>
                  </a:cubicBezTo>
                  <a:lnTo>
                    <a:pt x="601" y="1326"/>
                  </a:lnTo>
                  <a:cubicBezTo>
                    <a:pt x="534" y="1326"/>
                    <a:pt x="501" y="1293"/>
                    <a:pt x="468" y="1293"/>
                  </a:cubicBezTo>
                  <a:lnTo>
                    <a:pt x="468" y="1226"/>
                  </a:lnTo>
                  <a:cubicBezTo>
                    <a:pt x="501" y="993"/>
                    <a:pt x="668" y="893"/>
                    <a:pt x="835" y="793"/>
                  </a:cubicBezTo>
                  <a:cubicBezTo>
                    <a:pt x="1035" y="659"/>
                    <a:pt x="1268" y="592"/>
                    <a:pt x="1435" y="492"/>
                  </a:cubicBezTo>
                  <a:cubicBezTo>
                    <a:pt x="1702" y="392"/>
                    <a:pt x="2002" y="292"/>
                    <a:pt x="2336" y="292"/>
                  </a:cubicBezTo>
                  <a:close/>
                  <a:moveTo>
                    <a:pt x="2252" y="1"/>
                  </a:moveTo>
                  <a:cubicBezTo>
                    <a:pt x="1972" y="1"/>
                    <a:pt x="1698" y="45"/>
                    <a:pt x="1435" y="125"/>
                  </a:cubicBezTo>
                  <a:cubicBezTo>
                    <a:pt x="1001" y="259"/>
                    <a:pt x="534" y="392"/>
                    <a:pt x="267" y="726"/>
                  </a:cubicBezTo>
                  <a:cubicBezTo>
                    <a:pt x="134" y="893"/>
                    <a:pt x="1" y="1093"/>
                    <a:pt x="1" y="1293"/>
                  </a:cubicBezTo>
                  <a:cubicBezTo>
                    <a:pt x="1" y="1560"/>
                    <a:pt x="167" y="1660"/>
                    <a:pt x="401" y="1760"/>
                  </a:cubicBezTo>
                  <a:cubicBezTo>
                    <a:pt x="507" y="1793"/>
                    <a:pt x="616" y="1807"/>
                    <a:pt x="725" y="1807"/>
                  </a:cubicBezTo>
                  <a:cubicBezTo>
                    <a:pt x="1058" y="1807"/>
                    <a:pt x="1392" y="1669"/>
                    <a:pt x="1668" y="1493"/>
                  </a:cubicBezTo>
                  <a:cubicBezTo>
                    <a:pt x="2069" y="1260"/>
                    <a:pt x="2536" y="959"/>
                    <a:pt x="2769" y="559"/>
                  </a:cubicBezTo>
                  <a:cubicBezTo>
                    <a:pt x="2803" y="459"/>
                    <a:pt x="2803" y="426"/>
                    <a:pt x="2769" y="326"/>
                  </a:cubicBezTo>
                  <a:cubicBezTo>
                    <a:pt x="2903" y="326"/>
                    <a:pt x="2903" y="92"/>
                    <a:pt x="2803" y="59"/>
                  </a:cubicBezTo>
                  <a:cubicBezTo>
                    <a:pt x="2618" y="19"/>
                    <a:pt x="2434" y="1"/>
                    <a:pt x="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3"/>
            <p:cNvSpPr/>
            <p:nvPr/>
          </p:nvSpPr>
          <p:spPr>
            <a:xfrm>
              <a:off x="5235575" y="2408500"/>
              <a:ext cx="65075" cy="80050"/>
            </a:xfrm>
            <a:custGeom>
              <a:avLst/>
              <a:gdLst/>
              <a:ahLst/>
              <a:cxnLst/>
              <a:rect l="l" t="t" r="r" b="b"/>
              <a:pathLst>
                <a:path w="2603" h="3202" extrusionOk="0">
                  <a:moveTo>
                    <a:pt x="901" y="548"/>
                  </a:moveTo>
                  <a:cubicBezTo>
                    <a:pt x="1301" y="548"/>
                    <a:pt x="1568" y="948"/>
                    <a:pt x="1735" y="1281"/>
                  </a:cubicBezTo>
                  <a:cubicBezTo>
                    <a:pt x="1935" y="1682"/>
                    <a:pt x="2002" y="2082"/>
                    <a:pt x="1969" y="2549"/>
                  </a:cubicBezTo>
                  <a:cubicBezTo>
                    <a:pt x="1502" y="2182"/>
                    <a:pt x="1101" y="1682"/>
                    <a:pt x="768" y="1181"/>
                  </a:cubicBezTo>
                  <a:cubicBezTo>
                    <a:pt x="668" y="1048"/>
                    <a:pt x="568" y="881"/>
                    <a:pt x="568" y="714"/>
                  </a:cubicBezTo>
                  <a:cubicBezTo>
                    <a:pt x="568" y="548"/>
                    <a:pt x="768" y="548"/>
                    <a:pt x="901" y="548"/>
                  </a:cubicBezTo>
                  <a:close/>
                  <a:moveTo>
                    <a:pt x="774" y="0"/>
                  </a:moveTo>
                  <a:cubicBezTo>
                    <a:pt x="619" y="0"/>
                    <a:pt x="437" y="67"/>
                    <a:pt x="301" y="181"/>
                  </a:cubicBezTo>
                  <a:cubicBezTo>
                    <a:pt x="101" y="347"/>
                    <a:pt x="1" y="614"/>
                    <a:pt x="67" y="881"/>
                  </a:cubicBezTo>
                  <a:cubicBezTo>
                    <a:pt x="101" y="1115"/>
                    <a:pt x="301" y="1315"/>
                    <a:pt x="434" y="1548"/>
                  </a:cubicBezTo>
                  <a:cubicBezTo>
                    <a:pt x="601" y="1748"/>
                    <a:pt x="701" y="1915"/>
                    <a:pt x="901" y="2115"/>
                  </a:cubicBezTo>
                  <a:cubicBezTo>
                    <a:pt x="1268" y="2549"/>
                    <a:pt x="1735" y="2916"/>
                    <a:pt x="2235" y="3183"/>
                  </a:cubicBezTo>
                  <a:cubicBezTo>
                    <a:pt x="2261" y="3195"/>
                    <a:pt x="2286" y="3201"/>
                    <a:pt x="2309" y="3201"/>
                  </a:cubicBezTo>
                  <a:cubicBezTo>
                    <a:pt x="2472" y="3201"/>
                    <a:pt x="2573" y="2932"/>
                    <a:pt x="2369" y="2816"/>
                  </a:cubicBezTo>
                  <a:cubicBezTo>
                    <a:pt x="2469" y="2782"/>
                    <a:pt x="2502" y="2749"/>
                    <a:pt x="2502" y="2649"/>
                  </a:cubicBezTo>
                  <a:cubicBezTo>
                    <a:pt x="2602" y="2115"/>
                    <a:pt x="2436" y="1582"/>
                    <a:pt x="2135" y="1081"/>
                  </a:cubicBezTo>
                  <a:cubicBezTo>
                    <a:pt x="1902" y="614"/>
                    <a:pt x="1502" y="214"/>
                    <a:pt x="968" y="47"/>
                  </a:cubicBezTo>
                  <a:cubicBezTo>
                    <a:pt x="914" y="15"/>
                    <a:pt x="847" y="0"/>
                    <a:pt x="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3"/>
            <p:cNvSpPr/>
            <p:nvPr/>
          </p:nvSpPr>
          <p:spPr>
            <a:xfrm>
              <a:off x="5316475" y="2435525"/>
              <a:ext cx="55050" cy="77200"/>
            </a:xfrm>
            <a:custGeom>
              <a:avLst/>
              <a:gdLst/>
              <a:ahLst/>
              <a:cxnLst/>
              <a:rect l="l" t="t" r="r" b="b"/>
              <a:pathLst>
                <a:path w="2202" h="3088" extrusionOk="0">
                  <a:moveTo>
                    <a:pt x="760" y="454"/>
                  </a:moveTo>
                  <a:cubicBezTo>
                    <a:pt x="854" y="454"/>
                    <a:pt x="970" y="485"/>
                    <a:pt x="1068" y="534"/>
                  </a:cubicBezTo>
                  <a:cubicBezTo>
                    <a:pt x="1334" y="767"/>
                    <a:pt x="1401" y="1134"/>
                    <a:pt x="1401" y="1468"/>
                  </a:cubicBezTo>
                  <a:cubicBezTo>
                    <a:pt x="1401" y="1835"/>
                    <a:pt x="1268" y="2135"/>
                    <a:pt x="1168" y="2469"/>
                  </a:cubicBezTo>
                  <a:cubicBezTo>
                    <a:pt x="801" y="2002"/>
                    <a:pt x="567" y="1468"/>
                    <a:pt x="534" y="868"/>
                  </a:cubicBezTo>
                  <a:cubicBezTo>
                    <a:pt x="534" y="734"/>
                    <a:pt x="467" y="534"/>
                    <a:pt x="667" y="467"/>
                  </a:cubicBezTo>
                  <a:cubicBezTo>
                    <a:pt x="694" y="458"/>
                    <a:pt x="726" y="454"/>
                    <a:pt x="760" y="454"/>
                  </a:cubicBezTo>
                  <a:close/>
                  <a:moveTo>
                    <a:pt x="701" y="0"/>
                  </a:moveTo>
                  <a:cubicBezTo>
                    <a:pt x="434" y="0"/>
                    <a:pt x="200" y="167"/>
                    <a:pt x="100" y="367"/>
                  </a:cubicBezTo>
                  <a:cubicBezTo>
                    <a:pt x="0" y="634"/>
                    <a:pt x="34" y="868"/>
                    <a:pt x="67" y="1134"/>
                  </a:cubicBezTo>
                  <a:cubicBezTo>
                    <a:pt x="100" y="1335"/>
                    <a:pt x="167" y="1535"/>
                    <a:pt x="234" y="1768"/>
                  </a:cubicBezTo>
                  <a:cubicBezTo>
                    <a:pt x="400" y="2168"/>
                    <a:pt x="701" y="2535"/>
                    <a:pt x="1034" y="2869"/>
                  </a:cubicBezTo>
                  <a:cubicBezTo>
                    <a:pt x="1034" y="3008"/>
                    <a:pt x="1152" y="3088"/>
                    <a:pt x="1276" y="3088"/>
                  </a:cubicBezTo>
                  <a:cubicBezTo>
                    <a:pt x="1360" y="3088"/>
                    <a:pt x="1447" y="3050"/>
                    <a:pt x="1501" y="2969"/>
                  </a:cubicBezTo>
                  <a:cubicBezTo>
                    <a:pt x="1935" y="2168"/>
                    <a:pt x="2202" y="901"/>
                    <a:pt x="1368" y="234"/>
                  </a:cubicBezTo>
                  <a:cubicBezTo>
                    <a:pt x="1201" y="67"/>
                    <a:pt x="934" y="0"/>
                    <a:pt x="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3"/>
            <p:cNvSpPr/>
            <p:nvPr/>
          </p:nvSpPr>
          <p:spPr>
            <a:xfrm>
              <a:off x="5338150" y="2542250"/>
              <a:ext cx="78425" cy="40400"/>
            </a:xfrm>
            <a:custGeom>
              <a:avLst/>
              <a:gdLst/>
              <a:ahLst/>
              <a:cxnLst/>
              <a:rect l="l" t="t" r="r" b="b"/>
              <a:pathLst>
                <a:path w="3137" h="1616" extrusionOk="0">
                  <a:moveTo>
                    <a:pt x="1950" y="441"/>
                  </a:moveTo>
                  <a:cubicBezTo>
                    <a:pt x="2215" y="441"/>
                    <a:pt x="2470" y="477"/>
                    <a:pt x="2702" y="535"/>
                  </a:cubicBezTo>
                  <a:cubicBezTo>
                    <a:pt x="2536" y="668"/>
                    <a:pt x="2335" y="768"/>
                    <a:pt x="2169" y="868"/>
                  </a:cubicBezTo>
                  <a:lnTo>
                    <a:pt x="1535" y="1102"/>
                  </a:lnTo>
                  <a:cubicBezTo>
                    <a:pt x="1454" y="1142"/>
                    <a:pt x="1044" y="1243"/>
                    <a:pt x="747" y="1243"/>
                  </a:cubicBezTo>
                  <a:cubicBezTo>
                    <a:pt x="553" y="1243"/>
                    <a:pt x="408" y="1200"/>
                    <a:pt x="434" y="1068"/>
                  </a:cubicBezTo>
                  <a:cubicBezTo>
                    <a:pt x="501" y="902"/>
                    <a:pt x="701" y="735"/>
                    <a:pt x="834" y="701"/>
                  </a:cubicBezTo>
                  <a:cubicBezTo>
                    <a:pt x="1001" y="601"/>
                    <a:pt x="1201" y="535"/>
                    <a:pt x="1368" y="501"/>
                  </a:cubicBezTo>
                  <a:cubicBezTo>
                    <a:pt x="1564" y="459"/>
                    <a:pt x="1759" y="441"/>
                    <a:pt x="1950" y="441"/>
                  </a:cubicBezTo>
                  <a:close/>
                  <a:moveTo>
                    <a:pt x="1568" y="1"/>
                  </a:moveTo>
                  <a:cubicBezTo>
                    <a:pt x="1135" y="34"/>
                    <a:pt x="668" y="201"/>
                    <a:pt x="367" y="435"/>
                  </a:cubicBezTo>
                  <a:cubicBezTo>
                    <a:pt x="201" y="568"/>
                    <a:pt x="67" y="768"/>
                    <a:pt x="34" y="1002"/>
                  </a:cubicBezTo>
                  <a:cubicBezTo>
                    <a:pt x="0" y="1235"/>
                    <a:pt x="134" y="1435"/>
                    <a:pt x="334" y="1535"/>
                  </a:cubicBezTo>
                  <a:cubicBezTo>
                    <a:pt x="425" y="1596"/>
                    <a:pt x="515" y="1615"/>
                    <a:pt x="612" y="1615"/>
                  </a:cubicBezTo>
                  <a:cubicBezTo>
                    <a:pt x="729" y="1615"/>
                    <a:pt x="855" y="1587"/>
                    <a:pt x="1001" y="1569"/>
                  </a:cubicBezTo>
                  <a:cubicBezTo>
                    <a:pt x="1201" y="1535"/>
                    <a:pt x="1468" y="1502"/>
                    <a:pt x="1668" y="1435"/>
                  </a:cubicBezTo>
                  <a:cubicBezTo>
                    <a:pt x="2135" y="1335"/>
                    <a:pt x="2669" y="1102"/>
                    <a:pt x="3036" y="735"/>
                  </a:cubicBezTo>
                  <a:cubicBezTo>
                    <a:pt x="3136" y="668"/>
                    <a:pt x="3069" y="535"/>
                    <a:pt x="3003" y="435"/>
                  </a:cubicBezTo>
                  <a:cubicBezTo>
                    <a:pt x="3003" y="401"/>
                    <a:pt x="3003" y="368"/>
                    <a:pt x="2969" y="368"/>
                  </a:cubicBezTo>
                  <a:cubicBezTo>
                    <a:pt x="2502" y="168"/>
                    <a:pt x="2035" y="1"/>
                    <a:pt x="1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3"/>
            <p:cNvSpPr/>
            <p:nvPr/>
          </p:nvSpPr>
          <p:spPr>
            <a:xfrm>
              <a:off x="5383175" y="2485150"/>
              <a:ext cx="40050" cy="70600"/>
            </a:xfrm>
            <a:custGeom>
              <a:avLst/>
              <a:gdLst/>
              <a:ahLst/>
              <a:cxnLst/>
              <a:rect l="l" t="t" r="r" b="b"/>
              <a:pathLst>
                <a:path w="1602" h="2824" extrusionOk="0">
                  <a:moveTo>
                    <a:pt x="773" y="434"/>
                  </a:moveTo>
                  <a:cubicBezTo>
                    <a:pt x="876" y="434"/>
                    <a:pt x="970" y="485"/>
                    <a:pt x="1035" y="550"/>
                  </a:cubicBezTo>
                  <a:cubicBezTo>
                    <a:pt x="1168" y="684"/>
                    <a:pt x="1168" y="884"/>
                    <a:pt x="1168" y="1051"/>
                  </a:cubicBezTo>
                  <a:cubicBezTo>
                    <a:pt x="1202" y="1518"/>
                    <a:pt x="1068" y="1985"/>
                    <a:pt x="935" y="2385"/>
                  </a:cubicBezTo>
                  <a:lnTo>
                    <a:pt x="935" y="2418"/>
                  </a:lnTo>
                  <a:cubicBezTo>
                    <a:pt x="768" y="2185"/>
                    <a:pt x="701" y="1851"/>
                    <a:pt x="601" y="1551"/>
                  </a:cubicBezTo>
                  <a:cubicBezTo>
                    <a:pt x="568" y="1351"/>
                    <a:pt x="501" y="1117"/>
                    <a:pt x="434" y="884"/>
                  </a:cubicBezTo>
                  <a:cubicBezTo>
                    <a:pt x="434" y="717"/>
                    <a:pt x="434" y="550"/>
                    <a:pt x="601" y="484"/>
                  </a:cubicBezTo>
                  <a:cubicBezTo>
                    <a:pt x="659" y="449"/>
                    <a:pt x="717" y="434"/>
                    <a:pt x="773" y="434"/>
                  </a:cubicBezTo>
                  <a:close/>
                  <a:moveTo>
                    <a:pt x="749" y="1"/>
                  </a:moveTo>
                  <a:cubicBezTo>
                    <a:pt x="497" y="1"/>
                    <a:pt x="255" y="141"/>
                    <a:pt x="101" y="384"/>
                  </a:cubicBezTo>
                  <a:cubicBezTo>
                    <a:pt x="1" y="617"/>
                    <a:pt x="1" y="851"/>
                    <a:pt x="34" y="1051"/>
                  </a:cubicBezTo>
                  <a:cubicBezTo>
                    <a:pt x="67" y="1318"/>
                    <a:pt x="168" y="1518"/>
                    <a:pt x="234" y="1718"/>
                  </a:cubicBezTo>
                  <a:cubicBezTo>
                    <a:pt x="401" y="2152"/>
                    <a:pt x="601" y="2619"/>
                    <a:pt x="1035" y="2819"/>
                  </a:cubicBezTo>
                  <a:cubicBezTo>
                    <a:pt x="1042" y="2822"/>
                    <a:pt x="1050" y="2824"/>
                    <a:pt x="1059" y="2824"/>
                  </a:cubicBezTo>
                  <a:cubicBezTo>
                    <a:pt x="1128" y="2824"/>
                    <a:pt x="1228" y="2711"/>
                    <a:pt x="1168" y="2652"/>
                  </a:cubicBezTo>
                  <a:cubicBezTo>
                    <a:pt x="1235" y="2652"/>
                    <a:pt x="1268" y="2619"/>
                    <a:pt x="1335" y="2552"/>
                  </a:cubicBezTo>
                  <a:cubicBezTo>
                    <a:pt x="1535" y="2185"/>
                    <a:pt x="1602" y="1685"/>
                    <a:pt x="1602" y="1218"/>
                  </a:cubicBezTo>
                  <a:cubicBezTo>
                    <a:pt x="1602" y="817"/>
                    <a:pt x="1535" y="317"/>
                    <a:pt x="1135" y="117"/>
                  </a:cubicBezTo>
                  <a:cubicBezTo>
                    <a:pt x="1011" y="38"/>
                    <a:pt x="878" y="1"/>
                    <a:pt x="7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3"/>
            <p:cNvSpPr/>
            <p:nvPr/>
          </p:nvSpPr>
          <p:spPr>
            <a:xfrm>
              <a:off x="5451575" y="2336900"/>
              <a:ext cx="50875" cy="70725"/>
            </a:xfrm>
            <a:custGeom>
              <a:avLst/>
              <a:gdLst/>
              <a:ahLst/>
              <a:cxnLst/>
              <a:rect l="l" t="t" r="r" b="b"/>
              <a:pathLst>
                <a:path w="2035" h="2829" extrusionOk="0">
                  <a:moveTo>
                    <a:pt x="1665" y="428"/>
                  </a:moveTo>
                  <a:cubicBezTo>
                    <a:pt x="1679" y="428"/>
                    <a:pt x="1690" y="432"/>
                    <a:pt x="1701" y="443"/>
                  </a:cubicBezTo>
                  <a:cubicBezTo>
                    <a:pt x="1768" y="543"/>
                    <a:pt x="1668" y="610"/>
                    <a:pt x="1668" y="710"/>
                  </a:cubicBezTo>
                  <a:cubicBezTo>
                    <a:pt x="1534" y="1043"/>
                    <a:pt x="1368" y="1310"/>
                    <a:pt x="1168" y="1610"/>
                  </a:cubicBezTo>
                  <a:cubicBezTo>
                    <a:pt x="1034" y="1777"/>
                    <a:pt x="901" y="1910"/>
                    <a:pt x="701" y="2044"/>
                  </a:cubicBezTo>
                  <a:cubicBezTo>
                    <a:pt x="634" y="2077"/>
                    <a:pt x="534" y="2111"/>
                    <a:pt x="467" y="2211"/>
                  </a:cubicBezTo>
                  <a:cubicBezTo>
                    <a:pt x="500" y="1644"/>
                    <a:pt x="734" y="1110"/>
                    <a:pt x="1134" y="743"/>
                  </a:cubicBezTo>
                  <a:cubicBezTo>
                    <a:pt x="1234" y="610"/>
                    <a:pt x="1368" y="476"/>
                    <a:pt x="1534" y="443"/>
                  </a:cubicBezTo>
                  <a:cubicBezTo>
                    <a:pt x="1601" y="443"/>
                    <a:pt x="1638" y="428"/>
                    <a:pt x="1665" y="428"/>
                  </a:cubicBezTo>
                  <a:close/>
                  <a:moveTo>
                    <a:pt x="1501" y="1"/>
                  </a:moveTo>
                  <a:cubicBezTo>
                    <a:pt x="1368" y="1"/>
                    <a:pt x="1234" y="42"/>
                    <a:pt x="1134" y="109"/>
                  </a:cubicBezTo>
                  <a:cubicBezTo>
                    <a:pt x="701" y="376"/>
                    <a:pt x="434" y="776"/>
                    <a:pt x="267" y="1210"/>
                  </a:cubicBezTo>
                  <a:cubicBezTo>
                    <a:pt x="33" y="1677"/>
                    <a:pt x="0" y="2211"/>
                    <a:pt x="133" y="2711"/>
                  </a:cubicBezTo>
                  <a:cubicBezTo>
                    <a:pt x="149" y="2787"/>
                    <a:pt x="220" y="2829"/>
                    <a:pt x="293" y="2829"/>
                  </a:cubicBezTo>
                  <a:cubicBezTo>
                    <a:pt x="379" y="2829"/>
                    <a:pt x="467" y="2771"/>
                    <a:pt x="467" y="2644"/>
                  </a:cubicBezTo>
                  <a:lnTo>
                    <a:pt x="467" y="2611"/>
                  </a:lnTo>
                  <a:cubicBezTo>
                    <a:pt x="634" y="2544"/>
                    <a:pt x="767" y="2444"/>
                    <a:pt x="867" y="2311"/>
                  </a:cubicBezTo>
                  <a:lnTo>
                    <a:pt x="1334" y="1877"/>
                  </a:lnTo>
                  <a:cubicBezTo>
                    <a:pt x="1635" y="1544"/>
                    <a:pt x="1835" y="1143"/>
                    <a:pt x="1968" y="743"/>
                  </a:cubicBezTo>
                  <a:cubicBezTo>
                    <a:pt x="2001" y="576"/>
                    <a:pt x="2035" y="309"/>
                    <a:pt x="1868" y="143"/>
                  </a:cubicBezTo>
                  <a:cubicBezTo>
                    <a:pt x="1768" y="42"/>
                    <a:pt x="1635" y="1"/>
                    <a:pt x="1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3"/>
            <p:cNvSpPr/>
            <p:nvPr/>
          </p:nvSpPr>
          <p:spPr>
            <a:xfrm>
              <a:off x="5378175" y="2382975"/>
              <a:ext cx="90250" cy="35250"/>
            </a:xfrm>
            <a:custGeom>
              <a:avLst/>
              <a:gdLst/>
              <a:ahLst/>
              <a:cxnLst/>
              <a:rect l="l" t="t" r="r" b="b"/>
              <a:pathLst>
                <a:path w="3610" h="1410" extrusionOk="0">
                  <a:moveTo>
                    <a:pt x="1635" y="434"/>
                  </a:moveTo>
                  <a:cubicBezTo>
                    <a:pt x="2035" y="468"/>
                    <a:pt x="2436" y="601"/>
                    <a:pt x="2769" y="768"/>
                  </a:cubicBezTo>
                  <a:cubicBezTo>
                    <a:pt x="2402" y="868"/>
                    <a:pt x="2035" y="935"/>
                    <a:pt x="1635" y="968"/>
                  </a:cubicBezTo>
                  <a:cubicBezTo>
                    <a:pt x="1479" y="968"/>
                    <a:pt x="1309" y="998"/>
                    <a:pt x="1143" y="998"/>
                  </a:cubicBezTo>
                  <a:cubicBezTo>
                    <a:pt x="1061" y="998"/>
                    <a:pt x="979" y="990"/>
                    <a:pt x="901" y="968"/>
                  </a:cubicBezTo>
                  <a:cubicBezTo>
                    <a:pt x="768" y="968"/>
                    <a:pt x="101" y="868"/>
                    <a:pt x="301" y="601"/>
                  </a:cubicBezTo>
                  <a:cubicBezTo>
                    <a:pt x="368" y="534"/>
                    <a:pt x="468" y="534"/>
                    <a:pt x="568" y="534"/>
                  </a:cubicBezTo>
                  <a:cubicBezTo>
                    <a:pt x="701" y="468"/>
                    <a:pt x="801" y="468"/>
                    <a:pt x="901" y="468"/>
                  </a:cubicBezTo>
                  <a:cubicBezTo>
                    <a:pt x="1201" y="434"/>
                    <a:pt x="1435" y="434"/>
                    <a:pt x="1635" y="434"/>
                  </a:cubicBezTo>
                  <a:close/>
                  <a:moveTo>
                    <a:pt x="1176" y="1"/>
                  </a:moveTo>
                  <a:cubicBezTo>
                    <a:pt x="926" y="1"/>
                    <a:pt x="684" y="34"/>
                    <a:pt x="468" y="101"/>
                  </a:cubicBezTo>
                  <a:cubicBezTo>
                    <a:pt x="301" y="134"/>
                    <a:pt x="101" y="268"/>
                    <a:pt x="67" y="468"/>
                  </a:cubicBezTo>
                  <a:cubicBezTo>
                    <a:pt x="1" y="635"/>
                    <a:pt x="134" y="868"/>
                    <a:pt x="267" y="968"/>
                  </a:cubicBezTo>
                  <a:cubicBezTo>
                    <a:pt x="434" y="1135"/>
                    <a:pt x="701" y="1202"/>
                    <a:pt x="901" y="1235"/>
                  </a:cubicBezTo>
                  <a:cubicBezTo>
                    <a:pt x="1135" y="1302"/>
                    <a:pt x="1402" y="1368"/>
                    <a:pt x="1635" y="1402"/>
                  </a:cubicBezTo>
                  <a:cubicBezTo>
                    <a:pt x="1728" y="1407"/>
                    <a:pt x="1822" y="1410"/>
                    <a:pt x="1916" y="1410"/>
                  </a:cubicBezTo>
                  <a:cubicBezTo>
                    <a:pt x="2429" y="1410"/>
                    <a:pt x="2952" y="1327"/>
                    <a:pt x="3403" y="1102"/>
                  </a:cubicBezTo>
                  <a:cubicBezTo>
                    <a:pt x="3609" y="984"/>
                    <a:pt x="3503" y="684"/>
                    <a:pt x="3315" y="684"/>
                  </a:cubicBezTo>
                  <a:cubicBezTo>
                    <a:pt x="3290" y="684"/>
                    <a:pt x="3264" y="689"/>
                    <a:pt x="3236" y="701"/>
                  </a:cubicBezTo>
                  <a:lnTo>
                    <a:pt x="3203" y="701"/>
                  </a:lnTo>
                  <a:cubicBezTo>
                    <a:pt x="2803" y="401"/>
                    <a:pt x="2402" y="234"/>
                    <a:pt x="1935" y="101"/>
                  </a:cubicBezTo>
                  <a:cubicBezTo>
                    <a:pt x="1685" y="34"/>
                    <a:pt x="1427" y="1"/>
                    <a:pt x="11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3"/>
            <p:cNvSpPr/>
            <p:nvPr/>
          </p:nvSpPr>
          <p:spPr>
            <a:xfrm>
              <a:off x="5363175" y="2286975"/>
              <a:ext cx="67125" cy="68700"/>
            </a:xfrm>
            <a:custGeom>
              <a:avLst/>
              <a:gdLst/>
              <a:ahLst/>
              <a:cxnLst/>
              <a:rect l="l" t="t" r="r" b="b"/>
              <a:pathLst>
                <a:path w="2685" h="2748" extrusionOk="0">
                  <a:moveTo>
                    <a:pt x="567" y="472"/>
                  </a:moveTo>
                  <a:cubicBezTo>
                    <a:pt x="567" y="538"/>
                    <a:pt x="634" y="538"/>
                    <a:pt x="667" y="572"/>
                  </a:cubicBezTo>
                  <a:cubicBezTo>
                    <a:pt x="801" y="638"/>
                    <a:pt x="901" y="805"/>
                    <a:pt x="1034" y="905"/>
                  </a:cubicBezTo>
                  <a:cubicBezTo>
                    <a:pt x="1168" y="1039"/>
                    <a:pt x="1234" y="1206"/>
                    <a:pt x="1368" y="1306"/>
                  </a:cubicBezTo>
                  <a:cubicBezTo>
                    <a:pt x="1501" y="1539"/>
                    <a:pt x="1635" y="1739"/>
                    <a:pt x="1701" y="1939"/>
                  </a:cubicBezTo>
                  <a:cubicBezTo>
                    <a:pt x="1568" y="1906"/>
                    <a:pt x="1435" y="1873"/>
                    <a:pt x="1334" y="1773"/>
                  </a:cubicBezTo>
                  <a:cubicBezTo>
                    <a:pt x="1168" y="1706"/>
                    <a:pt x="1001" y="1639"/>
                    <a:pt x="867" y="1539"/>
                  </a:cubicBezTo>
                  <a:cubicBezTo>
                    <a:pt x="734" y="1406"/>
                    <a:pt x="701" y="1272"/>
                    <a:pt x="601" y="1105"/>
                  </a:cubicBezTo>
                  <a:cubicBezTo>
                    <a:pt x="567" y="939"/>
                    <a:pt x="534" y="739"/>
                    <a:pt x="534" y="538"/>
                  </a:cubicBezTo>
                  <a:lnTo>
                    <a:pt x="534" y="472"/>
                  </a:lnTo>
                  <a:close/>
                  <a:moveTo>
                    <a:pt x="472" y="0"/>
                  </a:moveTo>
                  <a:cubicBezTo>
                    <a:pt x="357" y="0"/>
                    <a:pt x="247" y="43"/>
                    <a:pt x="167" y="138"/>
                  </a:cubicBezTo>
                  <a:cubicBezTo>
                    <a:pt x="0" y="305"/>
                    <a:pt x="0" y="605"/>
                    <a:pt x="34" y="872"/>
                  </a:cubicBezTo>
                  <a:cubicBezTo>
                    <a:pt x="134" y="1306"/>
                    <a:pt x="300" y="1773"/>
                    <a:pt x="701" y="2073"/>
                  </a:cubicBezTo>
                  <a:cubicBezTo>
                    <a:pt x="968" y="2240"/>
                    <a:pt x="1201" y="2306"/>
                    <a:pt x="1468" y="2406"/>
                  </a:cubicBezTo>
                  <a:cubicBezTo>
                    <a:pt x="1735" y="2540"/>
                    <a:pt x="2002" y="2607"/>
                    <a:pt x="2302" y="2740"/>
                  </a:cubicBezTo>
                  <a:cubicBezTo>
                    <a:pt x="2320" y="2745"/>
                    <a:pt x="2337" y="2747"/>
                    <a:pt x="2354" y="2747"/>
                  </a:cubicBezTo>
                  <a:cubicBezTo>
                    <a:pt x="2558" y="2747"/>
                    <a:pt x="2684" y="2399"/>
                    <a:pt x="2469" y="2306"/>
                  </a:cubicBezTo>
                  <a:cubicBezTo>
                    <a:pt x="2402" y="2306"/>
                    <a:pt x="2402" y="2273"/>
                    <a:pt x="2369" y="2273"/>
                  </a:cubicBezTo>
                  <a:cubicBezTo>
                    <a:pt x="2235" y="1873"/>
                    <a:pt x="2035" y="1439"/>
                    <a:pt x="1735" y="1105"/>
                  </a:cubicBezTo>
                  <a:cubicBezTo>
                    <a:pt x="1635" y="939"/>
                    <a:pt x="1468" y="739"/>
                    <a:pt x="1334" y="572"/>
                  </a:cubicBezTo>
                  <a:cubicBezTo>
                    <a:pt x="1168" y="405"/>
                    <a:pt x="1001" y="238"/>
                    <a:pt x="834" y="138"/>
                  </a:cubicBezTo>
                  <a:cubicBezTo>
                    <a:pt x="730" y="51"/>
                    <a:pt x="598"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3"/>
            <p:cNvSpPr/>
            <p:nvPr/>
          </p:nvSpPr>
          <p:spPr>
            <a:xfrm>
              <a:off x="5414875" y="2442100"/>
              <a:ext cx="90500" cy="38475"/>
            </a:xfrm>
            <a:custGeom>
              <a:avLst/>
              <a:gdLst/>
              <a:ahLst/>
              <a:cxnLst/>
              <a:rect l="l" t="t" r="r" b="b"/>
              <a:pathLst>
                <a:path w="3620" h="1539" extrusionOk="0">
                  <a:moveTo>
                    <a:pt x="1068" y="538"/>
                  </a:moveTo>
                  <a:cubicBezTo>
                    <a:pt x="1235" y="538"/>
                    <a:pt x="1435" y="538"/>
                    <a:pt x="1635" y="571"/>
                  </a:cubicBezTo>
                  <a:cubicBezTo>
                    <a:pt x="2002" y="671"/>
                    <a:pt x="2402" y="771"/>
                    <a:pt x="2736" y="1005"/>
                  </a:cubicBezTo>
                  <a:lnTo>
                    <a:pt x="2502" y="1005"/>
                  </a:lnTo>
                  <a:cubicBezTo>
                    <a:pt x="2269" y="1005"/>
                    <a:pt x="2002" y="938"/>
                    <a:pt x="1735" y="905"/>
                  </a:cubicBezTo>
                  <a:lnTo>
                    <a:pt x="968" y="771"/>
                  </a:lnTo>
                  <a:cubicBezTo>
                    <a:pt x="901" y="771"/>
                    <a:pt x="801" y="738"/>
                    <a:pt x="734" y="705"/>
                  </a:cubicBezTo>
                  <a:cubicBezTo>
                    <a:pt x="667" y="705"/>
                    <a:pt x="634" y="671"/>
                    <a:pt x="601" y="605"/>
                  </a:cubicBezTo>
                  <a:lnTo>
                    <a:pt x="634" y="605"/>
                  </a:lnTo>
                  <a:cubicBezTo>
                    <a:pt x="667" y="605"/>
                    <a:pt x="667" y="571"/>
                    <a:pt x="734" y="571"/>
                  </a:cubicBezTo>
                  <a:cubicBezTo>
                    <a:pt x="801" y="538"/>
                    <a:pt x="934" y="538"/>
                    <a:pt x="1068" y="538"/>
                  </a:cubicBezTo>
                  <a:close/>
                  <a:moveTo>
                    <a:pt x="1363" y="0"/>
                  </a:moveTo>
                  <a:cubicBezTo>
                    <a:pt x="1095" y="0"/>
                    <a:pt x="827" y="34"/>
                    <a:pt x="567" y="104"/>
                  </a:cubicBezTo>
                  <a:cubicBezTo>
                    <a:pt x="334" y="171"/>
                    <a:pt x="134" y="271"/>
                    <a:pt x="100" y="504"/>
                  </a:cubicBezTo>
                  <a:cubicBezTo>
                    <a:pt x="0" y="705"/>
                    <a:pt x="134" y="938"/>
                    <a:pt x="301" y="1072"/>
                  </a:cubicBezTo>
                  <a:cubicBezTo>
                    <a:pt x="467" y="1205"/>
                    <a:pt x="734" y="1272"/>
                    <a:pt x="934" y="1338"/>
                  </a:cubicBezTo>
                  <a:lnTo>
                    <a:pt x="1668" y="1438"/>
                  </a:lnTo>
                  <a:cubicBezTo>
                    <a:pt x="1968" y="1505"/>
                    <a:pt x="2269" y="1539"/>
                    <a:pt x="2569" y="1539"/>
                  </a:cubicBezTo>
                  <a:cubicBezTo>
                    <a:pt x="2836" y="1539"/>
                    <a:pt x="3136" y="1539"/>
                    <a:pt x="3403" y="1372"/>
                  </a:cubicBezTo>
                  <a:cubicBezTo>
                    <a:pt x="3620" y="1248"/>
                    <a:pt x="3491" y="864"/>
                    <a:pt x="3284" y="864"/>
                  </a:cubicBezTo>
                  <a:cubicBezTo>
                    <a:pt x="3269" y="864"/>
                    <a:pt x="3252" y="867"/>
                    <a:pt x="3236" y="871"/>
                  </a:cubicBezTo>
                  <a:cubicBezTo>
                    <a:pt x="3269" y="738"/>
                    <a:pt x="3236" y="605"/>
                    <a:pt x="3103" y="538"/>
                  </a:cubicBezTo>
                  <a:cubicBezTo>
                    <a:pt x="2612" y="187"/>
                    <a:pt x="1990" y="0"/>
                    <a:pt x="1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3"/>
            <p:cNvSpPr/>
            <p:nvPr/>
          </p:nvSpPr>
          <p:spPr>
            <a:xfrm>
              <a:off x="5434050" y="2519025"/>
              <a:ext cx="40900" cy="69950"/>
            </a:xfrm>
            <a:custGeom>
              <a:avLst/>
              <a:gdLst/>
              <a:ahLst/>
              <a:cxnLst/>
              <a:rect l="l" t="t" r="r" b="b"/>
              <a:pathLst>
                <a:path w="1636" h="2798" extrusionOk="0">
                  <a:moveTo>
                    <a:pt x="778" y="461"/>
                  </a:moveTo>
                  <a:cubicBezTo>
                    <a:pt x="1009" y="461"/>
                    <a:pt x="1039" y="1017"/>
                    <a:pt x="1068" y="1163"/>
                  </a:cubicBezTo>
                  <a:cubicBezTo>
                    <a:pt x="1135" y="1364"/>
                    <a:pt x="1135" y="1630"/>
                    <a:pt x="1135" y="1831"/>
                  </a:cubicBezTo>
                  <a:lnTo>
                    <a:pt x="1135" y="1997"/>
                  </a:lnTo>
                  <a:cubicBezTo>
                    <a:pt x="968" y="1831"/>
                    <a:pt x="801" y="1630"/>
                    <a:pt x="668" y="1430"/>
                  </a:cubicBezTo>
                  <a:cubicBezTo>
                    <a:pt x="568" y="1264"/>
                    <a:pt x="534" y="1063"/>
                    <a:pt x="501" y="930"/>
                  </a:cubicBezTo>
                  <a:cubicBezTo>
                    <a:pt x="501" y="797"/>
                    <a:pt x="534" y="596"/>
                    <a:pt x="668" y="496"/>
                  </a:cubicBezTo>
                  <a:cubicBezTo>
                    <a:pt x="709" y="472"/>
                    <a:pt x="745" y="461"/>
                    <a:pt x="778" y="461"/>
                  </a:cubicBezTo>
                  <a:close/>
                  <a:moveTo>
                    <a:pt x="805" y="1"/>
                  </a:moveTo>
                  <a:cubicBezTo>
                    <a:pt x="535" y="1"/>
                    <a:pt x="261" y="216"/>
                    <a:pt x="167" y="496"/>
                  </a:cubicBezTo>
                  <a:cubicBezTo>
                    <a:pt x="1" y="863"/>
                    <a:pt x="134" y="1330"/>
                    <a:pt x="334" y="1664"/>
                  </a:cubicBezTo>
                  <a:cubicBezTo>
                    <a:pt x="534" y="1997"/>
                    <a:pt x="834" y="2298"/>
                    <a:pt x="1101" y="2498"/>
                  </a:cubicBezTo>
                  <a:lnTo>
                    <a:pt x="1101" y="2531"/>
                  </a:lnTo>
                  <a:cubicBezTo>
                    <a:pt x="1101" y="2665"/>
                    <a:pt x="1201" y="2765"/>
                    <a:pt x="1335" y="2798"/>
                  </a:cubicBezTo>
                  <a:cubicBezTo>
                    <a:pt x="1468" y="2798"/>
                    <a:pt x="1568" y="2765"/>
                    <a:pt x="1568" y="2631"/>
                  </a:cubicBezTo>
                  <a:cubicBezTo>
                    <a:pt x="1635" y="2431"/>
                    <a:pt x="1635" y="2164"/>
                    <a:pt x="1635" y="1931"/>
                  </a:cubicBezTo>
                  <a:cubicBezTo>
                    <a:pt x="1635" y="1664"/>
                    <a:pt x="1568" y="1464"/>
                    <a:pt x="1535" y="1197"/>
                  </a:cubicBezTo>
                  <a:cubicBezTo>
                    <a:pt x="1502" y="830"/>
                    <a:pt x="1402" y="363"/>
                    <a:pt x="1135" y="129"/>
                  </a:cubicBezTo>
                  <a:cubicBezTo>
                    <a:pt x="1035" y="40"/>
                    <a:pt x="920" y="1"/>
                    <a:pt x="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3"/>
            <p:cNvSpPr/>
            <p:nvPr/>
          </p:nvSpPr>
          <p:spPr>
            <a:xfrm>
              <a:off x="5458225" y="2490275"/>
              <a:ext cx="68425" cy="41550"/>
            </a:xfrm>
            <a:custGeom>
              <a:avLst/>
              <a:gdLst/>
              <a:ahLst/>
              <a:cxnLst/>
              <a:rect l="l" t="t" r="r" b="b"/>
              <a:pathLst>
                <a:path w="2737" h="1662" extrusionOk="0">
                  <a:moveTo>
                    <a:pt x="616" y="494"/>
                  </a:moveTo>
                  <a:cubicBezTo>
                    <a:pt x="711" y="494"/>
                    <a:pt x="908" y="579"/>
                    <a:pt x="935" y="579"/>
                  </a:cubicBezTo>
                  <a:cubicBezTo>
                    <a:pt x="1102" y="612"/>
                    <a:pt x="1268" y="679"/>
                    <a:pt x="1402" y="779"/>
                  </a:cubicBezTo>
                  <a:cubicBezTo>
                    <a:pt x="1569" y="846"/>
                    <a:pt x="1702" y="946"/>
                    <a:pt x="1836" y="1079"/>
                  </a:cubicBezTo>
                  <a:lnTo>
                    <a:pt x="2002" y="1246"/>
                  </a:lnTo>
                  <a:cubicBezTo>
                    <a:pt x="1936" y="1246"/>
                    <a:pt x="1869" y="1179"/>
                    <a:pt x="1836" y="1179"/>
                  </a:cubicBezTo>
                  <a:cubicBezTo>
                    <a:pt x="1602" y="1146"/>
                    <a:pt x="1435" y="1079"/>
                    <a:pt x="1268" y="979"/>
                  </a:cubicBezTo>
                  <a:lnTo>
                    <a:pt x="768" y="746"/>
                  </a:lnTo>
                  <a:cubicBezTo>
                    <a:pt x="701" y="679"/>
                    <a:pt x="668" y="646"/>
                    <a:pt x="568" y="579"/>
                  </a:cubicBezTo>
                  <a:lnTo>
                    <a:pt x="568" y="512"/>
                  </a:lnTo>
                  <a:cubicBezTo>
                    <a:pt x="575" y="499"/>
                    <a:pt x="592" y="494"/>
                    <a:pt x="616" y="494"/>
                  </a:cubicBezTo>
                  <a:close/>
                  <a:moveTo>
                    <a:pt x="594" y="0"/>
                  </a:moveTo>
                  <a:cubicBezTo>
                    <a:pt x="400" y="0"/>
                    <a:pt x="230" y="49"/>
                    <a:pt x="101" y="179"/>
                  </a:cubicBezTo>
                  <a:cubicBezTo>
                    <a:pt x="1" y="345"/>
                    <a:pt x="1" y="612"/>
                    <a:pt x="168" y="779"/>
                  </a:cubicBezTo>
                  <a:cubicBezTo>
                    <a:pt x="401" y="1113"/>
                    <a:pt x="835" y="1246"/>
                    <a:pt x="1202" y="1413"/>
                  </a:cubicBezTo>
                  <a:cubicBezTo>
                    <a:pt x="1500" y="1537"/>
                    <a:pt x="1836" y="1661"/>
                    <a:pt x="2180" y="1661"/>
                  </a:cubicBezTo>
                  <a:cubicBezTo>
                    <a:pt x="2298" y="1661"/>
                    <a:pt x="2417" y="1647"/>
                    <a:pt x="2536" y="1613"/>
                  </a:cubicBezTo>
                  <a:cubicBezTo>
                    <a:pt x="2736" y="1580"/>
                    <a:pt x="2703" y="1313"/>
                    <a:pt x="2569" y="1246"/>
                  </a:cubicBezTo>
                  <a:lnTo>
                    <a:pt x="2569" y="1179"/>
                  </a:lnTo>
                  <a:cubicBezTo>
                    <a:pt x="2503" y="1013"/>
                    <a:pt x="2336" y="912"/>
                    <a:pt x="2202" y="812"/>
                  </a:cubicBezTo>
                  <a:cubicBezTo>
                    <a:pt x="2069" y="679"/>
                    <a:pt x="1902" y="612"/>
                    <a:pt x="1735" y="479"/>
                  </a:cubicBezTo>
                  <a:cubicBezTo>
                    <a:pt x="1569" y="412"/>
                    <a:pt x="1402" y="312"/>
                    <a:pt x="1268" y="245"/>
                  </a:cubicBezTo>
                  <a:cubicBezTo>
                    <a:pt x="1102" y="145"/>
                    <a:pt x="935" y="79"/>
                    <a:pt x="768" y="12"/>
                  </a:cubicBezTo>
                  <a:cubicBezTo>
                    <a:pt x="708" y="4"/>
                    <a:pt x="650" y="0"/>
                    <a:pt x="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3"/>
            <p:cNvSpPr/>
            <p:nvPr/>
          </p:nvSpPr>
          <p:spPr>
            <a:xfrm>
              <a:off x="5489100" y="2403850"/>
              <a:ext cx="34200" cy="66150"/>
            </a:xfrm>
            <a:custGeom>
              <a:avLst/>
              <a:gdLst/>
              <a:ahLst/>
              <a:cxnLst/>
              <a:rect l="l" t="t" r="r" b="b"/>
              <a:pathLst>
                <a:path w="1368" h="2646" extrusionOk="0">
                  <a:moveTo>
                    <a:pt x="667" y="567"/>
                  </a:moveTo>
                  <a:cubicBezTo>
                    <a:pt x="767" y="633"/>
                    <a:pt x="801" y="867"/>
                    <a:pt x="801" y="967"/>
                  </a:cubicBezTo>
                  <a:cubicBezTo>
                    <a:pt x="801" y="1134"/>
                    <a:pt x="801" y="1267"/>
                    <a:pt x="767" y="1434"/>
                  </a:cubicBezTo>
                  <a:cubicBezTo>
                    <a:pt x="701" y="1601"/>
                    <a:pt x="667" y="1734"/>
                    <a:pt x="601" y="1868"/>
                  </a:cubicBezTo>
                  <a:cubicBezTo>
                    <a:pt x="601" y="1901"/>
                    <a:pt x="534" y="1901"/>
                    <a:pt x="534" y="1934"/>
                  </a:cubicBezTo>
                  <a:cubicBezTo>
                    <a:pt x="500" y="1701"/>
                    <a:pt x="467" y="1434"/>
                    <a:pt x="467" y="1167"/>
                  </a:cubicBezTo>
                  <a:cubicBezTo>
                    <a:pt x="467" y="1000"/>
                    <a:pt x="467" y="800"/>
                    <a:pt x="534" y="667"/>
                  </a:cubicBezTo>
                  <a:cubicBezTo>
                    <a:pt x="601" y="633"/>
                    <a:pt x="601" y="600"/>
                    <a:pt x="634" y="600"/>
                  </a:cubicBezTo>
                  <a:cubicBezTo>
                    <a:pt x="634" y="567"/>
                    <a:pt x="634" y="567"/>
                    <a:pt x="667" y="567"/>
                  </a:cubicBezTo>
                  <a:close/>
                  <a:moveTo>
                    <a:pt x="617" y="1"/>
                  </a:moveTo>
                  <a:cubicBezTo>
                    <a:pt x="535" y="1"/>
                    <a:pt x="451" y="18"/>
                    <a:pt x="367" y="66"/>
                  </a:cubicBezTo>
                  <a:cubicBezTo>
                    <a:pt x="0" y="267"/>
                    <a:pt x="0" y="734"/>
                    <a:pt x="33" y="1100"/>
                  </a:cubicBezTo>
                  <a:cubicBezTo>
                    <a:pt x="100" y="1367"/>
                    <a:pt x="100" y="1567"/>
                    <a:pt x="134" y="1801"/>
                  </a:cubicBezTo>
                  <a:cubicBezTo>
                    <a:pt x="167" y="2068"/>
                    <a:pt x="200" y="2301"/>
                    <a:pt x="267" y="2535"/>
                  </a:cubicBezTo>
                  <a:cubicBezTo>
                    <a:pt x="280" y="2614"/>
                    <a:pt x="324" y="2646"/>
                    <a:pt x="377" y="2646"/>
                  </a:cubicBezTo>
                  <a:cubicBezTo>
                    <a:pt x="458" y="2646"/>
                    <a:pt x="560" y="2569"/>
                    <a:pt x="601" y="2468"/>
                  </a:cubicBezTo>
                  <a:cubicBezTo>
                    <a:pt x="934" y="2301"/>
                    <a:pt x="1101" y="2034"/>
                    <a:pt x="1201" y="1701"/>
                  </a:cubicBezTo>
                  <a:cubicBezTo>
                    <a:pt x="1334" y="1334"/>
                    <a:pt x="1368" y="1034"/>
                    <a:pt x="1301" y="633"/>
                  </a:cubicBezTo>
                  <a:cubicBezTo>
                    <a:pt x="1268" y="433"/>
                    <a:pt x="1168" y="267"/>
                    <a:pt x="1034" y="100"/>
                  </a:cubicBezTo>
                  <a:cubicBezTo>
                    <a:pt x="906" y="57"/>
                    <a:pt x="764"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3"/>
            <p:cNvSpPr/>
            <p:nvPr/>
          </p:nvSpPr>
          <p:spPr>
            <a:xfrm>
              <a:off x="5258925" y="2448025"/>
              <a:ext cx="9200" cy="7525"/>
            </a:xfrm>
            <a:custGeom>
              <a:avLst/>
              <a:gdLst/>
              <a:ahLst/>
              <a:cxnLst/>
              <a:rect l="l" t="t" r="r" b="b"/>
              <a:pathLst>
                <a:path w="368" h="301" extrusionOk="0">
                  <a:moveTo>
                    <a:pt x="67" y="1"/>
                  </a:moveTo>
                  <a:cubicBezTo>
                    <a:pt x="34" y="34"/>
                    <a:pt x="1" y="34"/>
                    <a:pt x="1" y="101"/>
                  </a:cubicBezTo>
                  <a:cubicBezTo>
                    <a:pt x="1" y="134"/>
                    <a:pt x="1" y="167"/>
                    <a:pt x="34" y="167"/>
                  </a:cubicBezTo>
                  <a:lnTo>
                    <a:pt x="301" y="301"/>
                  </a:lnTo>
                  <a:cubicBezTo>
                    <a:pt x="334" y="301"/>
                    <a:pt x="367" y="301"/>
                    <a:pt x="367" y="267"/>
                  </a:cubicBezTo>
                  <a:cubicBezTo>
                    <a:pt x="367" y="201"/>
                    <a:pt x="367" y="167"/>
                    <a:pt x="334" y="167"/>
                  </a:cubicBezTo>
                  <a:cubicBezTo>
                    <a:pt x="234" y="134"/>
                    <a:pt x="167" y="101"/>
                    <a:pt x="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3"/>
            <p:cNvSpPr/>
            <p:nvPr/>
          </p:nvSpPr>
          <p:spPr>
            <a:xfrm>
              <a:off x="5370675" y="2543925"/>
              <a:ext cx="43375" cy="16700"/>
            </a:xfrm>
            <a:custGeom>
              <a:avLst/>
              <a:gdLst/>
              <a:ahLst/>
              <a:cxnLst/>
              <a:rect l="l" t="t" r="r" b="b"/>
              <a:pathLst>
                <a:path w="1735" h="668" extrusionOk="0">
                  <a:moveTo>
                    <a:pt x="234" y="1"/>
                  </a:moveTo>
                  <a:cubicBezTo>
                    <a:pt x="67" y="1"/>
                    <a:pt x="0" y="301"/>
                    <a:pt x="167" y="334"/>
                  </a:cubicBezTo>
                  <a:cubicBezTo>
                    <a:pt x="367" y="368"/>
                    <a:pt x="601" y="468"/>
                    <a:pt x="834" y="501"/>
                  </a:cubicBezTo>
                  <a:cubicBezTo>
                    <a:pt x="1034" y="601"/>
                    <a:pt x="1268" y="634"/>
                    <a:pt x="1501" y="668"/>
                  </a:cubicBezTo>
                  <a:cubicBezTo>
                    <a:pt x="1568" y="668"/>
                    <a:pt x="1702" y="634"/>
                    <a:pt x="1702" y="534"/>
                  </a:cubicBezTo>
                  <a:cubicBezTo>
                    <a:pt x="1735" y="468"/>
                    <a:pt x="1668" y="334"/>
                    <a:pt x="1568" y="334"/>
                  </a:cubicBezTo>
                  <a:cubicBezTo>
                    <a:pt x="1368" y="268"/>
                    <a:pt x="1101" y="201"/>
                    <a:pt x="901" y="167"/>
                  </a:cubicBezTo>
                  <a:cubicBezTo>
                    <a:pt x="668" y="134"/>
                    <a:pt x="434" y="10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3"/>
            <p:cNvSpPr/>
            <p:nvPr/>
          </p:nvSpPr>
          <p:spPr>
            <a:xfrm>
              <a:off x="4510050" y="2544775"/>
              <a:ext cx="615475" cy="20025"/>
            </a:xfrm>
            <a:custGeom>
              <a:avLst/>
              <a:gdLst/>
              <a:ahLst/>
              <a:cxnLst/>
              <a:rect l="l" t="t" r="r" b="b"/>
              <a:pathLst>
                <a:path w="24619" h="801" extrusionOk="0">
                  <a:moveTo>
                    <a:pt x="5571" y="0"/>
                  </a:moveTo>
                  <a:cubicBezTo>
                    <a:pt x="3804" y="0"/>
                    <a:pt x="2002" y="100"/>
                    <a:pt x="268" y="167"/>
                  </a:cubicBezTo>
                  <a:cubicBezTo>
                    <a:pt x="1" y="167"/>
                    <a:pt x="1" y="567"/>
                    <a:pt x="268" y="600"/>
                  </a:cubicBezTo>
                  <a:cubicBezTo>
                    <a:pt x="3403" y="767"/>
                    <a:pt x="6505" y="801"/>
                    <a:pt x="9641" y="801"/>
                  </a:cubicBezTo>
                  <a:cubicBezTo>
                    <a:pt x="11242" y="801"/>
                    <a:pt x="12777" y="801"/>
                    <a:pt x="14344" y="767"/>
                  </a:cubicBezTo>
                  <a:cubicBezTo>
                    <a:pt x="15912" y="734"/>
                    <a:pt x="17447" y="667"/>
                    <a:pt x="19014" y="634"/>
                  </a:cubicBezTo>
                  <a:cubicBezTo>
                    <a:pt x="20193" y="634"/>
                    <a:pt x="21386" y="649"/>
                    <a:pt x="22565" y="649"/>
                  </a:cubicBezTo>
                  <a:cubicBezTo>
                    <a:pt x="23154" y="649"/>
                    <a:pt x="23740" y="645"/>
                    <a:pt x="24318" y="634"/>
                  </a:cubicBezTo>
                  <a:cubicBezTo>
                    <a:pt x="24618" y="600"/>
                    <a:pt x="24618" y="133"/>
                    <a:pt x="24318" y="133"/>
                  </a:cubicBezTo>
                  <a:cubicBezTo>
                    <a:pt x="23796" y="122"/>
                    <a:pt x="23273" y="119"/>
                    <a:pt x="22750" y="119"/>
                  </a:cubicBezTo>
                  <a:cubicBezTo>
                    <a:pt x="21705" y="119"/>
                    <a:pt x="20660" y="133"/>
                    <a:pt x="19615" y="133"/>
                  </a:cubicBezTo>
                  <a:cubicBezTo>
                    <a:pt x="18080" y="133"/>
                    <a:pt x="16513" y="67"/>
                    <a:pt x="14945" y="67"/>
                  </a:cubicBezTo>
                  <a:cubicBezTo>
                    <a:pt x="11809" y="0"/>
                    <a:pt x="8674" y="0"/>
                    <a:pt x="5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3"/>
            <p:cNvSpPr/>
            <p:nvPr/>
          </p:nvSpPr>
          <p:spPr>
            <a:xfrm>
              <a:off x="4558425" y="2582300"/>
              <a:ext cx="521225" cy="20875"/>
            </a:xfrm>
            <a:custGeom>
              <a:avLst/>
              <a:gdLst/>
              <a:ahLst/>
              <a:cxnLst/>
              <a:rect l="l" t="t" r="r" b="b"/>
              <a:pathLst>
                <a:path w="20849" h="835" extrusionOk="0">
                  <a:moveTo>
                    <a:pt x="8707" y="0"/>
                  </a:moveTo>
                  <a:cubicBezTo>
                    <a:pt x="7372" y="0"/>
                    <a:pt x="6038" y="67"/>
                    <a:pt x="4704" y="100"/>
                  </a:cubicBezTo>
                  <a:cubicBezTo>
                    <a:pt x="3203" y="134"/>
                    <a:pt x="1668" y="134"/>
                    <a:pt x="201" y="267"/>
                  </a:cubicBezTo>
                  <a:cubicBezTo>
                    <a:pt x="1" y="267"/>
                    <a:pt x="1" y="567"/>
                    <a:pt x="201" y="601"/>
                  </a:cubicBezTo>
                  <a:cubicBezTo>
                    <a:pt x="1535" y="734"/>
                    <a:pt x="2869" y="734"/>
                    <a:pt x="4204" y="767"/>
                  </a:cubicBezTo>
                  <a:cubicBezTo>
                    <a:pt x="5538" y="801"/>
                    <a:pt x="6872" y="801"/>
                    <a:pt x="8206" y="834"/>
                  </a:cubicBezTo>
                  <a:cubicBezTo>
                    <a:pt x="9541" y="834"/>
                    <a:pt x="10875" y="801"/>
                    <a:pt x="12209" y="767"/>
                  </a:cubicBezTo>
                  <a:cubicBezTo>
                    <a:pt x="13099" y="767"/>
                    <a:pt x="13988" y="782"/>
                    <a:pt x="14878" y="782"/>
                  </a:cubicBezTo>
                  <a:cubicBezTo>
                    <a:pt x="15323" y="782"/>
                    <a:pt x="15767" y="778"/>
                    <a:pt x="16212" y="767"/>
                  </a:cubicBezTo>
                  <a:cubicBezTo>
                    <a:pt x="16979" y="767"/>
                    <a:pt x="17680" y="667"/>
                    <a:pt x="18414" y="634"/>
                  </a:cubicBezTo>
                  <a:lnTo>
                    <a:pt x="20082" y="634"/>
                  </a:lnTo>
                  <a:cubicBezTo>
                    <a:pt x="20315" y="634"/>
                    <a:pt x="20515" y="567"/>
                    <a:pt x="20715" y="567"/>
                  </a:cubicBezTo>
                  <a:cubicBezTo>
                    <a:pt x="20849" y="500"/>
                    <a:pt x="20849" y="334"/>
                    <a:pt x="20715" y="300"/>
                  </a:cubicBezTo>
                  <a:cubicBezTo>
                    <a:pt x="20382" y="267"/>
                    <a:pt x="20082" y="234"/>
                    <a:pt x="19748" y="234"/>
                  </a:cubicBezTo>
                  <a:lnTo>
                    <a:pt x="18714" y="234"/>
                  </a:lnTo>
                  <a:cubicBezTo>
                    <a:pt x="18047" y="234"/>
                    <a:pt x="17380" y="134"/>
                    <a:pt x="16712" y="100"/>
                  </a:cubicBezTo>
                  <a:cubicBezTo>
                    <a:pt x="16268" y="67"/>
                    <a:pt x="15823" y="56"/>
                    <a:pt x="15378" y="56"/>
                  </a:cubicBezTo>
                  <a:cubicBezTo>
                    <a:pt x="14489" y="56"/>
                    <a:pt x="13599" y="100"/>
                    <a:pt x="12710" y="100"/>
                  </a:cubicBezTo>
                  <a:cubicBezTo>
                    <a:pt x="11375" y="100"/>
                    <a:pt x="10041" y="0"/>
                    <a:pt x="87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3"/>
            <p:cNvSpPr/>
            <p:nvPr/>
          </p:nvSpPr>
          <p:spPr>
            <a:xfrm>
              <a:off x="4564275" y="2619900"/>
              <a:ext cx="499525" cy="18300"/>
            </a:xfrm>
            <a:custGeom>
              <a:avLst/>
              <a:gdLst/>
              <a:ahLst/>
              <a:cxnLst/>
              <a:rect l="l" t="t" r="r" b="b"/>
              <a:pathLst>
                <a:path w="19981" h="732" extrusionOk="0">
                  <a:moveTo>
                    <a:pt x="8541" y="1"/>
                  </a:moveTo>
                  <a:cubicBezTo>
                    <a:pt x="7138" y="1"/>
                    <a:pt x="5730" y="27"/>
                    <a:pt x="4303" y="64"/>
                  </a:cubicBezTo>
                  <a:cubicBezTo>
                    <a:pt x="3603" y="64"/>
                    <a:pt x="2902" y="97"/>
                    <a:pt x="2168" y="131"/>
                  </a:cubicBezTo>
                  <a:cubicBezTo>
                    <a:pt x="1468" y="164"/>
                    <a:pt x="767" y="164"/>
                    <a:pt x="100" y="297"/>
                  </a:cubicBezTo>
                  <a:cubicBezTo>
                    <a:pt x="0" y="297"/>
                    <a:pt x="0" y="431"/>
                    <a:pt x="100" y="431"/>
                  </a:cubicBezTo>
                  <a:cubicBezTo>
                    <a:pt x="667" y="564"/>
                    <a:pt x="1301" y="564"/>
                    <a:pt x="1935" y="598"/>
                  </a:cubicBezTo>
                  <a:cubicBezTo>
                    <a:pt x="2535" y="631"/>
                    <a:pt x="3169" y="664"/>
                    <a:pt x="3803" y="664"/>
                  </a:cubicBezTo>
                  <a:cubicBezTo>
                    <a:pt x="5104" y="731"/>
                    <a:pt x="6338" y="731"/>
                    <a:pt x="7639" y="731"/>
                  </a:cubicBezTo>
                  <a:cubicBezTo>
                    <a:pt x="10207" y="731"/>
                    <a:pt x="12776" y="631"/>
                    <a:pt x="15344" y="631"/>
                  </a:cubicBezTo>
                  <a:cubicBezTo>
                    <a:pt x="16078" y="631"/>
                    <a:pt x="16795" y="639"/>
                    <a:pt x="17513" y="639"/>
                  </a:cubicBezTo>
                  <a:cubicBezTo>
                    <a:pt x="18230" y="639"/>
                    <a:pt x="18947" y="631"/>
                    <a:pt x="19681" y="598"/>
                  </a:cubicBezTo>
                  <a:cubicBezTo>
                    <a:pt x="19691" y="599"/>
                    <a:pt x="19701" y="599"/>
                    <a:pt x="19711" y="599"/>
                  </a:cubicBezTo>
                  <a:cubicBezTo>
                    <a:pt x="19981" y="599"/>
                    <a:pt x="19971" y="163"/>
                    <a:pt x="19681" y="131"/>
                  </a:cubicBezTo>
                  <a:cubicBezTo>
                    <a:pt x="19064" y="97"/>
                    <a:pt x="18430" y="89"/>
                    <a:pt x="17788" y="89"/>
                  </a:cubicBezTo>
                  <a:cubicBezTo>
                    <a:pt x="17146" y="89"/>
                    <a:pt x="16495" y="97"/>
                    <a:pt x="15845" y="97"/>
                  </a:cubicBezTo>
                  <a:cubicBezTo>
                    <a:pt x="14577" y="97"/>
                    <a:pt x="13310" y="97"/>
                    <a:pt x="12009" y="64"/>
                  </a:cubicBezTo>
                  <a:cubicBezTo>
                    <a:pt x="10849" y="19"/>
                    <a:pt x="9697" y="1"/>
                    <a:pt x="8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3"/>
            <p:cNvSpPr/>
            <p:nvPr/>
          </p:nvSpPr>
          <p:spPr>
            <a:xfrm>
              <a:off x="5504925" y="1343475"/>
              <a:ext cx="15875" cy="427000"/>
            </a:xfrm>
            <a:custGeom>
              <a:avLst/>
              <a:gdLst/>
              <a:ahLst/>
              <a:cxnLst/>
              <a:rect l="l" t="t" r="r" b="b"/>
              <a:pathLst>
                <a:path w="635" h="17080" extrusionOk="0">
                  <a:moveTo>
                    <a:pt x="318" y="1"/>
                  </a:moveTo>
                  <a:cubicBezTo>
                    <a:pt x="243" y="1"/>
                    <a:pt x="168" y="51"/>
                    <a:pt x="168" y="151"/>
                  </a:cubicBezTo>
                  <a:cubicBezTo>
                    <a:pt x="134" y="2319"/>
                    <a:pt x="34" y="4488"/>
                    <a:pt x="1" y="6656"/>
                  </a:cubicBezTo>
                  <a:cubicBezTo>
                    <a:pt x="1" y="8824"/>
                    <a:pt x="34" y="10992"/>
                    <a:pt x="34" y="13160"/>
                  </a:cubicBezTo>
                  <a:cubicBezTo>
                    <a:pt x="34" y="14428"/>
                    <a:pt x="34" y="15662"/>
                    <a:pt x="134" y="16930"/>
                  </a:cubicBezTo>
                  <a:cubicBezTo>
                    <a:pt x="134" y="17030"/>
                    <a:pt x="201" y="17080"/>
                    <a:pt x="268" y="17080"/>
                  </a:cubicBezTo>
                  <a:cubicBezTo>
                    <a:pt x="334" y="17080"/>
                    <a:pt x="401" y="17030"/>
                    <a:pt x="401" y="16930"/>
                  </a:cubicBezTo>
                  <a:cubicBezTo>
                    <a:pt x="535" y="14762"/>
                    <a:pt x="501" y="12560"/>
                    <a:pt x="535" y="10425"/>
                  </a:cubicBezTo>
                  <a:cubicBezTo>
                    <a:pt x="635" y="8257"/>
                    <a:pt x="635" y="6089"/>
                    <a:pt x="568" y="3920"/>
                  </a:cubicBezTo>
                  <a:lnTo>
                    <a:pt x="468" y="151"/>
                  </a:lnTo>
                  <a:cubicBezTo>
                    <a:pt x="468" y="51"/>
                    <a:pt x="393" y="1"/>
                    <a:pt x="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3"/>
            <p:cNvSpPr/>
            <p:nvPr/>
          </p:nvSpPr>
          <p:spPr>
            <a:xfrm>
              <a:off x="5509100" y="1810275"/>
              <a:ext cx="16700" cy="332350"/>
            </a:xfrm>
            <a:custGeom>
              <a:avLst/>
              <a:gdLst/>
              <a:ahLst/>
              <a:cxnLst/>
              <a:rect l="l" t="t" r="r" b="b"/>
              <a:pathLst>
                <a:path w="668" h="13294" extrusionOk="0">
                  <a:moveTo>
                    <a:pt x="334" y="1"/>
                  </a:moveTo>
                  <a:cubicBezTo>
                    <a:pt x="318" y="1"/>
                    <a:pt x="301" y="9"/>
                    <a:pt x="301" y="26"/>
                  </a:cubicBezTo>
                  <a:cubicBezTo>
                    <a:pt x="301" y="626"/>
                    <a:pt x="234" y="1160"/>
                    <a:pt x="201" y="1694"/>
                  </a:cubicBezTo>
                  <a:cubicBezTo>
                    <a:pt x="167" y="2227"/>
                    <a:pt x="201" y="2794"/>
                    <a:pt x="201" y="3328"/>
                  </a:cubicBezTo>
                  <a:cubicBezTo>
                    <a:pt x="201" y="4395"/>
                    <a:pt x="134" y="5530"/>
                    <a:pt x="67" y="6630"/>
                  </a:cubicBezTo>
                  <a:cubicBezTo>
                    <a:pt x="34" y="7698"/>
                    <a:pt x="34" y="8799"/>
                    <a:pt x="34" y="9866"/>
                  </a:cubicBezTo>
                  <a:cubicBezTo>
                    <a:pt x="34" y="10967"/>
                    <a:pt x="1" y="12101"/>
                    <a:pt x="167" y="13168"/>
                  </a:cubicBezTo>
                  <a:cubicBezTo>
                    <a:pt x="184" y="13252"/>
                    <a:pt x="259" y="13294"/>
                    <a:pt x="334" y="13294"/>
                  </a:cubicBezTo>
                  <a:cubicBezTo>
                    <a:pt x="409" y="13294"/>
                    <a:pt x="484" y="13252"/>
                    <a:pt x="501" y="13168"/>
                  </a:cubicBezTo>
                  <a:cubicBezTo>
                    <a:pt x="668" y="12034"/>
                    <a:pt x="634" y="10967"/>
                    <a:pt x="634" y="9933"/>
                  </a:cubicBezTo>
                  <a:cubicBezTo>
                    <a:pt x="634" y="8832"/>
                    <a:pt x="634" y="7698"/>
                    <a:pt x="568" y="6630"/>
                  </a:cubicBezTo>
                  <a:lnTo>
                    <a:pt x="468" y="3361"/>
                  </a:lnTo>
                  <a:cubicBezTo>
                    <a:pt x="468" y="2828"/>
                    <a:pt x="501" y="2227"/>
                    <a:pt x="468" y="1694"/>
                  </a:cubicBezTo>
                  <a:cubicBezTo>
                    <a:pt x="401" y="1160"/>
                    <a:pt x="368" y="559"/>
                    <a:pt x="368" y="26"/>
                  </a:cubicBezTo>
                  <a:cubicBezTo>
                    <a:pt x="368" y="9"/>
                    <a:pt x="351"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3"/>
            <p:cNvSpPr/>
            <p:nvPr/>
          </p:nvSpPr>
          <p:spPr>
            <a:xfrm>
              <a:off x="5534950" y="1365800"/>
              <a:ext cx="17550" cy="746175"/>
            </a:xfrm>
            <a:custGeom>
              <a:avLst/>
              <a:gdLst/>
              <a:ahLst/>
              <a:cxnLst/>
              <a:rect l="l" t="t" r="r" b="b"/>
              <a:pathLst>
                <a:path w="702" h="29847" extrusionOk="0">
                  <a:moveTo>
                    <a:pt x="359" y="0"/>
                  </a:moveTo>
                  <a:cubicBezTo>
                    <a:pt x="301" y="0"/>
                    <a:pt x="234" y="42"/>
                    <a:pt x="201" y="125"/>
                  </a:cubicBezTo>
                  <a:cubicBezTo>
                    <a:pt x="67" y="2060"/>
                    <a:pt x="34" y="4028"/>
                    <a:pt x="34" y="5963"/>
                  </a:cubicBezTo>
                  <a:cubicBezTo>
                    <a:pt x="1" y="7898"/>
                    <a:pt x="101" y="9766"/>
                    <a:pt x="101" y="11667"/>
                  </a:cubicBezTo>
                  <a:cubicBezTo>
                    <a:pt x="134" y="15503"/>
                    <a:pt x="134" y="19372"/>
                    <a:pt x="134" y="23175"/>
                  </a:cubicBezTo>
                  <a:cubicBezTo>
                    <a:pt x="134" y="25343"/>
                    <a:pt x="101" y="27545"/>
                    <a:pt x="168" y="29647"/>
                  </a:cubicBezTo>
                  <a:cubicBezTo>
                    <a:pt x="168" y="29780"/>
                    <a:pt x="251" y="29847"/>
                    <a:pt x="339" y="29847"/>
                  </a:cubicBezTo>
                  <a:cubicBezTo>
                    <a:pt x="426" y="29847"/>
                    <a:pt x="518" y="29780"/>
                    <a:pt x="534" y="29647"/>
                  </a:cubicBezTo>
                  <a:cubicBezTo>
                    <a:pt x="635" y="27712"/>
                    <a:pt x="601" y="25777"/>
                    <a:pt x="601" y="23809"/>
                  </a:cubicBezTo>
                  <a:lnTo>
                    <a:pt x="601" y="18105"/>
                  </a:lnTo>
                  <a:lnTo>
                    <a:pt x="601" y="12334"/>
                  </a:lnTo>
                  <a:cubicBezTo>
                    <a:pt x="635" y="10433"/>
                    <a:pt x="701" y="8531"/>
                    <a:pt x="668" y="6597"/>
                  </a:cubicBezTo>
                  <a:cubicBezTo>
                    <a:pt x="635" y="4428"/>
                    <a:pt x="635" y="2260"/>
                    <a:pt x="468" y="125"/>
                  </a:cubicBezTo>
                  <a:cubicBezTo>
                    <a:pt x="468" y="42"/>
                    <a:pt x="418"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3"/>
            <p:cNvSpPr/>
            <p:nvPr/>
          </p:nvSpPr>
          <p:spPr>
            <a:xfrm>
              <a:off x="5571650" y="1351000"/>
              <a:ext cx="15875" cy="444500"/>
            </a:xfrm>
            <a:custGeom>
              <a:avLst/>
              <a:gdLst/>
              <a:ahLst/>
              <a:cxnLst/>
              <a:rect l="l" t="t" r="r" b="b"/>
              <a:pathLst>
                <a:path w="635" h="17780" extrusionOk="0">
                  <a:moveTo>
                    <a:pt x="301" y="0"/>
                  </a:moveTo>
                  <a:cubicBezTo>
                    <a:pt x="267" y="0"/>
                    <a:pt x="234" y="17"/>
                    <a:pt x="234" y="50"/>
                  </a:cubicBezTo>
                  <a:cubicBezTo>
                    <a:pt x="0" y="2319"/>
                    <a:pt x="34" y="4654"/>
                    <a:pt x="0" y="6888"/>
                  </a:cubicBezTo>
                  <a:lnTo>
                    <a:pt x="0" y="13727"/>
                  </a:lnTo>
                  <a:cubicBezTo>
                    <a:pt x="0" y="15028"/>
                    <a:pt x="34" y="16329"/>
                    <a:pt x="134" y="17629"/>
                  </a:cubicBezTo>
                  <a:cubicBezTo>
                    <a:pt x="134" y="17730"/>
                    <a:pt x="201" y="17780"/>
                    <a:pt x="267" y="17780"/>
                  </a:cubicBezTo>
                  <a:cubicBezTo>
                    <a:pt x="334" y="17780"/>
                    <a:pt x="401" y="17730"/>
                    <a:pt x="401" y="17629"/>
                  </a:cubicBezTo>
                  <a:cubicBezTo>
                    <a:pt x="568" y="15328"/>
                    <a:pt x="534" y="13026"/>
                    <a:pt x="568" y="10791"/>
                  </a:cubicBezTo>
                  <a:cubicBezTo>
                    <a:pt x="634" y="8490"/>
                    <a:pt x="634" y="6188"/>
                    <a:pt x="568" y="3953"/>
                  </a:cubicBezTo>
                  <a:cubicBezTo>
                    <a:pt x="534" y="2652"/>
                    <a:pt x="534" y="1351"/>
                    <a:pt x="367" y="50"/>
                  </a:cubicBezTo>
                  <a:cubicBezTo>
                    <a:pt x="367" y="17"/>
                    <a:pt x="334" y="0"/>
                    <a:pt x="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3"/>
            <p:cNvSpPr/>
            <p:nvPr/>
          </p:nvSpPr>
          <p:spPr>
            <a:xfrm>
              <a:off x="5574975" y="1827375"/>
              <a:ext cx="13375" cy="322750"/>
            </a:xfrm>
            <a:custGeom>
              <a:avLst/>
              <a:gdLst/>
              <a:ahLst/>
              <a:cxnLst/>
              <a:rect l="l" t="t" r="r" b="b"/>
              <a:pathLst>
                <a:path w="535" h="12910" extrusionOk="0">
                  <a:moveTo>
                    <a:pt x="268" y="1"/>
                  </a:moveTo>
                  <a:cubicBezTo>
                    <a:pt x="234" y="1"/>
                    <a:pt x="201" y="26"/>
                    <a:pt x="201" y="76"/>
                  </a:cubicBezTo>
                  <a:cubicBezTo>
                    <a:pt x="201" y="1110"/>
                    <a:pt x="101" y="2177"/>
                    <a:pt x="68" y="3211"/>
                  </a:cubicBezTo>
                  <a:cubicBezTo>
                    <a:pt x="34" y="4279"/>
                    <a:pt x="1" y="5346"/>
                    <a:pt x="1" y="6413"/>
                  </a:cubicBezTo>
                  <a:lnTo>
                    <a:pt x="1" y="9516"/>
                  </a:lnTo>
                  <a:cubicBezTo>
                    <a:pt x="1" y="10616"/>
                    <a:pt x="1" y="11684"/>
                    <a:pt x="101" y="12785"/>
                  </a:cubicBezTo>
                  <a:cubicBezTo>
                    <a:pt x="101" y="12868"/>
                    <a:pt x="168" y="12910"/>
                    <a:pt x="239" y="12910"/>
                  </a:cubicBezTo>
                  <a:cubicBezTo>
                    <a:pt x="309" y="12910"/>
                    <a:pt x="385" y="12868"/>
                    <a:pt x="401" y="12785"/>
                  </a:cubicBezTo>
                  <a:cubicBezTo>
                    <a:pt x="468" y="11751"/>
                    <a:pt x="468" y="10650"/>
                    <a:pt x="535" y="9616"/>
                  </a:cubicBezTo>
                  <a:lnTo>
                    <a:pt x="535" y="6447"/>
                  </a:lnTo>
                  <a:cubicBezTo>
                    <a:pt x="535" y="5413"/>
                    <a:pt x="468" y="4345"/>
                    <a:pt x="435" y="3311"/>
                  </a:cubicBezTo>
                  <a:cubicBezTo>
                    <a:pt x="401" y="2244"/>
                    <a:pt x="334" y="1143"/>
                    <a:pt x="334" y="76"/>
                  </a:cubicBezTo>
                  <a:cubicBezTo>
                    <a:pt x="334" y="26"/>
                    <a:pt x="301" y="1"/>
                    <a:pt x="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3"/>
            <p:cNvSpPr/>
            <p:nvPr/>
          </p:nvSpPr>
          <p:spPr>
            <a:xfrm>
              <a:off x="4108100" y="1339950"/>
              <a:ext cx="17550" cy="819775"/>
            </a:xfrm>
            <a:custGeom>
              <a:avLst/>
              <a:gdLst/>
              <a:ahLst/>
              <a:cxnLst/>
              <a:rect l="l" t="t" r="r" b="b"/>
              <a:pathLst>
                <a:path w="702" h="32791" extrusionOk="0">
                  <a:moveTo>
                    <a:pt x="351" y="0"/>
                  </a:moveTo>
                  <a:cubicBezTo>
                    <a:pt x="276" y="0"/>
                    <a:pt x="201" y="42"/>
                    <a:pt x="201" y="125"/>
                  </a:cubicBezTo>
                  <a:cubicBezTo>
                    <a:pt x="134" y="4395"/>
                    <a:pt x="1" y="8665"/>
                    <a:pt x="34" y="12934"/>
                  </a:cubicBezTo>
                  <a:cubicBezTo>
                    <a:pt x="34" y="15036"/>
                    <a:pt x="67" y="17137"/>
                    <a:pt x="134" y="19272"/>
                  </a:cubicBezTo>
                  <a:cubicBezTo>
                    <a:pt x="134" y="21374"/>
                    <a:pt x="134" y="23475"/>
                    <a:pt x="234" y="25610"/>
                  </a:cubicBezTo>
                  <a:cubicBezTo>
                    <a:pt x="368" y="27979"/>
                    <a:pt x="301" y="30347"/>
                    <a:pt x="334" y="32715"/>
                  </a:cubicBezTo>
                  <a:cubicBezTo>
                    <a:pt x="334" y="32765"/>
                    <a:pt x="351" y="32790"/>
                    <a:pt x="368" y="32790"/>
                  </a:cubicBezTo>
                  <a:cubicBezTo>
                    <a:pt x="384" y="32790"/>
                    <a:pt x="401" y="32765"/>
                    <a:pt x="401" y="32715"/>
                  </a:cubicBezTo>
                  <a:cubicBezTo>
                    <a:pt x="468" y="30614"/>
                    <a:pt x="401" y="28479"/>
                    <a:pt x="501" y="26311"/>
                  </a:cubicBezTo>
                  <a:cubicBezTo>
                    <a:pt x="534" y="25277"/>
                    <a:pt x="568" y="24176"/>
                    <a:pt x="601" y="23142"/>
                  </a:cubicBezTo>
                  <a:lnTo>
                    <a:pt x="601" y="19873"/>
                  </a:lnTo>
                  <a:cubicBezTo>
                    <a:pt x="601" y="15670"/>
                    <a:pt x="701" y="11467"/>
                    <a:pt x="601" y="7264"/>
                  </a:cubicBezTo>
                  <a:lnTo>
                    <a:pt x="501" y="125"/>
                  </a:lnTo>
                  <a:cubicBezTo>
                    <a:pt x="501" y="42"/>
                    <a:pt x="426" y="0"/>
                    <a:pt x="3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3"/>
            <p:cNvSpPr/>
            <p:nvPr/>
          </p:nvSpPr>
          <p:spPr>
            <a:xfrm>
              <a:off x="4074750" y="1374550"/>
              <a:ext cx="18375" cy="767875"/>
            </a:xfrm>
            <a:custGeom>
              <a:avLst/>
              <a:gdLst/>
              <a:ahLst/>
              <a:cxnLst/>
              <a:rect l="l" t="t" r="r" b="b"/>
              <a:pathLst>
                <a:path w="735" h="30715" extrusionOk="0">
                  <a:moveTo>
                    <a:pt x="384" y="1"/>
                  </a:moveTo>
                  <a:cubicBezTo>
                    <a:pt x="342" y="1"/>
                    <a:pt x="301" y="26"/>
                    <a:pt x="301" y="76"/>
                  </a:cubicBezTo>
                  <a:cubicBezTo>
                    <a:pt x="234" y="2077"/>
                    <a:pt x="167" y="4045"/>
                    <a:pt x="134" y="6047"/>
                  </a:cubicBezTo>
                  <a:cubicBezTo>
                    <a:pt x="67" y="8048"/>
                    <a:pt x="67" y="10016"/>
                    <a:pt x="67" y="11984"/>
                  </a:cubicBezTo>
                  <a:cubicBezTo>
                    <a:pt x="67" y="15920"/>
                    <a:pt x="0" y="19890"/>
                    <a:pt x="34" y="23793"/>
                  </a:cubicBezTo>
                  <a:cubicBezTo>
                    <a:pt x="34" y="24927"/>
                    <a:pt x="67" y="26061"/>
                    <a:pt x="134" y="27195"/>
                  </a:cubicBezTo>
                  <a:cubicBezTo>
                    <a:pt x="167" y="28296"/>
                    <a:pt x="167" y="29430"/>
                    <a:pt x="234" y="30564"/>
                  </a:cubicBezTo>
                  <a:cubicBezTo>
                    <a:pt x="234" y="30664"/>
                    <a:pt x="309" y="30714"/>
                    <a:pt x="384" y="30714"/>
                  </a:cubicBezTo>
                  <a:cubicBezTo>
                    <a:pt x="459" y="30714"/>
                    <a:pt x="534" y="30664"/>
                    <a:pt x="534" y="30564"/>
                  </a:cubicBezTo>
                  <a:cubicBezTo>
                    <a:pt x="634" y="29563"/>
                    <a:pt x="634" y="28563"/>
                    <a:pt x="668" y="27562"/>
                  </a:cubicBezTo>
                  <a:cubicBezTo>
                    <a:pt x="701" y="26561"/>
                    <a:pt x="734" y="25561"/>
                    <a:pt x="734" y="24560"/>
                  </a:cubicBezTo>
                  <a:cubicBezTo>
                    <a:pt x="734" y="22592"/>
                    <a:pt x="734" y="20590"/>
                    <a:pt x="701" y="18622"/>
                  </a:cubicBezTo>
                  <a:cubicBezTo>
                    <a:pt x="668" y="14719"/>
                    <a:pt x="701" y="10750"/>
                    <a:pt x="634" y="6847"/>
                  </a:cubicBezTo>
                  <a:cubicBezTo>
                    <a:pt x="567" y="4579"/>
                    <a:pt x="501" y="2344"/>
                    <a:pt x="467" y="76"/>
                  </a:cubicBezTo>
                  <a:cubicBezTo>
                    <a:pt x="467" y="26"/>
                    <a:pt x="426" y="1"/>
                    <a:pt x="3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3"/>
            <p:cNvSpPr/>
            <p:nvPr/>
          </p:nvSpPr>
          <p:spPr>
            <a:xfrm>
              <a:off x="4036375" y="1361625"/>
              <a:ext cx="16725" cy="772875"/>
            </a:xfrm>
            <a:custGeom>
              <a:avLst/>
              <a:gdLst/>
              <a:ahLst/>
              <a:cxnLst/>
              <a:rect l="l" t="t" r="r" b="b"/>
              <a:pathLst>
                <a:path w="669" h="30915" extrusionOk="0">
                  <a:moveTo>
                    <a:pt x="335" y="1"/>
                  </a:moveTo>
                  <a:cubicBezTo>
                    <a:pt x="285" y="1"/>
                    <a:pt x="234" y="42"/>
                    <a:pt x="234" y="126"/>
                  </a:cubicBezTo>
                  <a:cubicBezTo>
                    <a:pt x="201" y="1126"/>
                    <a:pt x="101" y="2194"/>
                    <a:pt x="68" y="3194"/>
                  </a:cubicBezTo>
                  <a:cubicBezTo>
                    <a:pt x="34" y="4195"/>
                    <a:pt x="34" y="5196"/>
                    <a:pt x="34" y="6130"/>
                  </a:cubicBezTo>
                  <a:cubicBezTo>
                    <a:pt x="34" y="8131"/>
                    <a:pt x="1" y="10133"/>
                    <a:pt x="34" y="12134"/>
                  </a:cubicBezTo>
                  <a:cubicBezTo>
                    <a:pt x="68" y="14136"/>
                    <a:pt x="101" y="16104"/>
                    <a:pt x="101" y="18105"/>
                  </a:cubicBezTo>
                  <a:cubicBezTo>
                    <a:pt x="101" y="20107"/>
                    <a:pt x="68" y="22075"/>
                    <a:pt x="101" y="24076"/>
                  </a:cubicBezTo>
                  <a:cubicBezTo>
                    <a:pt x="168" y="25210"/>
                    <a:pt x="201" y="26311"/>
                    <a:pt x="201" y="27445"/>
                  </a:cubicBezTo>
                  <a:cubicBezTo>
                    <a:pt x="201" y="28579"/>
                    <a:pt x="134" y="29713"/>
                    <a:pt x="234" y="30814"/>
                  </a:cubicBezTo>
                  <a:cubicBezTo>
                    <a:pt x="234" y="30881"/>
                    <a:pt x="285" y="30914"/>
                    <a:pt x="335" y="30914"/>
                  </a:cubicBezTo>
                  <a:cubicBezTo>
                    <a:pt x="385" y="30914"/>
                    <a:pt x="435" y="30881"/>
                    <a:pt x="435" y="30814"/>
                  </a:cubicBezTo>
                  <a:cubicBezTo>
                    <a:pt x="535" y="29814"/>
                    <a:pt x="501" y="28779"/>
                    <a:pt x="501" y="27779"/>
                  </a:cubicBezTo>
                  <a:cubicBezTo>
                    <a:pt x="501" y="26778"/>
                    <a:pt x="501" y="25777"/>
                    <a:pt x="535" y="24810"/>
                  </a:cubicBezTo>
                  <a:cubicBezTo>
                    <a:pt x="601" y="22808"/>
                    <a:pt x="568" y="20807"/>
                    <a:pt x="568" y="18806"/>
                  </a:cubicBezTo>
                  <a:cubicBezTo>
                    <a:pt x="568" y="14803"/>
                    <a:pt x="668" y="10867"/>
                    <a:pt x="668" y="6897"/>
                  </a:cubicBezTo>
                  <a:cubicBezTo>
                    <a:pt x="668" y="5763"/>
                    <a:pt x="601" y="4629"/>
                    <a:pt x="601" y="3528"/>
                  </a:cubicBezTo>
                  <a:cubicBezTo>
                    <a:pt x="601" y="2394"/>
                    <a:pt x="501" y="1260"/>
                    <a:pt x="435" y="126"/>
                  </a:cubicBezTo>
                  <a:cubicBezTo>
                    <a:pt x="435" y="42"/>
                    <a:pt x="385" y="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3"/>
            <p:cNvSpPr/>
            <p:nvPr/>
          </p:nvSpPr>
          <p:spPr>
            <a:xfrm>
              <a:off x="4530075" y="907200"/>
              <a:ext cx="562925" cy="17400"/>
            </a:xfrm>
            <a:custGeom>
              <a:avLst/>
              <a:gdLst/>
              <a:ahLst/>
              <a:cxnLst/>
              <a:rect l="l" t="t" r="r" b="b"/>
              <a:pathLst>
                <a:path w="22517" h="696" extrusionOk="0">
                  <a:moveTo>
                    <a:pt x="7131" y="0"/>
                  </a:moveTo>
                  <a:cubicBezTo>
                    <a:pt x="6433" y="0"/>
                    <a:pt x="5735" y="7"/>
                    <a:pt x="5037" y="23"/>
                  </a:cubicBezTo>
                  <a:cubicBezTo>
                    <a:pt x="3436" y="56"/>
                    <a:pt x="1768" y="190"/>
                    <a:pt x="134" y="256"/>
                  </a:cubicBezTo>
                  <a:cubicBezTo>
                    <a:pt x="0" y="256"/>
                    <a:pt x="0" y="423"/>
                    <a:pt x="134" y="423"/>
                  </a:cubicBezTo>
                  <a:cubicBezTo>
                    <a:pt x="1602" y="456"/>
                    <a:pt x="3003" y="557"/>
                    <a:pt x="4470" y="623"/>
                  </a:cubicBezTo>
                  <a:cubicBezTo>
                    <a:pt x="5351" y="683"/>
                    <a:pt x="6208" y="695"/>
                    <a:pt x="7069" y="695"/>
                  </a:cubicBezTo>
                  <a:cubicBezTo>
                    <a:pt x="7643" y="695"/>
                    <a:pt x="8220" y="690"/>
                    <a:pt x="8807" y="690"/>
                  </a:cubicBezTo>
                  <a:cubicBezTo>
                    <a:pt x="11675" y="623"/>
                    <a:pt x="14611" y="590"/>
                    <a:pt x="17480" y="590"/>
                  </a:cubicBezTo>
                  <a:cubicBezTo>
                    <a:pt x="19114" y="590"/>
                    <a:pt x="20782" y="590"/>
                    <a:pt x="22383" y="456"/>
                  </a:cubicBezTo>
                  <a:cubicBezTo>
                    <a:pt x="22516" y="423"/>
                    <a:pt x="22516" y="256"/>
                    <a:pt x="22383" y="256"/>
                  </a:cubicBezTo>
                  <a:cubicBezTo>
                    <a:pt x="20982" y="123"/>
                    <a:pt x="19514" y="123"/>
                    <a:pt x="18047" y="123"/>
                  </a:cubicBezTo>
                  <a:cubicBezTo>
                    <a:pt x="16612" y="123"/>
                    <a:pt x="15178" y="123"/>
                    <a:pt x="13710" y="90"/>
                  </a:cubicBezTo>
                  <a:cubicBezTo>
                    <a:pt x="11531" y="64"/>
                    <a:pt x="9333" y="0"/>
                    <a:pt x="7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3"/>
            <p:cNvSpPr/>
            <p:nvPr/>
          </p:nvSpPr>
          <p:spPr>
            <a:xfrm>
              <a:off x="4564275" y="875525"/>
              <a:ext cx="487025" cy="14600"/>
            </a:xfrm>
            <a:custGeom>
              <a:avLst/>
              <a:gdLst/>
              <a:ahLst/>
              <a:cxnLst/>
              <a:rect l="l" t="t" r="r" b="b"/>
              <a:pathLst>
                <a:path w="19481" h="584" extrusionOk="0">
                  <a:moveTo>
                    <a:pt x="10164" y="0"/>
                  </a:moveTo>
                  <a:cubicBezTo>
                    <a:pt x="8244" y="0"/>
                    <a:pt x="6324" y="71"/>
                    <a:pt x="4403" y="122"/>
                  </a:cubicBezTo>
                  <a:cubicBezTo>
                    <a:pt x="2969" y="156"/>
                    <a:pt x="1534" y="156"/>
                    <a:pt x="133" y="189"/>
                  </a:cubicBezTo>
                  <a:cubicBezTo>
                    <a:pt x="0" y="189"/>
                    <a:pt x="0" y="356"/>
                    <a:pt x="133" y="389"/>
                  </a:cubicBezTo>
                  <a:cubicBezTo>
                    <a:pt x="2635" y="523"/>
                    <a:pt x="5137" y="523"/>
                    <a:pt x="7639" y="556"/>
                  </a:cubicBezTo>
                  <a:cubicBezTo>
                    <a:pt x="8372" y="576"/>
                    <a:pt x="9104" y="584"/>
                    <a:pt x="9837" y="584"/>
                  </a:cubicBezTo>
                  <a:cubicBezTo>
                    <a:pt x="11606" y="584"/>
                    <a:pt x="13375" y="536"/>
                    <a:pt x="15144" y="489"/>
                  </a:cubicBezTo>
                  <a:cubicBezTo>
                    <a:pt x="16579" y="456"/>
                    <a:pt x="17980" y="489"/>
                    <a:pt x="19414" y="356"/>
                  </a:cubicBezTo>
                  <a:cubicBezTo>
                    <a:pt x="19481" y="356"/>
                    <a:pt x="19481" y="222"/>
                    <a:pt x="19414" y="222"/>
                  </a:cubicBezTo>
                  <a:cubicBezTo>
                    <a:pt x="18146" y="122"/>
                    <a:pt x="16912" y="156"/>
                    <a:pt x="15645" y="122"/>
                  </a:cubicBezTo>
                  <a:cubicBezTo>
                    <a:pt x="14410" y="56"/>
                    <a:pt x="13143" y="22"/>
                    <a:pt x="11909" y="22"/>
                  </a:cubicBezTo>
                  <a:cubicBezTo>
                    <a:pt x="11327" y="7"/>
                    <a:pt x="10746" y="0"/>
                    <a:pt x="101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3"/>
            <p:cNvSpPr/>
            <p:nvPr/>
          </p:nvSpPr>
          <p:spPr>
            <a:xfrm>
              <a:off x="4550075" y="837300"/>
              <a:ext cx="520400" cy="14600"/>
            </a:xfrm>
            <a:custGeom>
              <a:avLst/>
              <a:gdLst/>
              <a:ahLst/>
              <a:cxnLst/>
              <a:rect l="l" t="t" r="r" b="b"/>
              <a:pathLst>
                <a:path w="20816" h="584" extrusionOk="0">
                  <a:moveTo>
                    <a:pt x="3477" y="1"/>
                  </a:moveTo>
                  <a:cubicBezTo>
                    <a:pt x="2374" y="1"/>
                    <a:pt x="1271" y="110"/>
                    <a:pt x="168" y="184"/>
                  </a:cubicBezTo>
                  <a:cubicBezTo>
                    <a:pt x="1" y="184"/>
                    <a:pt x="1" y="484"/>
                    <a:pt x="168" y="484"/>
                  </a:cubicBezTo>
                  <a:cubicBezTo>
                    <a:pt x="1502" y="517"/>
                    <a:pt x="2836" y="584"/>
                    <a:pt x="4171" y="584"/>
                  </a:cubicBezTo>
                  <a:cubicBezTo>
                    <a:pt x="4838" y="584"/>
                    <a:pt x="5505" y="517"/>
                    <a:pt x="6172" y="517"/>
                  </a:cubicBezTo>
                  <a:lnTo>
                    <a:pt x="16179" y="517"/>
                  </a:lnTo>
                  <a:cubicBezTo>
                    <a:pt x="17680" y="517"/>
                    <a:pt x="19181" y="450"/>
                    <a:pt x="20682" y="417"/>
                  </a:cubicBezTo>
                  <a:cubicBezTo>
                    <a:pt x="20816" y="417"/>
                    <a:pt x="20816" y="217"/>
                    <a:pt x="20682" y="217"/>
                  </a:cubicBezTo>
                  <a:cubicBezTo>
                    <a:pt x="19348" y="184"/>
                    <a:pt x="18014" y="84"/>
                    <a:pt x="16680" y="84"/>
                  </a:cubicBezTo>
                  <a:cubicBezTo>
                    <a:pt x="15345" y="84"/>
                    <a:pt x="14011" y="150"/>
                    <a:pt x="12677" y="150"/>
                  </a:cubicBezTo>
                  <a:lnTo>
                    <a:pt x="8674" y="150"/>
                  </a:lnTo>
                  <a:cubicBezTo>
                    <a:pt x="8229" y="150"/>
                    <a:pt x="7784" y="154"/>
                    <a:pt x="7340" y="154"/>
                  </a:cubicBezTo>
                  <a:cubicBezTo>
                    <a:pt x="6450" y="154"/>
                    <a:pt x="5561" y="139"/>
                    <a:pt x="4671" y="50"/>
                  </a:cubicBezTo>
                  <a:cubicBezTo>
                    <a:pt x="4273" y="15"/>
                    <a:pt x="3875" y="1"/>
                    <a:pt x="3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64"/>
        <p:cNvGrpSpPr/>
        <p:nvPr/>
      </p:nvGrpSpPr>
      <p:grpSpPr>
        <a:xfrm>
          <a:off x="0" y="0"/>
          <a:ext cx="0" cy="0"/>
          <a:chOff x="0" y="0"/>
          <a:chExt cx="0" cy="0"/>
        </a:xfrm>
      </p:grpSpPr>
      <p:sp>
        <p:nvSpPr>
          <p:cNvPr id="1265" name="Google Shape;1265;p47"/>
          <p:cNvSpPr/>
          <p:nvPr/>
        </p:nvSpPr>
        <p:spPr>
          <a:xfrm>
            <a:off x="-3050" y="-3000"/>
            <a:ext cx="9144000" cy="5143500"/>
          </a:xfrm>
          <a:prstGeom prst="rect">
            <a:avLst/>
          </a:prstGeom>
          <a:solidFill>
            <a:srgbClr val="3F2523">
              <a:alpha val="3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7"/>
          <p:cNvSpPr txBox="1">
            <a:spLocks noGrp="1"/>
          </p:cNvSpPr>
          <p:nvPr>
            <p:ph type="title"/>
          </p:nvPr>
        </p:nvSpPr>
        <p:spPr>
          <a:xfrm>
            <a:off x="713225" y="1523100"/>
            <a:ext cx="3345300" cy="203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Thank you for listening</a:t>
            </a:r>
            <a:endParaRPr dirty="0"/>
          </a:p>
        </p:txBody>
      </p:sp>
      <p:sp>
        <p:nvSpPr>
          <p:cNvPr id="1267" name="Google Shape;1267;p47"/>
          <p:cNvSpPr/>
          <p:nvPr/>
        </p:nvSpPr>
        <p:spPr>
          <a:xfrm flipH="1">
            <a:off x="713227" y="3524050"/>
            <a:ext cx="2769298"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4"/>
        <p:cNvGrpSpPr/>
        <p:nvPr/>
      </p:nvGrpSpPr>
      <p:grpSpPr>
        <a:xfrm>
          <a:off x="0" y="0"/>
          <a:ext cx="0" cy="0"/>
          <a:chOff x="0" y="0"/>
          <a:chExt cx="0" cy="0"/>
        </a:xfrm>
      </p:grpSpPr>
      <p:sp>
        <p:nvSpPr>
          <p:cNvPr id="885" name="Google Shape;885;p39"/>
          <p:cNvSpPr txBox="1">
            <a:spLocks noGrp="1"/>
          </p:cNvSpPr>
          <p:nvPr>
            <p:ph type="body" idx="1"/>
          </p:nvPr>
        </p:nvSpPr>
        <p:spPr>
          <a:xfrm>
            <a:off x="267128" y="1100275"/>
            <a:ext cx="8476180" cy="3666934"/>
          </a:xfrm>
          <a:prstGeom prst="rect">
            <a:avLst/>
          </a:prstGeom>
        </p:spPr>
        <p:txBody>
          <a:bodyPr spcFirstLastPara="1" wrap="square" lIns="91425" tIns="91425" rIns="91425" bIns="91425" anchor="t" anchorCtr="0">
            <a:noAutofit/>
          </a:bodyPr>
          <a:lstStyle/>
          <a:p>
            <a:pPr marL="0" indent="0">
              <a:lnSpc>
                <a:spcPct val="150000"/>
              </a:lnSpc>
              <a:buClr>
                <a:schemeClr val="dk1"/>
              </a:buClr>
              <a:buSzPts val="1100"/>
              <a:buNone/>
            </a:pPr>
            <a:r>
              <a:rPr lang="vi-VN" sz="2000" dirty="0" smtClean="0">
                <a:solidFill>
                  <a:schemeClr val="bg1"/>
                </a:solidFill>
                <a:latin typeface="Times New Roman" panose="02020603050405020304" pitchFamily="18" charset="0"/>
                <a:cs typeface="Times New Roman" panose="02020603050405020304" pitchFamily="18" charset="0"/>
              </a:rPr>
              <a:t>BI11-189 Phạm Lê Đức Minh</a:t>
            </a:r>
          </a:p>
          <a:p>
            <a:pPr marL="0" indent="0">
              <a:lnSpc>
                <a:spcPct val="150000"/>
              </a:lnSpc>
              <a:buClr>
                <a:schemeClr val="dk1"/>
              </a:buClr>
              <a:buSzPts val="1100"/>
              <a:buNone/>
            </a:pPr>
            <a:r>
              <a:rPr lang="vi-VN" sz="2000" dirty="0" smtClean="0">
                <a:solidFill>
                  <a:schemeClr val="bg1"/>
                </a:solidFill>
                <a:latin typeface="Times New Roman" panose="02020603050405020304" pitchFamily="18" charset="0"/>
                <a:cs typeface="Times New Roman" panose="02020603050405020304" pitchFamily="18" charset="0"/>
              </a:rPr>
              <a:t>BI11-173 Hoàng Nhật Minh</a:t>
            </a:r>
          </a:p>
          <a:p>
            <a:pPr marL="0" indent="0">
              <a:lnSpc>
                <a:spcPct val="150000"/>
              </a:lnSpc>
              <a:buClr>
                <a:schemeClr val="dk1"/>
              </a:buClr>
              <a:buSzPts val="1100"/>
              <a:buNone/>
            </a:pPr>
            <a:r>
              <a:rPr lang="vi-VN" sz="2000" dirty="0" smtClean="0">
                <a:solidFill>
                  <a:schemeClr val="bg1"/>
                </a:solidFill>
                <a:latin typeface="Times New Roman" panose="02020603050405020304" pitchFamily="18" charset="0"/>
                <a:cs typeface="Times New Roman" panose="02020603050405020304" pitchFamily="18" charset="0"/>
              </a:rPr>
              <a:t>BA10-044 Trần Xuân Phong</a:t>
            </a:r>
          </a:p>
          <a:p>
            <a:pPr marL="0" indent="0">
              <a:lnSpc>
                <a:spcPct val="150000"/>
              </a:lnSpc>
              <a:buClr>
                <a:schemeClr val="dk1"/>
              </a:buClr>
              <a:buSzPts val="1100"/>
              <a:buNone/>
            </a:pPr>
            <a:r>
              <a:rPr lang="vi-VN" sz="2000" dirty="0" smtClean="0">
                <a:solidFill>
                  <a:schemeClr val="bg1"/>
                </a:solidFill>
                <a:latin typeface="Times New Roman" panose="02020603050405020304" pitchFamily="18" charset="0"/>
                <a:cs typeface="Times New Roman" panose="02020603050405020304" pitchFamily="18" charset="0"/>
              </a:rPr>
              <a:t>BA10-033 Lê Duy Long</a:t>
            </a:r>
          </a:p>
          <a:p>
            <a:pPr marL="0" indent="0">
              <a:lnSpc>
                <a:spcPct val="150000"/>
              </a:lnSpc>
              <a:buClr>
                <a:schemeClr val="dk1"/>
              </a:buClr>
              <a:buSzPts val="1100"/>
              <a:buNone/>
            </a:pPr>
            <a:r>
              <a:rPr lang="vi-VN" sz="2000" dirty="0" smtClean="0">
                <a:solidFill>
                  <a:schemeClr val="bg1"/>
                </a:solidFill>
                <a:latin typeface="Times New Roman" panose="02020603050405020304" pitchFamily="18" charset="0"/>
                <a:cs typeface="Times New Roman" panose="02020603050405020304" pitchFamily="18" charset="0"/>
              </a:rPr>
              <a:t>BI11-192 Phùng Phú Mỹ</a:t>
            </a:r>
          </a:p>
          <a:p>
            <a:pPr marL="0" indent="0">
              <a:lnSpc>
                <a:spcPct val="150000"/>
              </a:lnSpc>
              <a:buClr>
                <a:schemeClr val="dk1"/>
              </a:buClr>
              <a:buSzPts val="1100"/>
              <a:buNone/>
            </a:pPr>
            <a:r>
              <a:rPr lang="vi-VN" sz="2000" dirty="0" smtClean="0">
                <a:solidFill>
                  <a:schemeClr val="bg1"/>
                </a:solidFill>
                <a:latin typeface="Times New Roman" panose="02020603050405020304" pitchFamily="18" charset="0"/>
                <a:cs typeface="Times New Roman" panose="02020603050405020304" pitchFamily="18" charset="0"/>
              </a:rPr>
              <a:t>BI10-057 Ngô Hoành Hiệp</a:t>
            </a:r>
          </a:p>
          <a:p>
            <a:pPr marL="0" indent="0">
              <a:lnSpc>
                <a:spcPct val="150000"/>
              </a:lnSpc>
              <a:buClr>
                <a:schemeClr val="dk1"/>
              </a:buClr>
              <a:buSzPts val="1100"/>
              <a:buNone/>
            </a:pPr>
            <a:r>
              <a:rPr lang="vi-VN" sz="2000" dirty="0" smtClean="0">
                <a:solidFill>
                  <a:schemeClr val="bg1"/>
                </a:solidFill>
                <a:latin typeface="Times New Roman" panose="02020603050405020304" pitchFamily="18" charset="0"/>
                <a:cs typeface="Times New Roman" panose="02020603050405020304" pitchFamily="18" charset="0"/>
              </a:rPr>
              <a:t>BI11-280 Hoàng Minh Tuấn</a:t>
            </a:r>
          </a:p>
          <a:p>
            <a:pPr marL="285750" indent="-285750">
              <a:buClr>
                <a:schemeClr val="dk1"/>
              </a:buClr>
              <a:buSzPts val="1100"/>
              <a:buFontTx/>
              <a:buChar char="-"/>
            </a:pPr>
            <a:endParaRPr lang="vi-VN" sz="2000" dirty="0" smtClean="0">
              <a:solidFill>
                <a:schemeClr val="bg1"/>
              </a:solidFill>
              <a:latin typeface="Times New Roman" panose="02020603050405020304" pitchFamily="18" charset="0"/>
              <a:cs typeface="Times New Roman" panose="02020603050405020304" pitchFamily="18" charset="0"/>
            </a:endParaRPr>
          </a:p>
          <a:p>
            <a:pPr marL="285750" indent="-285750">
              <a:buClr>
                <a:schemeClr val="dk1"/>
              </a:buClr>
              <a:buSzPts val="1100"/>
              <a:buFontTx/>
              <a:buChar char="-"/>
            </a:pPr>
            <a:endParaRPr lang="vi-VN" sz="2000" dirty="0" smtClean="0">
              <a:solidFill>
                <a:schemeClr val="bg1"/>
              </a:solidFill>
              <a:latin typeface="Times New Roman" panose="02020603050405020304" pitchFamily="18" charset="0"/>
              <a:cs typeface="Times New Roman" panose="02020603050405020304" pitchFamily="18" charset="0"/>
            </a:endParaRPr>
          </a:p>
          <a:p>
            <a:pPr marL="0" lvl="0" indent="0" rtl="0">
              <a:spcBef>
                <a:spcPts val="0"/>
              </a:spcBef>
              <a:spcAft>
                <a:spcPts val="0"/>
              </a:spcAft>
              <a:buClr>
                <a:schemeClr val="dk1"/>
              </a:buClr>
              <a:buSzPts val="1100"/>
              <a:buFont typeface="Arial"/>
              <a:buNone/>
            </a:pPr>
            <a:endParaRPr lang="vi-VN" sz="2000" dirty="0">
              <a:solidFill>
                <a:schemeClr val="bg1"/>
              </a:solidFill>
              <a:latin typeface="Times New Roman" panose="02020603050405020304" pitchFamily="18" charset="0"/>
              <a:cs typeface="Times New Roman" panose="02020603050405020304" pitchFamily="18" charset="0"/>
            </a:endParaRPr>
          </a:p>
        </p:txBody>
      </p:sp>
      <p:sp>
        <p:nvSpPr>
          <p:cNvPr id="886" name="Google Shape;886;p39"/>
          <p:cNvSpPr txBox="1">
            <a:spLocks noGrp="1"/>
          </p:cNvSpPr>
          <p:nvPr>
            <p:ph type="title"/>
          </p:nvPr>
        </p:nvSpPr>
        <p:spPr>
          <a:xfrm>
            <a:off x="710200" y="445025"/>
            <a:ext cx="7723500" cy="572700"/>
          </a:xfrm>
          <a:prstGeom prst="rect">
            <a:avLst/>
          </a:prstGeom>
        </p:spPr>
        <p:txBody>
          <a:bodyPr spcFirstLastPara="1" wrap="square" lIns="91425" tIns="91425" rIns="91425" bIns="91425" anchor="t" anchorCtr="0">
            <a:noAutofit/>
          </a:bodyPr>
          <a:lstStyle/>
          <a:p>
            <a:pPr lvl="0"/>
            <a:r>
              <a:rPr lang="en-US" dirty="0"/>
              <a:t>Members of the group</a:t>
            </a:r>
            <a:endParaRPr dirty="0"/>
          </a:p>
        </p:txBody>
      </p:sp>
      <p:sp>
        <p:nvSpPr>
          <p:cNvPr id="887" name="Google Shape;887;p39"/>
          <p:cNvSpPr/>
          <p:nvPr/>
        </p:nvSpPr>
        <p:spPr>
          <a:xfrm flipH="1">
            <a:off x="3021548" y="1069920"/>
            <a:ext cx="3100799"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1"/>
        <p:cNvGrpSpPr/>
        <p:nvPr/>
      </p:nvGrpSpPr>
      <p:grpSpPr>
        <a:xfrm>
          <a:off x="0" y="0"/>
          <a:ext cx="0" cy="0"/>
          <a:chOff x="0" y="0"/>
          <a:chExt cx="0" cy="0"/>
        </a:xfrm>
      </p:grpSpPr>
      <p:sp>
        <p:nvSpPr>
          <p:cNvPr id="894" name="Google Shape;894;p40"/>
          <p:cNvSpPr txBox="1">
            <a:spLocks noGrp="1"/>
          </p:cNvSpPr>
          <p:nvPr>
            <p:ph type="subTitle" idx="2"/>
          </p:nvPr>
        </p:nvSpPr>
        <p:spPr>
          <a:xfrm>
            <a:off x="2680482" y="1780440"/>
            <a:ext cx="4571839"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chemeClr val="bg1"/>
                </a:solidFill>
              </a:rPr>
              <a:t>Product  Introduction</a:t>
            </a:r>
            <a:endParaRPr dirty="0">
              <a:solidFill>
                <a:schemeClr val="bg1"/>
              </a:solidFill>
            </a:endParaRPr>
          </a:p>
        </p:txBody>
      </p:sp>
      <p:sp>
        <p:nvSpPr>
          <p:cNvPr id="896" name="Google Shape;896;p40"/>
          <p:cNvSpPr txBox="1">
            <a:spLocks noGrp="1"/>
          </p:cNvSpPr>
          <p:nvPr>
            <p:ph type="subTitle" idx="4"/>
          </p:nvPr>
        </p:nvSpPr>
        <p:spPr>
          <a:xfrm>
            <a:off x="2686420" y="3341071"/>
            <a:ext cx="36042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chemeClr val="bg1"/>
                </a:solidFill>
              </a:rPr>
              <a:t>Demo</a:t>
            </a:r>
            <a:endParaRPr dirty="0">
              <a:solidFill>
                <a:schemeClr val="bg1"/>
              </a:solidFill>
            </a:endParaRPr>
          </a:p>
        </p:txBody>
      </p:sp>
      <p:sp>
        <p:nvSpPr>
          <p:cNvPr id="898" name="Google Shape;898;p40"/>
          <p:cNvSpPr txBox="1">
            <a:spLocks noGrp="1"/>
          </p:cNvSpPr>
          <p:nvPr>
            <p:ph type="subTitle" idx="6"/>
          </p:nvPr>
        </p:nvSpPr>
        <p:spPr>
          <a:xfrm>
            <a:off x="2676084" y="2522377"/>
            <a:ext cx="36042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bg1"/>
                </a:solidFill>
              </a:rPr>
              <a:t>Structure</a:t>
            </a:r>
            <a:endParaRPr dirty="0">
              <a:solidFill>
                <a:schemeClr val="bg1"/>
              </a:solidFill>
            </a:endParaRPr>
          </a:p>
        </p:txBody>
      </p:sp>
      <p:sp>
        <p:nvSpPr>
          <p:cNvPr id="900" name="Google Shape;900;p40"/>
          <p:cNvSpPr txBox="1">
            <a:spLocks noGrp="1"/>
          </p:cNvSpPr>
          <p:nvPr>
            <p:ph type="subTitle" idx="8"/>
          </p:nvPr>
        </p:nvSpPr>
        <p:spPr>
          <a:xfrm>
            <a:off x="2674802" y="4148986"/>
            <a:ext cx="36042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bg1"/>
                </a:solidFill>
              </a:rPr>
              <a:t>Conclusion</a:t>
            </a:r>
            <a:endParaRPr dirty="0">
              <a:solidFill>
                <a:schemeClr val="bg1"/>
              </a:solidFill>
            </a:endParaRPr>
          </a:p>
        </p:txBody>
      </p:sp>
      <p:sp>
        <p:nvSpPr>
          <p:cNvPr id="903" name="Google Shape;903;p40"/>
          <p:cNvSpPr txBox="1">
            <a:spLocks noGrp="1"/>
          </p:cNvSpPr>
          <p:nvPr>
            <p:ph type="title"/>
          </p:nvPr>
        </p:nvSpPr>
        <p:spPr>
          <a:xfrm flipH="1">
            <a:off x="710246" y="445025"/>
            <a:ext cx="7723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904" name="Google Shape;904;p40"/>
          <p:cNvSpPr txBox="1">
            <a:spLocks noGrp="1"/>
          </p:cNvSpPr>
          <p:nvPr>
            <p:ph type="title" idx="14"/>
          </p:nvPr>
        </p:nvSpPr>
        <p:spPr>
          <a:xfrm>
            <a:off x="1902476" y="1683568"/>
            <a:ext cx="783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92D050"/>
                </a:solidFill>
              </a:rPr>
              <a:t>01</a:t>
            </a:r>
            <a:endParaRPr dirty="0">
              <a:solidFill>
                <a:srgbClr val="92D050"/>
              </a:solidFill>
            </a:endParaRPr>
          </a:p>
        </p:txBody>
      </p:sp>
      <p:sp>
        <p:nvSpPr>
          <p:cNvPr id="905" name="Google Shape;905;p40"/>
          <p:cNvSpPr txBox="1">
            <a:spLocks noGrp="1"/>
          </p:cNvSpPr>
          <p:nvPr>
            <p:ph type="title" idx="15"/>
          </p:nvPr>
        </p:nvSpPr>
        <p:spPr>
          <a:xfrm>
            <a:off x="1891202" y="2409409"/>
            <a:ext cx="783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92D050"/>
                </a:solidFill>
              </a:rPr>
              <a:t>02</a:t>
            </a:r>
            <a:endParaRPr dirty="0">
              <a:solidFill>
                <a:srgbClr val="92D050"/>
              </a:solidFill>
            </a:endParaRPr>
          </a:p>
        </p:txBody>
      </p:sp>
      <p:sp>
        <p:nvSpPr>
          <p:cNvPr id="906" name="Google Shape;906;p40"/>
          <p:cNvSpPr txBox="1">
            <a:spLocks noGrp="1"/>
          </p:cNvSpPr>
          <p:nvPr>
            <p:ph type="title" idx="16"/>
          </p:nvPr>
        </p:nvSpPr>
        <p:spPr>
          <a:xfrm>
            <a:off x="1893060" y="3219677"/>
            <a:ext cx="783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92D050"/>
                </a:solidFill>
              </a:rPr>
              <a:t>03</a:t>
            </a:r>
            <a:endParaRPr dirty="0">
              <a:solidFill>
                <a:srgbClr val="92D050"/>
              </a:solidFill>
            </a:endParaRPr>
          </a:p>
        </p:txBody>
      </p:sp>
      <p:sp>
        <p:nvSpPr>
          <p:cNvPr id="907" name="Google Shape;907;p40"/>
          <p:cNvSpPr txBox="1">
            <a:spLocks noGrp="1"/>
          </p:cNvSpPr>
          <p:nvPr>
            <p:ph type="title" idx="17"/>
          </p:nvPr>
        </p:nvSpPr>
        <p:spPr>
          <a:xfrm>
            <a:off x="1891202" y="4021222"/>
            <a:ext cx="783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92D050"/>
                </a:solidFill>
              </a:rPr>
              <a:t>04</a:t>
            </a:r>
            <a:endParaRPr dirty="0">
              <a:solidFill>
                <a:srgbClr val="92D050"/>
              </a:solidFill>
            </a:endParaRPr>
          </a:p>
        </p:txBody>
      </p:sp>
      <p:sp>
        <p:nvSpPr>
          <p:cNvPr id="909" name="Google Shape;909;p40"/>
          <p:cNvSpPr/>
          <p:nvPr/>
        </p:nvSpPr>
        <p:spPr>
          <a:xfrm flipH="1">
            <a:off x="773458" y="1102375"/>
            <a:ext cx="3544967"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0" name="Google Shape;910;p40"/>
          <p:cNvGrpSpPr/>
          <p:nvPr/>
        </p:nvGrpSpPr>
        <p:grpSpPr>
          <a:xfrm>
            <a:off x="0" y="1102374"/>
            <a:ext cx="9144000" cy="4041125"/>
            <a:chOff x="1915700" y="2891575"/>
            <a:chExt cx="1725425" cy="2005125"/>
          </a:xfrm>
        </p:grpSpPr>
        <p:sp>
          <p:nvSpPr>
            <p:cNvPr id="911" name="Google Shape;911;p40"/>
            <p:cNvSpPr/>
            <p:nvPr/>
          </p:nvSpPr>
          <p:spPr>
            <a:xfrm>
              <a:off x="2069975" y="3051575"/>
              <a:ext cx="20050" cy="578425"/>
            </a:xfrm>
            <a:custGeom>
              <a:avLst/>
              <a:gdLst/>
              <a:ahLst/>
              <a:cxnLst/>
              <a:rect l="l" t="t" r="r" b="b"/>
              <a:pathLst>
                <a:path w="802" h="23137" extrusionOk="0">
                  <a:moveTo>
                    <a:pt x="284" y="1"/>
                  </a:moveTo>
                  <a:cubicBezTo>
                    <a:pt x="209" y="1"/>
                    <a:pt x="134" y="59"/>
                    <a:pt x="134" y="176"/>
                  </a:cubicBezTo>
                  <a:cubicBezTo>
                    <a:pt x="134" y="3178"/>
                    <a:pt x="1" y="6114"/>
                    <a:pt x="1" y="9116"/>
                  </a:cubicBezTo>
                  <a:cubicBezTo>
                    <a:pt x="1" y="12118"/>
                    <a:pt x="101" y="15087"/>
                    <a:pt x="134" y="18089"/>
                  </a:cubicBezTo>
                  <a:cubicBezTo>
                    <a:pt x="134" y="18923"/>
                    <a:pt x="134" y="19723"/>
                    <a:pt x="168" y="20557"/>
                  </a:cubicBezTo>
                  <a:cubicBezTo>
                    <a:pt x="168" y="21391"/>
                    <a:pt x="168" y="22225"/>
                    <a:pt x="301" y="23059"/>
                  </a:cubicBezTo>
                  <a:cubicBezTo>
                    <a:pt x="301" y="23098"/>
                    <a:pt x="357" y="23136"/>
                    <a:pt x="410" y="23136"/>
                  </a:cubicBezTo>
                  <a:cubicBezTo>
                    <a:pt x="449" y="23136"/>
                    <a:pt x="487" y="23115"/>
                    <a:pt x="501" y="23059"/>
                  </a:cubicBezTo>
                  <a:cubicBezTo>
                    <a:pt x="635" y="22359"/>
                    <a:pt x="635" y="21591"/>
                    <a:pt x="668" y="20891"/>
                  </a:cubicBezTo>
                  <a:cubicBezTo>
                    <a:pt x="701" y="20124"/>
                    <a:pt x="701" y="19423"/>
                    <a:pt x="701" y="18689"/>
                  </a:cubicBezTo>
                  <a:cubicBezTo>
                    <a:pt x="701" y="17188"/>
                    <a:pt x="701" y="15687"/>
                    <a:pt x="768" y="14186"/>
                  </a:cubicBezTo>
                  <a:cubicBezTo>
                    <a:pt x="801" y="11184"/>
                    <a:pt x="801" y="8215"/>
                    <a:pt x="668" y="5213"/>
                  </a:cubicBezTo>
                  <a:cubicBezTo>
                    <a:pt x="601" y="3545"/>
                    <a:pt x="468" y="1844"/>
                    <a:pt x="434" y="176"/>
                  </a:cubicBezTo>
                  <a:cubicBezTo>
                    <a:pt x="434" y="59"/>
                    <a:pt x="359"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0"/>
            <p:cNvSpPr/>
            <p:nvPr/>
          </p:nvSpPr>
          <p:spPr>
            <a:xfrm>
              <a:off x="2074975" y="3043450"/>
              <a:ext cx="574600" cy="18625"/>
            </a:xfrm>
            <a:custGeom>
              <a:avLst/>
              <a:gdLst/>
              <a:ahLst/>
              <a:cxnLst/>
              <a:rect l="l" t="t" r="r" b="b"/>
              <a:pathLst>
                <a:path w="22984" h="745" extrusionOk="0">
                  <a:moveTo>
                    <a:pt x="5271" y="1"/>
                  </a:moveTo>
                  <a:cubicBezTo>
                    <a:pt x="3604" y="1"/>
                    <a:pt x="1969" y="34"/>
                    <a:pt x="301" y="67"/>
                  </a:cubicBezTo>
                  <a:cubicBezTo>
                    <a:pt x="1" y="67"/>
                    <a:pt x="1" y="534"/>
                    <a:pt x="301" y="534"/>
                  </a:cubicBezTo>
                  <a:cubicBezTo>
                    <a:pt x="2319" y="604"/>
                    <a:pt x="4337" y="621"/>
                    <a:pt x="6353" y="621"/>
                  </a:cubicBezTo>
                  <a:cubicBezTo>
                    <a:pt x="8387" y="621"/>
                    <a:pt x="10420" y="603"/>
                    <a:pt x="12450" y="603"/>
                  </a:cubicBezTo>
                  <a:cubicBezTo>
                    <a:pt x="14229" y="603"/>
                    <a:pt x="16006" y="617"/>
                    <a:pt x="17780" y="668"/>
                  </a:cubicBezTo>
                  <a:cubicBezTo>
                    <a:pt x="18919" y="691"/>
                    <a:pt x="20043" y="744"/>
                    <a:pt x="21172" y="744"/>
                  </a:cubicBezTo>
                  <a:cubicBezTo>
                    <a:pt x="21696" y="744"/>
                    <a:pt x="22222" y="733"/>
                    <a:pt x="22751" y="701"/>
                  </a:cubicBezTo>
                  <a:cubicBezTo>
                    <a:pt x="22762" y="703"/>
                    <a:pt x="22772" y="704"/>
                    <a:pt x="22782" y="704"/>
                  </a:cubicBezTo>
                  <a:cubicBezTo>
                    <a:pt x="22983" y="704"/>
                    <a:pt x="22973" y="399"/>
                    <a:pt x="22751" y="368"/>
                  </a:cubicBezTo>
                  <a:cubicBezTo>
                    <a:pt x="21283" y="234"/>
                    <a:pt x="19782" y="234"/>
                    <a:pt x="18314" y="234"/>
                  </a:cubicBezTo>
                  <a:cubicBezTo>
                    <a:pt x="16846" y="234"/>
                    <a:pt x="15412" y="201"/>
                    <a:pt x="13978" y="167"/>
                  </a:cubicBezTo>
                  <a:cubicBezTo>
                    <a:pt x="11076" y="67"/>
                    <a:pt x="8173" y="1"/>
                    <a:pt x="52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2069975" y="2959825"/>
              <a:ext cx="306925" cy="96525"/>
            </a:xfrm>
            <a:custGeom>
              <a:avLst/>
              <a:gdLst/>
              <a:ahLst/>
              <a:cxnLst/>
              <a:rect l="l" t="t" r="r" b="b"/>
              <a:pathLst>
                <a:path w="12277" h="3861" extrusionOk="0">
                  <a:moveTo>
                    <a:pt x="10372" y="1"/>
                  </a:moveTo>
                  <a:cubicBezTo>
                    <a:pt x="10033" y="1"/>
                    <a:pt x="9689" y="65"/>
                    <a:pt x="9374" y="143"/>
                  </a:cubicBezTo>
                  <a:cubicBezTo>
                    <a:pt x="8040" y="510"/>
                    <a:pt x="6972" y="1411"/>
                    <a:pt x="5805" y="2178"/>
                  </a:cubicBezTo>
                  <a:cubicBezTo>
                    <a:pt x="5038" y="2645"/>
                    <a:pt x="4271" y="2912"/>
                    <a:pt x="3370" y="3079"/>
                  </a:cubicBezTo>
                  <a:cubicBezTo>
                    <a:pt x="2369" y="3246"/>
                    <a:pt x="1335" y="3379"/>
                    <a:pt x="301" y="3412"/>
                  </a:cubicBezTo>
                  <a:cubicBezTo>
                    <a:pt x="1" y="3412"/>
                    <a:pt x="1" y="3846"/>
                    <a:pt x="301" y="3846"/>
                  </a:cubicBezTo>
                  <a:cubicBezTo>
                    <a:pt x="598" y="3854"/>
                    <a:pt x="898" y="3860"/>
                    <a:pt x="1200" y="3860"/>
                  </a:cubicBezTo>
                  <a:cubicBezTo>
                    <a:pt x="2156" y="3860"/>
                    <a:pt x="3133" y="3799"/>
                    <a:pt x="4070" y="3546"/>
                  </a:cubicBezTo>
                  <a:cubicBezTo>
                    <a:pt x="5138" y="3312"/>
                    <a:pt x="6038" y="2712"/>
                    <a:pt x="6906" y="2145"/>
                  </a:cubicBezTo>
                  <a:cubicBezTo>
                    <a:pt x="7740" y="1578"/>
                    <a:pt x="8574" y="977"/>
                    <a:pt x="9608" y="710"/>
                  </a:cubicBezTo>
                  <a:cubicBezTo>
                    <a:pt x="9799" y="652"/>
                    <a:pt x="10028" y="612"/>
                    <a:pt x="10260" y="612"/>
                  </a:cubicBezTo>
                  <a:cubicBezTo>
                    <a:pt x="10554" y="612"/>
                    <a:pt x="10851" y="676"/>
                    <a:pt x="11075" y="844"/>
                  </a:cubicBezTo>
                  <a:cubicBezTo>
                    <a:pt x="11509" y="1177"/>
                    <a:pt x="11676" y="1845"/>
                    <a:pt x="11576" y="2378"/>
                  </a:cubicBezTo>
                  <a:cubicBezTo>
                    <a:pt x="11505" y="2804"/>
                    <a:pt x="11099" y="3028"/>
                    <a:pt x="10703" y="3028"/>
                  </a:cubicBezTo>
                  <a:cubicBezTo>
                    <a:pt x="10540" y="3028"/>
                    <a:pt x="10378" y="2990"/>
                    <a:pt x="10241" y="2912"/>
                  </a:cubicBezTo>
                  <a:cubicBezTo>
                    <a:pt x="10041" y="2812"/>
                    <a:pt x="9875" y="2545"/>
                    <a:pt x="9908" y="2312"/>
                  </a:cubicBezTo>
                  <a:cubicBezTo>
                    <a:pt x="9946" y="2140"/>
                    <a:pt x="10126" y="2023"/>
                    <a:pt x="10248" y="2023"/>
                  </a:cubicBezTo>
                  <a:cubicBezTo>
                    <a:pt x="10340" y="2023"/>
                    <a:pt x="10399" y="2088"/>
                    <a:pt x="10342" y="2245"/>
                  </a:cubicBezTo>
                  <a:cubicBezTo>
                    <a:pt x="10255" y="2505"/>
                    <a:pt x="10477" y="2680"/>
                    <a:pt x="10690" y="2680"/>
                  </a:cubicBezTo>
                  <a:cubicBezTo>
                    <a:pt x="10805" y="2680"/>
                    <a:pt x="10917" y="2629"/>
                    <a:pt x="10975" y="2512"/>
                  </a:cubicBezTo>
                  <a:cubicBezTo>
                    <a:pt x="11268" y="1927"/>
                    <a:pt x="10791" y="1341"/>
                    <a:pt x="10219" y="1341"/>
                  </a:cubicBezTo>
                  <a:cubicBezTo>
                    <a:pt x="10139" y="1341"/>
                    <a:pt x="10057" y="1353"/>
                    <a:pt x="9975" y="1378"/>
                  </a:cubicBezTo>
                  <a:cubicBezTo>
                    <a:pt x="9307" y="1578"/>
                    <a:pt x="9141" y="2378"/>
                    <a:pt x="9408" y="2979"/>
                  </a:cubicBezTo>
                  <a:cubicBezTo>
                    <a:pt x="9661" y="3434"/>
                    <a:pt x="10163" y="3640"/>
                    <a:pt x="10668" y="3640"/>
                  </a:cubicBezTo>
                  <a:cubicBezTo>
                    <a:pt x="10828" y="3640"/>
                    <a:pt x="10989" y="3619"/>
                    <a:pt x="11142" y="3579"/>
                  </a:cubicBezTo>
                  <a:cubicBezTo>
                    <a:pt x="11876" y="3412"/>
                    <a:pt x="12243" y="2812"/>
                    <a:pt x="12243" y="2078"/>
                  </a:cubicBezTo>
                  <a:cubicBezTo>
                    <a:pt x="12276" y="1411"/>
                    <a:pt x="12009" y="677"/>
                    <a:pt x="11442" y="310"/>
                  </a:cubicBezTo>
                  <a:cubicBezTo>
                    <a:pt x="11125" y="81"/>
                    <a:pt x="10752" y="1"/>
                    <a:pt x="10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0"/>
            <p:cNvSpPr/>
            <p:nvPr/>
          </p:nvSpPr>
          <p:spPr>
            <a:xfrm>
              <a:off x="1990900" y="3052100"/>
              <a:ext cx="95775" cy="293475"/>
            </a:xfrm>
            <a:custGeom>
              <a:avLst/>
              <a:gdLst/>
              <a:ahLst/>
              <a:cxnLst/>
              <a:rect l="l" t="t" r="r" b="b"/>
              <a:pathLst>
                <a:path w="3831" h="11739" extrusionOk="0">
                  <a:moveTo>
                    <a:pt x="3125" y="0"/>
                  </a:moveTo>
                  <a:cubicBezTo>
                    <a:pt x="3001" y="0"/>
                    <a:pt x="2877" y="108"/>
                    <a:pt x="2897" y="288"/>
                  </a:cubicBezTo>
                  <a:cubicBezTo>
                    <a:pt x="3197" y="1890"/>
                    <a:pt x="2463" y="3491"/>
                    <a:pt x="1729" y="4892"/>
                  </a:cubicBezTo>
                  <a:cubicBezTo>
                    <a:pt x="1029" y="6226"/>
                    <a:pt x="228" y="7627"/>
                    <a:pt x="128" y="9161"/>
                  </a:cubicBezTo>
                  <a:cubicBezTo>
                    <a:pt x="0" y="10281"/>
                    <a:pt x="517" y="11738"/>
                    <a:pt x="1824" y="11738"/>
                  </a:cubicBezTo>
                  <a:cubicBezTo>
                    <a:pt x="1880" y="11738"/>
                    <a:pt x="1937" y="11735"/>
                    <a:pt x="1996" y="11730"/>
                  </a:cubicBezTo>
                  <a:cubicBezTo>
                    <a:pt x="2563" y="11697"/>
                    <a:pt x="3130" y="11363"/>
                    <a:pt x="3464" y="10829"/>
                  </a:cubicBezTo>
                  <a:cubicBezTo>
                    <a:pt x="3798" y="10196"/>
                    <a:pt x="3831" y="9395"/>
                    <a:pt x="3364" y="8895"/>
                  </a:cubicBezTo>
                  <a:cubicBezTo>
                    <a:pt x="3132" y="8643"/>
                    <a:pt x="2766" y="8459"/>
                    <a:pt x="2408" y="8459"/>
                  </a:cubicBezTo>
                  <a:cubicBezTo>
                    <a:pt x="2148" y="8459"/>
                    <a:pt x="1892" y="8556"/>
                    <a:pt x="1696" y="8795"/>
                  </a:cubicBezTo>
                  <a:cubicBezTo>
                    <a:pt x="1329" y="9228"/>
                    <a:pt x="1363" y="10029"/>
                    <a:pt x="1963" y="10296"/>
                  </a:cubicBezTo>
                  <a:cubicBezTo>
                    <a:pt x="2009" y="10317"/>
                    <a:pt x="2055" y="10326"/>
                    <a:pt x="2100" y="10326"/>
                  </a:cubicBezTo>
                  <a:cubicBezTo>
                    <a:pt x="2410" y="10326"/>
                    <a:pt x="2647" y="9870"/>
                    <a:pt x="2297" y="9695"/>
                  </a:cubicBezTo>
                  <a:cubicBezTo>
                    <a:pt x="1963" y="9528"/>
                    <a:pt x="2163" y="9128"/>
                    <a:pt x="2497" y="9128"/>
                  </a:cubicBezTo>
                  <a:cubicBezTo>
                    <a:pt x="3130" y="9128"/>
                    <a:pt x="3164" y="9895"/>
                    <a:pt x="2930" y="10329"/>
                  </a:cubicBezTo>
                  <a:cubicBezTo>
                    <a:pt x="2697" y="10696"/>
                    <a:pt x="2297" y="10896"/>
                    <a:pt x="1863" y="10896"/>
                  </a:cubicBezTo>
                  <a:cubicBezTo>
                    <a:pt x="1429" y="10896"/>
                    <a:pt x="1062" y="10629"/>
                    <a:pt x="962" y="10196"/>
                  </a:cubicBezTo>
                  <a:cubicBezTo>
                    <a:pt x="562" y="9195"/>
                    <a:pt x="996" y="8027"/>
                    <a:pt x="1363" y="7127"/>
                  </a:cubicBezTo>
                  <a:cubicBezTo>
                    <a:pt x="1830" y="6026"/>
                    <a:pt x="2463" y="5025"/>
                    <a:pt x="2864" y="3958"/>
                  </a:cubicBezTo>
                  <a:cubicBezTo>
                    <a:pt x="3364" y="2724"/>
                    <a:pt x="3664" y="1456"/>
                    <a:pt x="3331" y="155"/>
                  </a:cubicBezTo>
                  <a:cubicBezTo>
                    <a:pt x="3291" y="48"/>
                    <a:pt x="3208" y="0"/>
                    <a:pt x="31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0"/>
            <p:cNvSpPr/>
            <p:nvPr/>
          </p:nvSpPr>
          <p:spPr>
            <a:xfrm>
              <a:off x="1973250" y="3333650"/>
              <a:ext cx="112600" cy="267700"/>
            </a:xfrm>
            <a:custGeom>
              <a:avLst/>
              <a:gdLst/>
              <a:ahLst/>
              <a:cxnLst/>
              <a:rect l="l" t="t" r="r" b="b"/>
              <a:pathLst>
                <a:path w="4504" h="10708" extrusionOk="0">
                  <a:moveTo>
                    <a:pt x="2310" y="1"/>
                  </a:moveTo>
                  <a:cubicBezTo>
                    <a:pt x="1632" y="1"/>
                    <a:pt x="970" y="365"/>
                    <a:pt x="567" y="902"/>
                  </a:cubicBezTo>
                  <a:cubicBezTo>
                    <a:pt x="0" y="1736"/>
                    <a:pt x="201" y="2770"/>
                    <a:pt x="534" y="3670"/>
                  </a:cubicBezTo>
                  <a:cubicBezTo>
                    <a:pt x="901" y="4638"/>
                    <a:pt x="1468" y="5472"/>
                    <a:pt x="2135" y="6272"/>
                  </a:cubicBezTo>
                  <a:cubicBezTo>
                    <a:pt x="2702" y="6973"/>
                    <a:pt x="3369" y="7673"/>
                    <a:pt x="3369" y="8640"/>
                  </a:cubicBezTo>
                  <a:cubicBezTo>
                    <a:pt x="3369" y="9339"/>
                    <a:pt x="2971" y="10061"/>
                    <a:pt x="2313" y="10061"/>
                  </a:cubicBezTo>
                  <a:cubicBezTo>
                    <a:pt x="2185" y="10061"/>
                    <a:pt x="2048" y="10034"/>
                    <a:pt x="1902" y="9975"/>
                  </a:cubicBezTo>
                  <a:cubicBezTo>
                    <a:pt x="1501" y="9808"/>
                    <a:pt x="1168" y="9408"/>
                    <a:pt x="1335" y="8941"/>
                  </a:cubicBezTo>
                  <a:cubicBezTo>
                    <a:pt x="1388" y="8727"/>
                    <a:pt x="1548" y="8620"/>
                    <a:pt x="1730" y="8620"/>
                  </a:cubicBezTo>
                  <a:cubicBezTo>
                    <a:pt x="1775" y="8620"/>
                    <a:pt x="1822" y="8627"/>
                    <a:pt x="1868" y="8640"/>
                  </a:cubicBezTo>
                  <a:cubicBezTo>
                    <a:pt x="2102" y="8774"/>
                    <a:pt x="2102" y="9107"/>
                    <a:pt x="2102" y="9341"/>
                  </a:cubicBezTo>
                  <a:cubicBezTo>
                    <a:pt x="2102" y="9466"/>
                    <a:pt x="2175" y="9525"/>
                    <a:pt x="2260" y="9525"/>
                  </a:cubicBezTo>
                  <a:cubicBezTo>
                    <a:pt x="2356" y="9525"/>
                    <a:pt x="2467" y="9449"/>
                    <a:pt x="2502" y="9308"/>
                  </a:cubicBezTo>
                  <a:cubicBezTo>
                    <a:pt x="2536" y="8974"/>
                    <a:pt x="2502" y="8574"/>
                    <a:pt x="2269" y="8274"/>
                  </a:cubicBezTo>
                  <a:cubicBezTo>
                    <a:pt x="2141" y="8082"/>
                    <a:pt x="1931" y="7999"/>
                    <a:pt x="1718" y="7999"/>
                  </a:cubicBezTo>
                  <a:cubicBezTo>
                    <a:pt x="1598" y="7999"/>
                    <a:pt x="1476" y="8025"/>
                    <a:pt x="1368" y="8073"/>
                  </a:cubicBezTo>
                  <a:cubicBezTo>
                    <a:pt x="567" y="8340"/>
                    <a:pt x="501" y="9341"/>
                    <a:pt x="934" y="9975"/>
                  </a:cubicBezTo>
                  <a:cubicBezTo>
                    <a:pt x="1272" y="10442"/>
                    <a:pt x="1832" y="10708"/>
                    <a:pt x="2379" y="10708"/>
                  </a:cubicBezTo>
                  <a:cubicBezTo>
                    <a:pt x="2534" y="10708"/>
                    <a:pt x="2688" y="10686"/>
                    <a:pt x="2836" y="10642"/>
                  </a:cubicBezTo>
                  <a:cubicBezTo>
                    <a:pt x="3503" y="10442"/>
                    <a:pt x="3970" y="9808"/>
                    <a:pt x="4070" y="9107"/>
                  </a:cubicBezTo>
                  <a:cubicBezTo>
                    <a:pt x="4370" y="7273"/>
                    <a:pt x="2802" y="6105"/>
                    <a:pt x="1902" y="4738"/>
                  </a:cubicBezTo>
                  <a:cubicBezTo>
                    <a:pt x="1668" y="4304"/>
                    <a:pt x="1401" y="3837"/>
                    <a:pt x="1235" y="3403"/>
                  </a:cubicBezTo>
                  <a:cubicBezTo>
                    <a:pt x="1068" y="2936"/>
                    <a:pt x="901" y="2436"/>
                    <a:pt x="934" y="1936"/>
                  </a:cubicBezTo>
                  <a:cubicBezTo>
                    <a:pt x="1026" y="1204"/>
                    <a:pt x="1646" y="584"/>
                    <a:pt x="2389" y="584"/>
                  </a:cubicBezTo>
                  <a:cubicBezTo>
                    <a:pt x="2459" y="584"/>
                    <a:pt x="2530" y="590"/>
                    <a:pt x="2602" y="601"/>
                  </a:cubicBezTo>
                  <a:cubicBezTo>
                    <a:pt x="3470" y="735"/>
                    <a:pt x="4203" y="1769"/>
                    <a:pt x="3703" y="2569"/>
                  </a:cubicBezTo>
                  <a:cubicBezTo>
                    <a:pt x="3572" y="2794"/>
                    <a:pt x="3367" y="2924"/>
                    <a:pt x="3154" y="2924"/>
                  </a:cubicBezTo>
                  <a:cubicBezTo>
                    <a:pt x="2987" y="2924"/>
                    <a:pt x="2815" y="2845"/>
                    <a:pt x="2669" y="2670"/>
                  </a:cubicBezTo>
                  <a:cubicBezTo>
                    <a:pt x="2536" y="2569"/>
                    <a:pt x="2369" y="2269"/>
                    <a:pt x="2502" y="2136"/>
                  </a:cubicBezTo>
                  <a:cubicBezTo>
                    <a:pt x="2483" y="2097"/>
                    <a:pt x="2532" y="2081"/>
                    <a:pt x="2576" y="2081"/>
                  </a:cubicBezTo>
                  <a:cubicBezTo>
                    <a:pt x="2607" y="2081"/>
                    <a:pt x="2636" y="2089"/>
                    <a:pt x="2636" y="2102"/>
                  </a:cubicBezTo>
                  <a:cubicBezTo>
                    <a:pt x="2673" y="2267"/>
                    <a:pt x="2802" y="2335"/>
                    <a:pt x="2939" y="2335"/>
                  </a:cubicBezTo>
                  <a:cubicBezTo>
                    <a:pt x="3162" y="2335"/>
                    <a:pt x="3406" y="2151"/>
                    <a:pt x="3303" y="1902"/>
                  </a:cubicBezTo>
                  <a:cubicBezTo>
                    <a:pt x="3166" y="1584"/>
                    <a:pt x="2864" y="1431"/>
                    <a:pt x="2560" y="1431"/>
                  </a:cubicBezTo>
                  <a:cubicBezTo>
                    <a:pt x="2195" y="1431"/>
                    <a:pt x="1826" y="1651"/>
                    <a:pt x="1735" y="2069"/>
                  </a:cubicBezTo>
                  <a:cubicBezTo>
                    <a:pt x="1552" y="2830"/>
                    <a:pt x="2342" y="3592"/>
                    <a:pt x="3091" y="3592"/>
                  </a:cubicBezTo>
                  <a:cubicBezTo>
                    <a:pt x="3162" y="3592"/>
                    <a:pt x="3233" y="3585"/>
                    <a:pt x="3303" y="3570"/>
                  </a:cubicBezTo>
                  <a:cubicBezTo>
                    <a:pt x="4070" y="3403"/>
                    <a:pt x="4504" y="2469"/>
                    <a:pt x="4370" y="1769"/>
                  </a:cubicBezTo>
                  <a:cubicBezTo>
                    <a:pt x="4237" y="968"/>
                    <a:pt x="3570" y="268"/>
                    <a:pt x="2802" y="68"/>
                  </a:cubicBezTo>
                  <a:cubicBezTo>
                    <a:pt x="2640" y="22"/>
                    <a:pt x="2474" y="1"/>
                    <a:pt x="2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1915700" y="3481900"/>
              <a:ext cx="173500" cy="260150"/>
            </a:xfrm>
            <a:custGeom>
              <a:avLst/>
              <a:gdLst/>
              <a:ahLst/>
              <a:cxnLst/>
              <a:rect l="l" t="t" r="r" b="b"/>
              <a:pathLst>
                <a:path w="6940" h="10406" extrusionOk="0">
                  <a:moveTo>
                    <a:pt x="6572" y="0"/>
                  </a:moveTo>
                  <a:cubicBezTo>
                    <a:pt x="6522" y="0"/>
                    <a:pt x="6472" y="25"/>
                    <a:pt x="6472" y="75"/>
                  </a:cubicBezTo>
                  <a:cubicBezTo>
                    <a:pt x="6439" y="1343"/>
                    <a:pt x="6305" y="2577"/>
                    <a:pt x="6205" y="3878"/>
                  </a:cubicBezTo>
                  <a:cubicBezTo>
                    <a:pt x="6172" y="5012"/>
                    <a:pt x="6172" y="6180"/>
                    <a:pt x="5838" y="7280"/>
                  </a:cubicBezTo>
                  <a:cubicBezTo>
                    <a:pt x="5538" y="8181"/>
                    <a:pt x="5004" y="9015"/>
                    <a:pt x="4204" y="9515"/>
                  </a:cubicBezTo>
                  <a:cubicBezTo>
                    <a:pt x="3740" y="9793"/>
                    <a:pt x="3236" y="9958"/>
                    <a:pt x="2736" y="9958"/>
                  </a:cubicBezTo>
                  <a:cubicBezTo>
                    <a:pt x="2336" y="9958"/>
                    <a:pt x="1939" y="9853"/>
                    <a:pt x="1569" y="9615"/>
                  </a:cubicBezTo>
                  <a:cubicBezTo>
                    <a:pt x="801" y="9115"/>
                    <a:pt x="301" y="8148"/>
                    <a:pt x="368" y="7180"/>
                  </a:cubicBezTo>
                  <a:cubicBezTo>
                    <a:pt x="501" y="6213"/>
                    <a:pt x="1168" y="5379"/>
                    <a:pt x="2002" y="4979"/>
                  </a:cubicBezTo>
                  <a:cubicBezTo>
                    <a:pt x="2353" y="4818"/>
                    <a:pt x="2756" y="4727"/>
                    <a:pt x="3154" y="4727"/>
                  </a:cubicBezTo>
                  <a:cubicBezTo>
                    <a:pt x="3662" y="4727"/>
                    <a:pt x="4163" y="4875"/>
                    <a:pt x="4537" y="5212"/>
                  </a:cubicBezTo>
                  <a:cubicBezTo>
                    <a:pt x="5204" y="5846"/>
                    <a:pt x="5338" y="7314"/>
                    <a:pt x="4571" y="7881"/>
                  </a:cubicBezTo>
                  <a:cubicBezTo>
                    <a:pt x="4208" y="8183"/>
                    <a:pt x="3518" y="8457"/>
                    <a:pt x="2970" y="8457"/>
                  </a:cubicBezTo>
                  <a:cubicBezTo>
                    <a:pt x="2913" y="8457"/>
                    <a:pt x="2857" y="8454"/>
                    <a:pt x="2803" y="8448"/>
                  </a:cubicBezTo>
                  <a:cubicBezTo>
                    <a:pt x="2336" y="8348"/>
                    <a:pt x="1902" y="7881"/>
                    <a:pt x="1969" y="7381"/>
                  </a:cubicBezTo>
                  <a:cubicBezTo>
                    <a:pt x="1999" y="6957"/>
                    <a:pt x="2386" y="6671"/>
                    <a:pt x="2781" y="6671"/>
                  </a:cubicBezTo>
                  <a:cubicBezTo>
                    <a:pt x="2822" y="6671"/>
                    <a:pt x="2862" y="6674"/>
                    <a:pt x="2903" y="6680"/>
                  </a:cubicBezTo>
                  <a:cubicBezTo>
                    <a:pt x="3170" y="6713"/>
                    <a:pt x="3470" y="6947"/>
                    <a:pt x="3403" y="7214"/>
                  </a:cubicBezTo>
                  <a:cubicBezTo>
                    <a:pt x="3403" y="7386"/>
                    <a:pt x="3258" y="7486"/>
                    <a:pt x="3114" y="7486"/>
                  </a:cubicBezTo>
                  <a:cubicBezTo>
                    <a:pt x="3064" y="7486"/>
                    <a:pt x="3013" y="7473"/>
                    <a:pt x="2970" y="7447"/>
                  </a:cubicBezTo>
                  <a:cubicBezTo>
                    <a:pt x="2928" y="7418"/>
                    <a:pt x="2885" y="7405"/>
                    <a:pt x="2844" y="7405"/>
                  </a:cubicBezTo>
                  <a:cubicBezTo>
                    <a:pt x="2656" y="7405"/>
                    <a:pt x="2505" y="7677"/>
                    <a:pt x="2669" y="7814"/>
                  </a:cubicBezTo>
                  <a:cubicBezTo>
                    <a:pt x="2808" y="7940"/>
                    <a:pt x="2984" y="7999"/>
                    <a:pt x="3161" y="7999"/>
                  </a:cubicBezTo>
                  <a:cubicBezTo>
                    <a:pt x="3453" y="7999"/>
                    <a:pt x="3746" y="7838"/>
                    <a:pt x="3870" y="7547"/>
                  </a:cubicBezTo>
                  <a:cubicBezTo>
                    <a:pt x="4170" y="7014"/>
                    <a:pt x="3737" y="6380"/>
                    <a:pt x="3236" y="6180"/>
                  </a:cubicBezTo>
                  <a:cubicBezTo>
                    <a:pt x="3069" y="6109"/>
                    <a:pt x="2901" y="6076"/>
                    <a:pt x="2739" y="6076"/>
                  </a:cubicBezTo>
                  <a:cubicBezTo>
                    <a:pt x="1837" y="6076"/>
                    <a:pt x="1106" y="7081"/>
                    <a:pt x="1502" y="8014"/>
                  </a:cubicBezTo>
                  <a:cubicBezTo>
                    <a:pt x="1775" y="8715"/>
                    <a:pt x="2373" y="8978"/>
                    <a:pt x="3025" y="8978"/>
                  </a:cubicBezTo>
                  <a:cubicBezTo>
                    <a:pt x="3646" y="8978"/>
                    <a:pt x="4316" y="8740"/>
                    <a:pt x="4804" y="8415"/>
                  </a:cubicBezTo>
                  <a:cubicBezTo>
                    <a:pt x="5872" y="7681"/>
                    <a:pt x="5972" y="5913"/>
                    <a:pt x="5171" y="4912"/>
                  </a:cubicBezTo>
                  <a:cubicBezTo>
                    <a:pt x="4730" y="4351"/>
                    <a:pt x="4036" y="4103"/>
                    <a:pt x="3335" y="4103"/>
                  </a:cubicBezTo>
                  <a:cubicBezTo>
                    <a:pt x="2870" y="4103"/>
                    <a:pt x="2401" y="4212"/>
                    <a:pt x="2002" y="4412"/>
                  </a:cubicBezTo>
                  <a:cubicBezTo>
                    <a:pt x="935" y="4912"/>
                    <a:pt x="168" y="6013"/>
                    <a:pt x="101" y="7180"/>
                  </a:cubicBezTo>
                  <a:cubicBezTo>
                    <a:pt x="1" y="8315"/>
                    <a:pt x="701" y="9415"/>
                    <a:pt x="1669" y="10016"/>
                  </a:cubicBezTo>
                  <a:cubicBezTo>
                    <a:pt x="2128" y="10280"/>
                    <a:pt x="2611" y="10405"/>
                    <a:pt x="3091" y="10405"/>
                  </a:cubicBezTo>
                  <a:cubicBezTo>
                    <a:pt x="3760" y="10405"/>
                    <a:pt x="4422" y="10162"/>
                    <a:pt x="5004" y="9716"/>
                  </a:cubicBezTo>
                  <a:cubicBezTo>
                    <a:pt x="6272" y="8715"/>
                    <a:pt x="6706" y="7147"/>
                    <a:pt x="6839" y="5613"/>
                  </a:cubicBezTo>
                  <a:cubicBezTo>
                    <a:pt x="6939" y="3811"/>
                    <a:pt x="6706" y="1977"/>
                    <a:pt x="6672" y="75"/>
                  </a:cubicBezTo>
                  <a:cubicBezTo>
                    <a:pt x="6672" y="25"/>
                    <a:pt x="6622" y="0"/>
                    <a:pt x="6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0"/>
            <p:cNvSpPr/>
            <p:nvPr/>
          </p:nvSpPr>
          <p:spPr>
            <a:xfrm>
              <a:off x="2368525" y="2953775"/>
              <a:ext cx="274400" cy="104525"/>
            </a:xfrm>
            <a:custGeom>
              <a:avLst/>
              <a:gdLst/>
              <a:ahLst/>
              <a:cxnLst/>
              <a:rect l="l" t="t" r="r" b="b"/>
              <a:pathLst>
                <a:path w="10976" h="4181" extrusionOk="0">
                  <a:moveTo>
                    <a:pt x="2298" y="0"/>
                  </a:moveTo>
                  <a:cubicBezTo>
                    <a:pt x="1854" y="0"/>
                    <a:pt x="1423" y="106"/>
                    <a:pt x="1035" y="385"/>
                  </a:cubicBezTo>
                  <a:cubicBezTo>
                    <a:pt x="368" y="886"/>
                    <a:pt x="1" y="1753"/>
                    <a:pt x="201" y="2587"/>
                  </a:cubicBezTo>
                  <a:cubicBezTo>
                    <a:pt x="401" y="3388"/>
                    <a:pt x="1101" y="4055"/>
                    <a:pt x="1902" y="4155"/>
                  </a:cubicBezTo>
                  <a:cubicBezTo>
                    <a:pt x="1991" y="4172"/>
                    <a:pt x="2084" y="4180"/>
                    <a:pt x="2178" y="4180"/>
                  </a:cubicBezTo>
                  <a:cubicBezTo>
                    <a:pt x="2827" y="4180"/>
                    <a:pt x="3558" y="3786"/>
                    <a:pt x="3703" y="3087"/>
                  </a:cubicBezTo>
                  <a:cubicBezTo>
                    <a:pt x="3853" y="2369"/>
                    <a:pt x="3198" y="1517"/>
                    <a:pt x="2460" y="1517"/>
                  </a:cubicBezTo>
                  <a:cubicBezTo>
                    <a:pt x="2375" y="1517"/>
                    <a:pt x="2288" y="1529"/>
                    <a:pt x="2202" y="1553"/>
                  </a:cubicBezTo>
                  <a:cubicBezTo>
                    <a:pt x="1435" y="1720"/>
                    <a:pt x="1335" y="2787"/>
                    <a:pt x="2035" y="3087"/>
                  </a:cubicBezTo>
                  <a:cubicBezTo>
                    <a:pt x="2078" y="3105"/>
                    <a:pt x="2118" y="3113"/>
                    <a:pt x="2156" y="3113"/>
                  </a:cubicBezTo>
                  <a:cubicBezTo>
                    <a:pt x="2478" y="3113"/>
                    <a:pt x="2624" y="2540"/>
                    <a:pt x="2236" y="2420"/>
                  </a:cubicBezTo>
                  <a:cubicBezTo>
                    <a:pt x="2205" y="2420"/>
                    <a:pt x="2203" y="2282"/>
                    <a:pt x="2252" y="2282"/>
                  </a:cubicBezTo>
                  <a:cubicBezTo>
                    <a:pt x="2257" y="2282"/>
                    <a:pt x="2263" y="2284"/>
                    <a:pt x="2269" y="2287"/>
                  </a:cubicBezTo>
                  <a:cubicBezTo>
                    <a:pt x="2304" y="2252"/>
                    <a:pt x="2349" y="2238"/>
                    <a:pt x="2400" y="2238"/>
                  </a:cubicBezTo>
                  <a:cubicBezTo>
                    <a:pt x="2545" y="2238"/>
                    <a:pt x="2729" y="2355"/>
                    <a:pt x="2803" y="2454"/>
                  </a:cubicBezTo>
                  <a:cubicBezTo>
                    <a:pt x="3203" y="2787"/>
                    <a:pt x="3103" y="3254"/>
                    <a:pt x="2703" y="3488"/>
                  </a:cubicBezTo>
                  <a:cubicBezTo>
                    <a:pt x="2521" y="3601"/>
                    <a:pt x="2328" y="3651"/>
                    <a:pt x="2137" y="3651"/>
                  </a:cubicBezTo>
                  <a:cubicBezTo>
                    <a:pt x="1480" y="3651"/>
                    <a:pt x="838" y="3065"/>
                    <a:pt x="735" y="2420"/>
                  </a:cubicBezTo>
                  <a:cubicBezTo>
                    <a:pt x="601" y="1586"/>
                    <a:pt x="1268" y="819"/>
                    <a:pt x="2069" y="752"/>
                  </a:cubicBezTo>
                  <a:cubicBezTo>
                    <a:pt x="2112" y="749"/>
                    <a:pt x="2156" y="748"/>
                    <a:pt x="2200" y="748"/>
                  </a:cubicBezTo>
                  <a:cubicBezTo>
                    <a:pt x="2656" y="748"/>
                    <a:pt x="3110" y="900"/>
                    <a:pt x="3537" y="1053"/>
                  </a:cubicBezTo>
                  <a:cubicBezTo>
                    <a:pt x="4004" y="1219"/>
                    <a:pt x="4437" y="1453"/>
                    <a:pt x="4871" y="1720"/>
                  </a:cubicBezTo>
                  <a:cubicBezTo>
                    <a:pt x="6133" y="2520"/>
                    <a:pt x="7225" y="3918"/>
                    <a:pt x="8829" y="3918"/>
                  </a:cubicBezTo>
                  <a:cubicBezTo>
                    <a:pt x="8963" y="3918"/>
                    <a:pt x="9100" y="3908"/>
                    <a:pt x="9241" y="3888"/>
                  </a:cubicBezTo>
                  <a:cubicBezTo>
                    <a:pt x="9941" y="3754"/>
                    <a:pt x="10575" y="3287"/>
                    <a:pt x="10775" y="2620"/>
                  </a:cubicBezTo>
                  <a:cubicBezTo>
                    <a:pt x="10975" y="1953"/>
                    <a:pt x="10708" y="1153"/>
                    <a:pt x="10108" y="752"/>
                  </a:cubicBezTo>
                  <a:cubicBezTo>
                    <a:pt x="9856" y="567"/>
                    <a:pt x="9546" y="470"/>
                    <a:pt x="9247" y="470"/>
                  </a:cubicBezTo>
                  <a:cubicBezTo>
                    <a:pt x="8794" y="470"/>
                    <a:pt x="8367" y="691"/>
                    <a:pt x="8207" y="1153"/>
                  </a:cubicBezTo>
                  <a:cubicBezTo>
                    <a:pt x="8073" y="1453"/>
                    <a:pt x="8106" y="1886"/>
                    <a:pt x="8407" y="2087"/>
                  </a:cubicBezTo>
                  <a:cubicBezTo>
                    <a:pt x="8642" y="2244"/>
                    <a:pt x="8939" y="2298"/>
                    <a:pt x="9218" y="2298"/>
                  </a:cubicBezTo>
                  <a:cubicBezTo>
                    <a:pt x="9294" y="2298"/>
                    <a:pt x="9369" y="2294"/>
                    <a:pt x="9441" y="2287"/>
                  </a:cubicBezTo>
                  <a:cubicBezTo>
                    <a:pt x="9708" y="2253"/>
                    <a:pt x="9741" y="1920"/>
                    <a:pt x="9474" y="1920"/>
                  </a:cubicBezTo>
                  <a:cubicBezTo>
                    <a:pt x="9241" y="1920"/>
                    <a:pt x="8907" y="1920"/>
                    <a:pt x="8774" y="1653"/>
                  </a:cubicBezTo>
                  <a:cubicBezTo>
                    <a:pt x="8707" y="1419"/>
                    <a:pt x="8807" y="1219"/>
                    <a:pt x="9074" y="1119"/>
                  </a:cubicBezTo>
                  <a:cubicBezTo>
                    <a:pt x="9158" y="1089"/>
                    <a:pt x="9239" y="1075"/>
                    <a:pt x="9318" y="1075"/>
                  </a:cubicBezTo>
                  <a:cubicBezTo>
                    <a:pt x="9677" y="1075"/>
                    <a:pt x="9971" y="1364"/>
                    <a:pt x="10108" y="1720"/>
                  </a:cubicBezTo>
                  <a:cubicBezTo>
                    <a:pt x="10475" y="2587"/>
                    <a:pt x="9608" y="3154"/>
                    <a:pt x="8774" y="3154"/>
                  </a:cubicBezTo>
                  <a:cubicBezTo>
                    <a:pt x="7840" y="3154"/>
                    <a:pt x="7106" y="2487"/>
                    <a:pt x="6405" y="1920"/>
                  </a:cubicBezTo>
                  <a:cubicBezTo>
                    <a:pt x="5605" y="1253"/>
                    <a:pt x="4771" y="719"/>
                    <a:pt x="3837" y="319"/>
                  </a:cubicBezTo>
                  <a:cubicBezTo>
                    <a:pt x="3337" y="140"/>
                    <a:pt x="2809" y="0"/>
                    <a:pt x="2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0"/>
            <p:cNvSpPr/>
            <p:nvPr/>
          </p:nvSpPr>
          <p:spPr>
            <a:xfrm>
              <a:off x="2519475" y="2891575"/>
              <a:ext cx="266875" cy="170525"/>
            </a:xfrm>
            <a:custGeom>
              <a:avLst/>
              <a:gdLst/>
              <a:ahLst/>
              <a:cxnLst/>
              <a:rect l="l" t="t" r="r" b="b"/>
              <a:pathLst>
                <a:path w="10675" h="6821" extrusionOk="0">
                  <a:moveTo>
                    <a:pt x="7355" y="0"/>
                  </a:moveTo>
                  <a:cubicBezTo>
                    <a:pt x="7306" y="0"/>
                    <a:pt x="7255" y="2"/>
                    <a:pt x="7205" y="5"/>
                  </a:cubicBezTo>
                  <a:cubicBezTo>
                    <a:pt x="6038" y="105"/>
                    <a:pt x="4971" y="839"/>
                    <a:pt x="4470" y="1939"/>
                  </a:cubicBezTo>
                  <a:cubicBezTo>
                    <a:pt x="3970" y="2940"/>
                    <a:pt x="4003" y="4341"/>
                    <a:pt x="4971" y="5108"/>
                  </a:cubicBezTo>
                  <a:cubicBezTo>
                    <a:pt x="5408" y="5458"/>
                    <a:pt x="5986" y="5636"/>
                    <a:pt x="6562" y="5636"/>
                  </a:cubicBezTo>
                  <a:cubicBezTo>
                    <a:pt x="7303" y="5636"/>
                    <a:pt x="8041" y="5342"/>
                    <a:pt x="8473" y="4741"/>
                  </a:cubicBezTo>
                  <a:cubicBezTo>
                    <a:pt x="9140" y="3741"/>
                    <a:pt x="9407" y="1973"/>
                    <a:pt x="8039" y="1439"/>
                  </a:cubicBezTo>
                  <a:cubicBezTo>
                    <a:pt x="7867" y="1363"/>
                    <a:pt x="7690" y="1329"/>
                    <a:pt x="7516" y="1329"/>
                  </a:cubicBezTo>
                  <a:cubicBezTo>
                    <a:pt x="6617" y="1329"/>
                    <a:pt x="5813" y="2256"/>
                    <a:pt x="6205" y="3207"/>
                  </a:cubicBezTo>
                  <a:cubicBezTo>
                    <a:pt x="6359" y="3567"/>
                    <a:pt x="6770" y="3907"/>
                    <a:pt x="7195" y="3907"/>
                  </a:cubicBezTo>
                  <a:cubicBezTo>
                    <a:pt x="7322" y="3907"/>
                    <a:pt x="7450" y="3876"/>
                    <a:pt x="7572" y="3807"/>
                  </a:cubicBezTo>
                  <a:cubicBezTo>
                    <a:pt x="8039" y="3607"/>
                    <a:pt x="8173" y="2973"/>
                    <a:pt x="7839" y="2607"/>
                  </a:cubicBezTo>
                  <a:cubicBezTo>
                    <a:pt x="7800" y="2560"/>
                    <a:pt x="7751" y="2541"/>
                    <a:pt x="7700" y="2541"/>
                  </a:cubicBezTo>
                  <a:cubicBezTo>
                    <a:pt x="7531" y="2541"/>
                    <a:pt x="7344" y="2753"/>
                    <a:pt x="7472" y="2907"/>
                  </a:cubicBezTo>
                  <a:cubicBezTo>
                    <a:pt x="7572" y="3074"/>
                    <a:pt x="7472" y="3374"/>
                    <a:pt x="7239" y="3374"/>
                  </a:cubicBezTo>
                  <a:cubicBezTo>
                    <a:pt x="7223" y="3375"/>
                    <a:pt x="7208" y="3376"/>
                    <a:pt x="7193" y="3376"/>
                  </a:cubicBezTo>
                  <a:cubicBezTo>
                    <a:pt x="6918" y="3376"/>
                    <a:pt x="6737" y="3095"/>
                    <a:pt x="6705" y="2873"/>
                  </a:cubicBezTo>
                  <a:cubicBezTo>
                    <a:pt x="6605" y="2406"/>
                    <a:pt x="6939" y="1939"/>
                    <a:pt x="7406" y="1906"/>
                  </a:cubicBezTo>
                  <a:cubicBezTo>
                    <a:pt x="7425" y="1905"/>
                    <a:pt x="7445" y="1904"/>
                    <a:pt x="7464" y="1904"/>
                  </a:cubicBezTo>
                  <a:cubicBezTo>
                    <a:pt x="7942" y="1904"/>
                    <a:pt x="8376" y="2291"/>
                    <a:pt x="8440" y="2740"/>
                  </a:cubicBezTo>
                  <a:cubicBezTo>
                    <a:pt x="8540" y="3307"/>
                    <a:pt x="8240" y="4108"/>
                    <a:pt x="7906" y="4541"/>
                  </a:cubicBezTo>
                  <a:cubicBezTo>
                    <a:pt x="7643" y="4882"/>
                    <a:pt x="7185" y="5036"/>
                    <a:pt x="6706" y="5036"/>
                  </a:cubicBezTo>
                  <a:cubicBezTo>
                    <a:pt x="6155" y="5036"/>
                    <a:pt x="5577" y="4832"/>
                    <a:pt x="5237" y="4475"/>
                  </a:cubicBezTo>
                  <a:cubicBezTo>
                    <a:pt x="4604" y="3807"/>
                    <a:pt x="4604" y="2740"/>
                    <a:pt x="5004" y="1939"/>
                  </a:cubicBezTo>
                  <a:cubicBezTo>
                    <a:pt x="5404" y="1105"/>
                    <a:pt x="6238" y="438"/>
                    <a:pt x="7205" y="305"/>
                  </a:cubicBezTo>
                  <a:cubicBezTo>
                    <a:pt x="7263" y="301"/>
                    <a:pt x="7321" y="299"/>
                    <a:pt x="7378" y="299"/>
                  </a:cubicBezTo>
                  <a:cubicBezTo>
                    <a:pt x="8287" y="299"/>
                    <a:pt x="9170" y="786"/>
                    <a:pt x="9641" y="1539"/>
                  </a:cubicBezTo>
                  <a:cubicBezTo>
                    <a:pt x="10174" y="2373"/>
                    <a:pt x="10041" y="3307"/>
                    <a:pt x="9540" y="4141"/>
                  </a:cubicBezTo>
                  <a:cubicBezTo>
                    <a:pt x="9040" y="4942"/>
                    <a:pt x="8206" y="5475"/>
                    <a:pt x="7306" y="5775"/>
                  </a:cubicBezTo>
                  <a:cubicBezTo>
                    <a:pt x="6205" y="6109"/>
                    <a:pt x="5037" y="6109"/>
                    <a:pt x="3903" y="6142"/>
                  </a:cubicBezTo>
                  <a:cubicBezTo>
                    <a:pt x="2636" y="6242"/>
                    <a:pt x="1368" y="6343"/>
                    <a:pt x="134" y="6409"/>
                  </a:cubicBezTo>
                  <a:cubicBezTo>
                    <a:pt x="0" y="6409"/>
                    <a:pt x="0" y="6609"/>
                    <a:pt x="134" y="6609"/>
                  </a:cubicBezTo>
                  <a:cubicBezTo>
                    <a:pt x="1509" y="6686"/>
                    <a:pt x="2943" y="6821"/>
                    <a:pt x="4347" y="6821"/>
                  </a:cubicBezTo>
                  <a:cubicBezTo>
                    <a:pt x="4781" y="6821"/>
                    <a:pt x="5212" y="6808"/>
                    <a:pt x="5638" y="6776"/>
                  </a:cubicBezTo>
                  <a:cubicBezTo>
                    <a:pt x="7172" y="6643"/>
                    <a:pt x="8740" y="6176"/>
                    <a:pt x="9741" y="4942"/>
                  </a:cubicBezTo>
                  <a:cubicBezTo>
                    <a:pt x="10508" y="3941"/>
                    <a:pt x="10675" y="2673"/>
                    <a:pt x="10041" y="1606"/>
                  </a:cubicBezTo>
                  <a:cubicBezTo>
                    <a:pt x="9499" y="681"/>
                    <a:pt x="8439" y="0"/>
                    <a:pt x="7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1961575" y="2980275"/>
              <a:ext cx="115100" cy="101150"/>
            </a:xfrm>
            <a:custGeom>
              <a:avLst/>
              <a:gdLst/>
              <a:ahLst/>
              <a:cxnLst/>
              <a:rect l="l" t="t" r="r" b="b"/>
              <a:pathLst>
                <a:path w="4604" h="4046" extrusionOk="0">
                  <a:moveTo>
                    <a:pt x="1372" y="1"/>
                  </a:moveTo>
                  <a:cubicBezTo>
                    <a:pt x="1218" y="1"/>
                    <a:pt x="1068" y="9"/>
                    <a:pt x="934" y="26"/>
                  </a:cubicBezTo>
                  <a:cubicBezTo>
                    <a:pt x="668" y="59"/>
                    <a:pt x="201" y="59"/>
                    <a:pt x="34" y="359"/>
                  </a:cubicBezTo>
                  <a:cubicBezTo>
                    <a:pt x="0" y="426"/>
                    <a:pt x="0" y="560"/>
                    <a:pt x="134" y="660"/>
                  </a:cubicBezTo>
                  <a:cubicBezTo>
                    <a:pt x="195" y="690"/>
                    <a:pt x="268" y="702"/>
                    <a:pt x="348" y="702"/>
                  </a:cubicBezTo>
                  <a:cubicBezTo>
                    <a:pt x="531" y="702"/>
                    <a:pt x="749" y="639"/>
                    <a:pt x="934" y="593"/>
                  </a:cubicBezTo>
                  <a:cubicBezTo>
                    <a:pt x="1051" y="576"/>
                    <a:pt x="1185" y="568"/>
                    <a:pt x="1326" y="568"/>
                  </a:cubicBezTo>
                  <a:cubicBezTo>
                    <a:pt x="1468" y="568"/>
                    <a:pt x="1618" y="576"/>
                    <a:pt x="1768" y="593"/>
                  </a:cubicBezTo>
                  <a:cubicBezTo>
                    <a:pt x="2269" y="660"/>
                    <a:pt x="2702" y="826"/>
                    <a:pt x="3103" y="1093"/>
                  </a:cubicBezTo>
                  <a:cubicBezTo>
                    <a:pt x="3470" y="1394"/>
                    <a:pt x="3703" y="1861"/>
                    <a:pt x="3937" y="2261"/>
                  </a:cubicBezTo>
                  <a:cubicBezTo>
                    <a:pt x="4037" y="2528"/>
                    <a:pt x="4137" y="2828"/>
                    <a:pt x="4170" y="3095"/>
                  </a:cubicBezTo>
                  <a:cubicBezTo>
                    <a:pt x="4270" y="3395"/>
                    <a:pt x="4370" y="3695"/>
                    <a:pt x="4370" y="3995"/>
                  </a:cubicBezTo>
                  <a:cubicBezTo>
                    <a:pt x="4370" y="4029"/>
                    <a:pt x="4404" y="4045"/>
                    <a:pt x="4441" y="4045"/>
                  </a:cubicBezTo>
                  <a:cubicBezTo>
                    <a:pt x="4479" y="4045"/>
                    <a:pt x="4520" y="4029"/>
                    <a:pt x="4537" y="3995"/>
                  </a:cubicBezTo>
                  <a:cubicBezTo>
                    <a:pt x="4537" y="3595"/>
                    <a:pt x="4604" y="3328"/>
                    <a:pt x="4537" y="2995"/>
                  </a:cubicBezTo>
                  <a:cubicBezTo>
                    <a:pt x="4504" y="2694"/>
                    <a:pt x="4437" y="2361"/>
                    <a:pt x="4337" y="2061"/>
                  </a:cubicBezTo>
                  <a:cubicBezTo>
                    <a:pt x="4170" y="1527"/>
                    <a:pt x="3870" y="960"/>
                    <a:pt x="3436" y="660"/>
                  </a:cubicBezTo>
                  <a:cubicBezTo>
                    <a:pt x="2969" y="326"/>
                    <a:pt x="2435" y="93"/>
                    <a:pt x="1835" y="26"/>
                  </a:cubicBezTo>
                  <a:cubicBezTo>
                    <a:pt x="1685" y="9"/>
                    <a:pt x="1526" y="1"/>
                    <a:pt x="1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0"/>
            <p:cNvSpPr/>
            <p:nvPr/>
          </p:nvSpPr>
          <p:spPr>
            <a:xfrm>
              <a:off x="1958300" y="2985875"/>
              <a:ext cx="159775" cy="71925"/>
            </a:xfrm>
            <a:custGeom>
              <a:avLst/>
              <a:gdLst/>
              <a:ahLst/>
              <a:cxnLst/>
              <a:rect l="l" t="t" r="r" b="b"/>
              <a:pathLst>
                <a:path w="6391" h="2877" extrusionOk="0">
                  <a:moveTo>
                    <a:pt x="303" y="0"/>
                  </a:moveTo>
                  <a:cubicBezTo>
                    <a:pt x="157" y="0"/>
                    <a:pt x="0" y="131"/>
                    <a:pt x="65" y="302"/>
                  </a:cubicBezTo>
                  <a:cubicBezTo>
                    <a:pt x="265" y="803"/>
                    <a:pt x="565" y="1303"/>
                    <a:pt x="899" y="1703"/>
                  </a:cubicBezTo>
                  <a:cubicBezTo>
                    <a:pt x="1266" y="2170"/>
                    <a:pt x="1733" y="2404"/>
                    <a:pt x="2300" y="2537"/>
                  </a:cubicBezTo>
                  <a:cubicBezTo>
                    <a:pt x="3190" y="2748"/>
                    <a:pt x="4081" y="2877"/>
                    <a:pt x="4971" y="2877"/>
                  </a:cubicBezTo>
                  <a:cubicBezTo>
                    <a:pt x="5348" y="2877"/>
                    <a:pt x="5725" y="2854"/>
                    <a:pt x="6102" y="2804"/>
                  </a:cubicBezTo>
                  <a:cubicBezTo>
                    <a:pt x="6113" y="2806"/>
                    <a:pt x="6123" y="2807"/>
                    <a:pt x="6133" y="2807"/>
                  </a:cubicBezTo>
                  <a:cubicBezTo>
                    <a:pt x="6312" y="2807"/>
                    <a:pt x="6390" y="2535"/>
                    <a:pt x="6169" y="2504"/>
                  </a:cubicBezTo>
                  <a:cubicBezTo>
                    <a:pt x="5068" y="2337"/>
                    <a:pt x="3934" y="2270"/>
                    <a:pt x="2800" y="2037"/>
                  </a:cubicBezTo>
                  <a:cubicBezTo>
                    <a:pt x="2266" y="1970"/>
                    <a:pt x="1766" y="1870"/>
                    <a:pt x="1399" y="1470"/>
                  </a:cubicBezTo>
                  <a:cubicBezTo>
                    <a:pt x="1065" y="1103"/>
                    <a:pt x="732" y="636"/>
                    <a:pt x="498" y="135"/>
                  </a:cubicBezTo>
                  <a:cubicBezTo>
                    <a:pt x="463" y="40"/>
                    <a:pt x="385"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0"/>
            <p:cNvSpPr/>
            <p:nvPr/>
          </p:nvSpPr>
          <p:spPr>
            <a:xfrm>
              <a:off x="1958225" y="3082525"/>
              <a:ext cx="93425" cy="246200"/>
            </a:xfrm>
            <a:custGeom>
              <a:avLst/>
              <a:gdLst/>
              <a:ahLst/>
              <a:cxnLst/>
              <a:rect l="l" t="t" r="r" b="b"/>
              <a:pathLst>
                <a:path w="3737" h="9848" extrusionOk="0">
                  <a:moveTo>
                    <a:pt x="3568" y="1"/>
                  </a:moveTo>
                  <a:cubicBezTo>
                    <a:pt x="3518" y="1"/>
                    <a:pt x="3470" y="34"/>
                    <a:pt x="3470" y="106"/>
                  </a:cubicBezTo>
                  <a:cubicBezTo>
                    <a:pt x="3403" y="1106"/>
                    <a:pt x="2870" y="1974"/>
                    <a:pt x="2436" y="2807"/>
                  </a:cubicBezTo>
                  <a:cubicBezTo>
                    <a:pt x="1969" y="3608"/>
                    <a:pt x="1469" y="4409"/>
                    <a:pt x="1068" y="5243"/>
                  </a:cubicBezTo>
                  <a:cubicBezTo>
                    <a:pt x="401" y="6644"/>
                    <a:pt x="1" y="8512"/>
                    <a:pt x="1168" y="9812"/>
                  </a:cubicBezTo>
                  <a:cubicBezTo>
                    <a:pt x="1193" y="9837"/>
                    <a:pt x="1221" y="9848"/>
                    <a:pt x="1246" y="9848"/>
                  </a:cubicBezTo>
                  <a:cubicBezTo>
                    <a:pt x="1321" y="9848"/>
                    <a:pt x="1377" y="9754"/>
                    <a:pt x="1302" y="9679"/>
                  </a:cubicBezTo>
                  <a:cubicBezTo>
                    <a:pt x="902" y="8979"/>
                    <a:pt x="768" y="8078"/>
                    <a:pt x="935" y="7277"/>
                  </a:cubicBezTo>
                  <a:cubicBezTo>
                    <a:pt x="1035" y="6410"/>
                    <a:pt x="1502" y="5643"/>
                    <a:pt x="1936" y="4909"/>
                  </a:cubicBezTo>
                  <a:cubicBezTo>
                    <a:pt x="2336" y="4142"/>
                    <a:pt x="2870" y="3408"/>
                    <a:pt x="3203" y="2607"/>
                  </a:cubicBezTo>
                  <a:cubicBezTo>
                    <a:pt x="3537" y="1773"/>
                    <a:pt x="3737" y="939"/>
                    <a:pt x="3670" y="72"/>
                  </a:cubicBezTo>
                  <a:cubicBezTo>
                    <a:pt x="3655" y="26"/>
                    <a:pt x="3611" y="1"/>
                    <a:pt x="3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0"/>
            <p:cNvSpPr/>
            <p:nvPr/>
          </p:nvSpPr>
          <p:spPr>
            <a:xfrm>
              <a:off x="1951575" y="3340500"/>
              <a:ext cx="88400" cy="203875"/>
            </a:xfrm>
            <a:custGeom>
              <a:avLst/>
              <a:gdLst/>
              <a:ahLst/>
              <a:cxnLst/>
              <a:rect l="l" t="t" r="r" b="b"/>
              <a:pathLst>
                <a:path w="3536" h="8155" extrusionOk="0">
                  <a:moveTo>
                    <a:pt x="946" y="0"/>
                  </a:moveTo>
                  <a:cubicBezTo>
                    <a:pt x="927" y="0"/>
                    <a:pt x="910" y="9"/>
                    <a:pt x="901" y="27"/>
                  </a:cubicBezTo>
                  <a:cubicBezTo>
                    <a:pt x="400" y="628"/>
                    <a:pt x="100" y="1261"/>
                    <a:pt x="67" y="2029"/>
                  </a:cubicBezTo>
                  <a:cubicBezTo>
                    <a:pt x="0" y="2829"/>
                    <a:pt x="200" y="3630"/>
                    <a:pt x="534" y="4330"/>
                  </a:cubicBezTo>
                  <a:cubicBezTo>
                    <a:pt x="867" y="5097"/>
                    <a:pt x="1368" y="5698"/>
                    <a:pt x="1901" y="6298"/>
                  </a:cubicBezTo>
                  <a:cubicBezTo>
                    <a:pt x="2435" y="6832"/>
                    <a:pt x="3069" y="7366"/>
                    <a:pt x="3403" y="8133"/>
                  </a:cubicBezTo>
                  <a:cubicBezTo>
                    <a:pt x="3416" y="8147"/>
                    <a:pt x="3442" y="8155"/>
                    <a:pt x="3466" y="8155"/>
                  </a:cubicBezTo>
                  <a:cubicBezTo>
                    <a:pt x="3502" y="8155"/>
                    <a:pt x="3536" y="8139"/>
                    <a:pt x="3536" y="8100"/>
                  </a:cubicBezTo>
                  <a:cubicBezTo>
                    <a:pt x="3436" y="7366"/>
                    <a:pt x="3036" y="6932"/>
                    <a:pt x="2569" y="6432"/>
                  </a:cubicBezTo>
                  <a:cubicBezTo>
                    <a:pt x="2068" y="5831"/>
                    <a:pt x="1568" y="5264"/>
                    <a:pt x="1201" y="4597"/>
                  </a:cubicBezTo>
                  <a:cubicBezTo>
                    <a:pt x="434" y="3296"/>
                    <a:pt x="200" y="1462"/>
                    <a:pt x="1034" y="127"/>
                  </a:cubicBezTo>
                  <a:cubicBezTo>
                    <a:pt x="1058" y="55"/>
                    <a:pt x="996" y="0"/>
                    <a:pt x="9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2102500" y="2933425"/>
              <a:ext cx="251050" cy="100875"/>
            </a:xfrm>
            <a:custGeom>
              <a:avLst/>
              <a:gdLst/>
              <a:ahLst/>
              <a:cxnLst/>
              <a:rect l="l" t="t" r="r" b="b"/>
              <a:pathLst>
                <a:path w="10042" h="4035" extrusionOk="0">
                  <a:moveTo>
                    <a:pt x="8435" y="1"/>
                  </a:moveTo>
                  <a:cubicBezTo>
                    <a:pt x="7223" y="1"/>
                    <a:pt x="5953" y="641"/>
                    <a:pt x="5004" y="1266"/>
                  </a:cubicBezTo>
                  <a:cubicBezTo>
                    <a:pt x="4204" y="1766"/>
                    <a:pt x="3503" y="2300"/>
                    <a:pt x="2703" y="2801"/>
                  </a:cubicBezTo>
                  <a:cubicBezTo>
                    <a:pt x="1902" y="3368"/>
                    <a:pt x="1035" y="3801"/>
                    <a:pt x="67" y="3901"/>
                  </a:cubicBezTo>
                  <a:cubicBezTo>
                    <a:pt x="1" y="3901"/>
                    <a:pt x="1" y="4035"/>
                    <a:pt x="67" y="4035"/>
                  </a:cubicBezTo>
                  <a:cubicBezTo>
                    <a:pt x="901" y="4035"/>
                    <a:pt x="1702" y="3801"/>
                    <a:pt x="2503" y="3468"/>
                  </a:cubicBezTo>
                  <a:cubicBezTo>
                    <a:pt x="3336" y="3134"/>
                    <a:pt x="4037" y="2567"/>
                    <a:pt x="4804" y="2100"/>
                  </a:cubicBezTo>
                  <a:cubicBezTo>
                    <a:pt x="5538" y="1600"/>
                    <a:pt x="6339" y="1099"/>
                    <a:pt x="7206" y="799"/>
                  </a:cubicBezTo>
                  <a:cubicBezTo>
                    <a:pt x="7755" y="630"/>
                    <a:pt x="8331" y="541"/>
                    <a:pt x="8900" y="541"/>
                  </a:cubicBezTo>
                  <a:cubicBezTo>
                    <a:pt x="9229" y="541"/>
                    <a:pt x="9556" y="571"/>
                    <a:pt x="9874" y="632"/>
                  </a:cubicBezTo>
                  <a:cubicBezTo>
                    <a:pt x="10008" y="632"/>
                    <a:pt x="10041" y="532"/>
                    <a:pt x="9975" y="432"/>
                  </a:cubicBezTo>
                  <a:cubicBezTo>
                    <a:pt x="9494" y="126"/>
                    <a:pt x="8970" y="1"/>
                    <a:pt x="8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0"/>
            <p:cNvSpPr/>
            <p:nvPr/>
          </p:nvSpPr>
          <p:spPr>
            <a:xfrm>
              <a:off x="2374575" y="2928300"/>
              <a:ext cx="207900" cy="92400"/>
            </a:xfrm>
            <a:custGeom>
              <a:avLst/>
              <a:gdLst/>
              <a:ahLst/>
              <a:cxnLst/>
              <a:rect l="l" t="t" r="r" b="b"/>
              <a:pathLst>
                <a:path w="8316" h="3696" extrusionOk="0">
                  <a:moveTo>
                    <a:pt x="2204" y="0"/>
                  </a:moveTo>
                  <a:cubicBezTo>
                    <a:pt x="1333" y="0"/>
                    <a:pt x="486" y="298"/>
                    <a:pt x="26" y="1104"/>
                  </a:cubicBezTo>
                  <a:cubicBezTo>
                    <a:pt x="0" y="1129"/>
                    <a:pt x="52" y="1193"/>
                    <a:pt x="93" y="1193"/>
                  </a:cubicBezTo>
                  <a:cubicBezTo>
                    <a:pt x="106" y="1193"/>
                    <a:pt x="118" y="1187"/>
                    <a:pt x="126" y="1171"/>
                  </a:cubicBezTo>
                  <a:cubicBezTo>
                    <a:pt x="762" y="707"/>
                    <a:pt x="1486" y="491"/>
                    <a:pt x="2222" y="491"/>
                  </a:cubicBezTo>
                  <a:cubicBezTo>
                    <a:pt x="2914" y="491"/>
                    <a:pt x="3615" y="682"/>
                    <a:pt x="4262" y="1037"/>
                  </a:cubicBezTo>
                  <a:cubicBezTo>
                    <a:pt x="4929" y="1471"/>
                    <a:pt x="5529" y="1938"/>
                    <a:pt x="6130" y="2438"/>
                  </a:cubicBezTo>
                  <a:cubicBezTo>
                    <a:pt x="6430" y="2672"/>
                    <a:pt x="6764" y="2939"/>
                    <a:pt x="7097" y="3139"/>
                  </a:cubicBezTo>
                  <a:cubicBezTo>
                    <a:pt x="7431" y="3406"/>
                    <a:pt x="7831" y="3506"/>
                    <a:pt x="8198" y="3673"/>
                  </a:cubicBezTo>
                  <a:cubicBezTo>
                    <a:pt x="8214" y="3689"/>
                    <a:pt x="8230" y="3695"/>
                    <a:pt x="8244" y="3695"/>
                  </a:cubicBezTo>
                  <a:cubicBezTo>
                    <a:pt x="8289" y="3695"/>
                    <a:pt x="8315" y="3631"/>
                    <a:pt x="8265" y="3606"/>
                  </a:cubicBezTo>
                  <a:cubicBezTo>
                    <a:pt x="7831" y="3306"/>
                    <a:pt x="7531" y="2939"/>
                    <a:pt x="7164" y="2605"/>
                  </a:cubicBezTo>
                  <a:cubicBezTo>
                    <a:pt x="6830" y="2305"/>
                    <a:pt x="6530" y="2005"/>
                    <a:pt x="6197" y="1771"/>
                  </a:cubicBezTo>
                  <a:cubicBezTo>
                    <a:pt x="5529" y="1238"/>
                    <a:pt x="4829" y="737"/>
                    <a:pt x="4028" y="404"/>
                  </a:cubicBezTo>
                  <a:cubicBezTo>
                    <a:pt x="3504" y="163"/>
                    <a:pt x="2847" y="0"/>
                    <a:pt x="2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0"/>
            <p:cNvSpPr/>
            <p:nvPr/>
          </p:nvSpPr>
          <p:spPr>
            <a:xfrm>
              <a:off x="1943100" y="3611450"/>
              <a:ext cx="90225" cy="56025"/>
            </a:xfrm>
            <a:custGeom>
              <a:avLst/>
              <a:gdLst/>
              <a:ahLst/>
              <a:cxnLst/>
              <a:rect l="l" t="t" r="r" b="b"/>
              <a:pathLst>
                <a:path w="3609" h="2241" extrusionOk="0">
                  <a:moveTo>
                    <a:pt x="1823" y="1"/>
                  </a:moveTo>
                  <a:cubicBezTo>
                    <a:pt x="1607" y="1"/>
                    <a:pt x="1395" y="34"/>
                    <a:pt x="1206" y="97"/>
                  </a:cubicBezTo>
                  <a:cubicBezTo>
                    <a:pt x="739" y="197"/>
                    <a:pt x="406" y="531"/>
                    <a:pt x="72" y="864"/>
                  </a:cubicBezTo>
                  <a:cubicBezTo>
                    <a:pt x="0" y="936"/>
                    <a:pt x="49" y="991"/>
                    <a:pt x="95" y="991"/>
                  </a:cubicBezTo>
                  <a:cubicBezTo>
                    <a:pt x="113" y="991"/>
                    <a:pt x="130" y="983"/>
                    <a:pt x="139" y="964"/>
                  </a:cubicBezTo>
                  <a:cubicBezTo>
                    <a:pt x="439" y="664"/>
                    <a:pt x="739" y="464"/>
                    <a:pt x="1173" y="397"/>
                  </a:cubicBezTo>
                  <a:cubicBezTo>
                    <a:pt x="1216" y="393"/>
                    <a:pt x="1260" y="391"/>
                    <a:pt x="1304" y="391"/>
                  </a:cubicBezTo>
                  <a:cubicBezTo>
                    <a:pt x="1601" y="391"/>
                    <a:pt x="1917" y="485"/>
                    <a:pt x="2207" y="631"/>
                  </a:cubicBezTo>
                  <a:cubicBezTo>
                    <a:pt x="2441" y="731"/>
                    <a:pt x="2741" y="898"/>
                    <a:pt x="2908" y="1164"/>
                  </a:cubicBezTo>
                  <a:cubicBezTo>
                    <a:pt x="3074" y="1465"/>
                    <a:pt x="3174" y="1798"/>
                    <a:pt x="3108" y="2132"/>
                  </a:cubicBezTo>
                  <a:cubicBezTo>
                    <a:pt x="3108" y="2178"/>
                    <a:pt x="3156" y="2241"/>
                    <a:pt x="3208" y="2241"/>
                  </a:cubicBezTo>
                  <a:cubicBezTo>
                    <a:pt x="3231" y="2241"/>
                    <a:pt x="3254" y="2229"/>
                    <a:pt x="3275" y="2199"/>
                  </a:cubicBezTo>
                  <a:cubicBezTo>
                    <a:pt x="3575" y="1932"/>
                    <a:pt x="3608" y="1431"/>
                    <a:pt x="3441" y="1031"/>
                  </a:cubicBezTo>
                  <a:cubicBezTo>
                    <a:pt x="3275" y="631"/>
                    <a:pt x="2941" y="297"/>
                    <a:pt x="2541" y="130"/>
                  </a:cubicBezTo>
                  <a:cubicBezTo>
                    <a:pt x="2312" y="42"/>
                    <a:pt x="2064" y="1"/>
                    <a:pt x="1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2080825" y="4724200"/>
              <a:ext cx="580450" cy="19675"/>
            </a:xfrm>
            <a:custGeom>
              <a:avLst/>
              <a:gdLst/>
              <a:ahLst/>
              <a:cxnLst/>
              <a:rect l="l" t="t" r="r" b="b"/>
              <a:pathLst>
                <a:path w="23218" h="787" extrusionOk="0">
                  <a:moveTo>
                    <a:pt x="11217" y="0"/>
                  </a:moveTo>
                  <a:cubicBezTo>
                    <a:pt x="9226" y="0"/>
                    <a:pt x="7239" y="30"/>
                    <a:pt x="5238" y="119"/>
                  </a:cubicBezTo>
                  <a:cubicBezTo>
                    <a:pt x="3570" y="186"/>
                    <a:pt x="1868" y="319"/>
                    <a:pt x="201" y="352"/>
                  </a:cubicBezTo>
                  <a:cubicBezTo>
                    <a:pt x="0" y="352"/>
                    <a:pt x="0" y="653"/>
                    <a:pt x="201" y="653"/>
                  </a:cubicBezTo>
                  <a:cubicBezTo>
                    <a:pt x="3203" y="653"/>
                    <a:pt x="6172" y="786"/>
                    <a:pt x="9174" y="786"/>
                  </a:cubicBezTo>
                  <a:cubicBezTo>
                    <a:pt x="12176" y="786"/>
                    <a:pt x="15111" y="686"/>
                    <a:pt x="18113" y="653"/>
                  </a:cubicBezTo>
                  <a:cubicBezTo>
                    <a:pt x="18947" y="653"/>
                    <a:pt x="19748" y="653"/>
                    <a:pt x="20582" y="586"/>
                  </a:cubicBezTo>
                  <a:cubicBezTo>
                    <a:pt x="21416" y="586"/>
                    <a:pt x="22250" y="586"/>
                    <a:pt x="23084" y="486"/>
                  </a:cubicBezTo>
                  <a:cubicBezTo>
                    <a:pt x="23184" y="486"/>
                    <a:pt x="23217" y="319"/>
                    <a:pt x="23084" y="252"/>
                  </a:cubicBezTo>
                  <a:cubicBezTo>
                    <a:pt x="22383" y="152"/>
                    <a:pt x="21616" y="152"/>
                    <a:pt x="20915" y="119"/>
                  </a:cubicBezTo>
                  <a:cubicBezTo>
                    <a:pt x="20182" y="52"/>
                    <a:pt x="19448" y="52"/>
                    <a:pt x="18714" y="52"/>
                  </a:cubicBezTo>
                  <a:cubicBezTo>
                    <a:pt x="18238" y="73"/>
                    <a:pt x="17769" y="81"/>
                    <a:pt x="17303" y="81"/>
                  </a:cubicBezTo>
                  <a:cubicBezTo>
                    <a:pt x="16266" y="81"/>
                    <a:pt x="15246" y="42"/>
                    <a:pt x="14211" y="19"/>
                  </a:cubicBezTo>
                  <a:cubicBezTo>
                    <a:pt x="13210" y="8"/>
                    <a:pt x="12213" y="0"/>
                    <a:pt x="11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2073325" y="4166025"/>
              <a:ext cx="19200" cy="570125"/>
            </a:xfrm>
            <a:custGeom>
              <a:avLst/>
              <a:gdLst/>
              <a:ahLst/>
              <a:cxnLst/>
              <a:rect l="l" t="t" r="r" b="b"/>
              <a:pathLst>
                <a:path w="768" h="22805" extrusionOk="0">
                  <a:moveTo>
                    <a:pt x="548" y="0"/>
                  </a:moveTo>
                  <a:cubicBezTo>
                    <a:pt x="457" y="0"/>
                    <a:pt x="367" y="59"/>
                    <a:pt x="367" y="163"/>
                  </a:cubicBezTo>
                  <a:cubicBezTo>
                    <a:pt x="234" y="1631"/>
                    <a:pt x="234" y="3132"/>
                    <a:pt x="234" y="4600"/>
                  </a:cubicBezTo>
                  <a:cubicBezTo>
                    <a:pt x="234" y="6034"/>
                    <a:pt x="200" y="7502"/>
                    <a:pt x="167" y="8936"/>
                  </a:cubicBezTo>
                  <a:cubicBezTo>
                    <a:pt x="67" y="11838"/>
                    <a:pt x="0" y="14707"/>
                    <a:pt x="0" y="17642"/>
                  </a:cubicBezTo>
                  <a:cubicBezTo>
                    <a:pt x="0" y="19310"/>
                    <a:pt x="34" y="20911"/>
                    <a:pt x="67" y="22579"/>
                  </a:cubicBezTo>
                  <a:cubicBezTo>
                    <a:pt x="67" y="22729"/>
                    <a:pt x="184" y="22804"/>
                    <a:pt x="300" y="22804"/>
                  </a:cubicBezTo>
                  <a:cubicBezTo>
                    <a:pt x="417" y="22804"/>
                    <a:pt x="534" y="22729"/>
                    <a:pt x="534" y="22579"/>
                  </a:cubicBezTo>
                  <a:cubicBezTo>
                    <a:pt x="734" y="16742"/>
                    <a:pt x="501" y="10904"/>
                    <a:pt x="667" y="5133"/>
                  </a:cubicBezTo>
                  <a:cubicBezTo>
                    <a:pt x="701" y="3466"/>
                    <a:pt x="767" y="1831"/>
                    <a:pt x="734" y="163"/>
                  </a:cubicBezTo>
                  <a:cubicBezTo>
                    <a:pt x="718" y="51"/>
                    <a:pt x="633" y="0"/>
                    <a:pt x="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1986600" y="4437775"/>
              <a:ext cx="100075" cy="305050"/>
            </a:xfrm>
            <a:custGeom>
              <a:avLst/>
              <a:gdLst/>
              <a:ahLst/>
              <a:cxnLst/>
              <a:rect l="l" t="t" r="r" b="b"/>
              <a:pathLst>
                <a:path w="4003" h="12202" extrusionOk="0">
                  <a:moveTo>
                    <a:pt x="2202" y="1"/>
                  </a:moveTo>
                  <a:cubicBezTo>
                    <a:pt x="1501" y="1"/>
                    <a:pt x="801" y="268"/>
                    <a:pt x="434" y="835"/>
                  </a:cubicBezTo>
                  <a:cubicBezTo>
                    <a:pt x="0" y="1435"/>
                    <a:pt x="100" y="2236"/>
                    <a:pt x="267" y="2870"/>
                  </a:cubicBezTo>
                  <a:cubicBezTo>
                    <a:pt x="634" y="4204"/>
                    <a:pt x="1535" y="5305"/>
                    <a:pt x="2302" y="6472"/>
                  </a:cubicBezTo>
                  <a:cubicBezTo>
                    <a:pt x="2769" y="7239"/>
                    <a:pt x="3036" y="8007"/>
                    <a:pt x="3202" y="8907"/>
                  </a:cubicBezTo>
                  <a:cubicBezTo>
                    <a:pt x="3369" y="9908"/>
                    <a:pt x="3503" y="10942"/>
                    <a:pt x="3536" y="11976"/>
                  </a:cubicBezTo>
                  <a:cubicBezTo>
                    <a:pt x="3536" y="12126"/>
                    <a:pt x="3644" y="12201"/>
                    <a:pt x="3753" y="12201"/>
                  </a:cubicBezTo>
                  <a:cubicBezTo>
                    <a:pt x="3861" y="12201"/>
                    <a:pt x="3970" y="12126"/>
                    <a:pt x="3970" y="11976"/>
                  </a:cubicBezTo>
                  <a:cubicBezTo>
                    <a:pt x="4003" y="10742"/>
                    <a:pt x="4003" y="9441"/>
                    <a:pt x="3669" y="8173"/>
                  </a:cubicBezTo>
                  <a:cubicBezTo>
                    <a:pt x="3436" y="7139"/>
                    <a:pt x="2835" y="6205"/>
                    <a:pt x="2268" y="5338"/>
                  </a:cubicBezTo>
                  <a:cubicBezTo>
                    <a:pt x="1701" y="4504"/>
                    <a:pt x="1101" y="3670"/>
                    <a:pt x="834" y="2669"/>
                  </a:cubicBezTo>
                  <a:cubicBezTo>
                    <a:pt x="701" y="2202"/>
                    <a:pt x="667" y="1602"/>
                    <a:pt x="967" y="1168"/>
                  </a:cubicBezTo>
                  <a:cubicBezTo>
                    <a:pt x="1253" y="825"/>
                    <a:pt x="1784" y="654"/>
                    <a:pt x="2266" y="654"/>
                  </a:cubicBezTo>
                  <a:cubicBezTo>
                    <a:pt x="2347" y="654"/>
                    <a:pt x="2426" y="659"/>
                    <a:pt x="2502" y="668"/>
                  </a:cubicBezTo>
                  <a:cubicBezTo>
                    <a:pt x="3102" y="801"/>
                    <a:pt x="3302" y="1569"/>
                    <a:pt x="3036" y="2002"/>
                  </a:cubicBezTo>
                  <a:cubicBezTo>
                    <a:pt x="2944" y="2185"/>
                    <a:pt x="2714" y="2340"/>
                    <a:pt x="2471" y="2340"/>
                  </a:cubicBezTo>
                  <a:cubicBezTo>
                    <a:pt x="2448" y="2340"/>
                    <a:pt x="2425" y="2339"/>
                    <a:pt x="2402" y="2336"/>
                  </a:cubicBezTo>
                  <a:cubicBezTo>
                    <a:pt x="2166" y="2306"/>
                    <a:pt x="2035" y="1913"/>
                    <a:pt x="2259" y="1913"/>
                  </a:cubicBezTo>
                  <a:cubicBezTo>
                    <a:pt x="2289" y="1913"/>
                    <a:pt x="2325" y="1920"/>
                    <a:pt x="2368" y="1936"/>
                  </a:cubicBezTo>
                  <a:cubicBezTo>
                    <a:pt x="2401" y="1944"/>
                    <a:pt x="2431" y="1947"/>
                    <a:pt x="2461" y="1947"/>
                  </a:cubicBezTo>
                  <a:cubicBezTo>
                    <a:pt x="2797" y="1947"/>
                    <a:pt x="2942" y="1455"/>
                    <a:pt x="2635" y="1302"/>
                  </a:cubicBezTo>
                  <a:cubicBezTo>
                    <a:pt x="2513" y="1241"/>
                    <a:pt x="2390" y="1213"/>
                    <a:pt x="2273" y="1213"/>
                  </a:cubicBezTo>
                  <a:cubicBezTo>
                    <a:pt x="1753" y="1213"/>
                    <a:pt x="1338" y="1758"/>
                    <a:pt x="1501" y="2303"/>
                  </a:cubicBezTo>
                  <a:cubicBezTo>
                    <a:pt x="1638" y="2758"/>
                    <a:pt x="2054" y="2980"/>
                    <a:pt x="2484" y="2980"/>
                  </a:cubicBezTo>
                  <a:cubicBezTo>
                    <a:pt x="2685" y="2980"/>
                    <a:pt x="2889" y="2932"/>
                    <a:pt x="3069" y="2836"/>
                  </a:cubicBezTo>
                  <a:cubicBezTo>
                    <a:pt x="3703" y="2503"/>
                    <a:pt x="3870" y="1769"/>
                    <a:pt x="3703" y="1135"/>
                  </a:cubicBezTo>
                  <a:cubicBezTo>
                    <a:pt x="3536" y="368"/>
                    <a:pt x="2902" y="1"/>
                    <a:pt x="22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2079450" y="4730600"/>
              <a:ext cx="298875" cy="89425"/>
            </a:xfrm>
            <a:custGeom>
              <a:avLst/>
              <a:gdLst/>
              <a:ahLst/>
              <a:cxnLst/>
              <a:rect l="l" t="t" r="r" b="b"/>
              <a:pathLst>
                <a:path w="11955" h="3577" extrusionOk="0">
                  <a:moveTo>
                    <a:pt x="9924" y="0"/>
                  </a:moveTo>
                  <a:cubicBezTo>
                    <a:pt x="9577" y="0"/>
                    <a:pt x="9251" y="92"/>
                    <a:pt x="8995" y="297"/>
                  </a:cubicBezTo>
                  <a:cubicBezTo>
                    <a:pt x="8562" y="730"/>
                    <a:pt x="8328" y="1531"/>
                    <a:pt x="8895" y="1964"/>
                  </a:cubicBezTo>
                  <a:cubicBezTo>
                    <a:pt x="9078" y="2133"/>
                    <a:pt x="9327" y="2219"/>
                    <a:pt x="9573" y="2219"/>
                  </a:cubicBezTo>
                  <a:cubicBezTo>
                    <a:pt x="9910" y="2219"/>
                    <a:pt x="10242" y="2059"/>
                    <a:pt x="10396" y="1731"/>
                  </a:cubicBezTo>
                  <a:cubicBezTo>
                    <a:pt x="10511" y="1478"/>
                    <a:pt x="10277" y="1209"/>
                    <a:pt x="10055" y="1209"/>
                  </a:cubicBezTo>
                  <a:cubicBezTo>
                    <a:pt x="9955" y="1209"/>
                    <a:pt x="9858" y="1263"/>
                    <a:pt x="9796" y="1397"/>
                  </a:cubicBezTo>
                  <a:cubicBezTo>
                    <a:pt x="9736" y="1516"/>
                    <a:pt x="9647" y="1567"/>
                    <a:pt x="9557" y="1567"/>
                  </a:cubicBezTo>
                  <a:cubicBezTo>
                    <a:pt x="9395" y="1567"/>
                    <a:pt x="9229" y="1400"/>
                    <a:pt x="9229" y="1164"/>
                  </a:cubicBezTo>
                  <a:cubicBezTo>
                    <a:pt x="9229" y="780"/>
                    <a:pt x="9542" y="614"/>
                    <a:pt x="9881" y="614"/>
                  </a:cubicBezTo>
                  <a:cubicBezTo>
                    <a:pt x="10073" y="614"/>
                    <a:pt x="10273" y="667"/>
                    <a:pt x="10430" y="764"/>
                  </a:cubicBezTo>
                  <a:cubicBezTo>
                    <a:pt x="10796" y="964"/>
                    <a:pt x="10997" y="1397"/>
                    <a:pt x="10997" y="1798"/>
                  </a:cubicBezTo>
                  <a:cubicBezTo>
                    <a:pt x="10997" y="2265"/>
                    <a:pt x="10730" y="2598"/>
                    <a:pt x="10296" y="2732"/>
                  </a:cubicBezTo>
                  <a:cubicBezTo>
                    <a:pt x="10028" y="2830"/>
                    <a:pt x="9748" y="2871"/>
                    <a:pt x="9464" y="2871"/>
                  </a:cubicBezTo>
                  <a:cubicBezTo>
                    <a:pt x="8689" y="2871"/>
                    <a:pt x="7886" y="2567"/>
                    <a:pt x="7227" y="2298"/>
                  </a:cubicBezTo>
                  <a:cubicBezTo>
                    <a:pt x="6126" y="1831"/>
                    <a:pt x="5126" y="1231"/>
                    <a:pt x="4058" y="797"/>
                  </a:cubicBezTo>
                  <a:cubicBezTo>
                    <a:pt x="3185" y="443"/>
                    <a:pt x="2295" y="189"/>
                    <a:pt x="1388" y="189"/>
                  </a:cubicBezTo>
                  <a:cubicBezTo>
                    <a:pt x="1014" y="189"/>
                    <a:pt x="636" y="232"/>
                    <a:pt x="256" y="330"/>
                  </a:cubicBezTo>
                  <a:cubicBezTo>
                    <a:pt x="0" y="426"/>
                    <a:pt x="81" y="766"/>
                    <a:pt x="351" y="766"/>
                  </a:cubicBezTo>
                  <a:cubicBezTo>
                    <a:pt x="363" y="766"/>
                    <a:pt x="376" y="765"/>
                    <a:pt x="389" y="764"/>
                  </a:cubicBezTo>
                  <a:cubicBezTo>
                    <a:pt x="634" y="718"/>
                    <a:pt x="879" y="697"/>
                    <a:pt x="1124" y="697"/>
                  </a:cubicBezTo>
                  <a:cubicBezTo>
                    <a:pt x="2476" y="697"/>
                    <a:pt x="3806" y="1338"/>
                    <a:pt x="4992" y="1931"/>
                  </a:cubicBezTo>
                  <a:cubicBezTo>
                    <a:pt x="6327" y="2632"/>
                    <a:pt x="7728" y="3432"/>
                    <a:pt x="9262" y="3566"/>
                  </a:cubicBezTo>
                  <a:cubicBezTo>
                    <a:pt x="9349" y="3573"/>
                    <a:pt x="9437" y="3577"/>
                    <a:pt x="9527" y="3577"/>
                  </a:cubicBezTo>
                  <a:cubicBezTo>
                    <a:pt x="10648" y="3577"/>
                    <a:pt x="11954" y="2992"/>
                    <a:pt x="11831" y="1664"/>
                  </a:cubicBezTo>
                  <a:cubicBezTo>
                    <a:pt x="11797" y="1097"/>
                    <a:pt x="11464" y="563"/>
                    <a:pt x="10930" y="230"/>
                  </a:cubicBezTo>
                  <a:cubicBezTo>
                    <a:pt x="10604" y="83"/>
                    <a:pt x="10255" y="0"/>
                    <a:pt x="99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0"/>
            <p:cNvSpPr/>
            <p:nvPr/>
          </p:nvSpPr>
          <p:spPr>
            <a:xfrm>
              <a:off x="2360200" y="4731575"/>
              <a:ext cx="275200" cy="104600"/>
            </a:xfrm>
            <a:custGeom>
              <a:avLst/>
              <a:gdLst/>
              <a:ahLst/>
              <a:cxnLst/>
              <a:rect l="l" t="t" r="r" b="b"/>
              <a:pathLst>
                <a:path w="11008" h="4184" extrusionOk="0">
                  <a:moveTo>
                    <a:pt x="2163" y="0"/>
                  </a:moveTo>
                  <a:cubicBezTo>
                    <a:pt x="2074" y="0"/>
                    <a:pt x="1986" y="8"/>
                    <a:pt x="1901" y="24"/>
                  </a:cubicBezTo>
                  <a:cubicBezTo>
                    <a:pt x="1101" y="157"/>
                    <a:pt x="400" y="791"/>
                    <a:pt x="200" y="1592"/>
                  </a:cubicBezTo>
                  <a:cubicBezTo>
                    <a:pt x="0" y="2426"/>
                    <a:pt x="367" y="3326"/>
                    <a:pt x="1034" y="3827"/>
                  </a:cubicBezTo>
                  <a:cubicBezTo>
                    <a:pt x="1414" y="4085"/>
                    <a:pt x="1835" y="4184"/>
                    <a:pt x="2269" y="4184"/>
                  </a:cubicBezTo>
                  <a:cubicBezTo>
                    <a:pt x="2789" y="4184"/>
                    <a:pt x="3327" y="4042"/>
                    <a:pt x="3836" y="3860"/>
                  </a:cubicBezTo>
                  <a:cubicBezTo>
                    <a:pt x="4770" y="3493"/>
                    <a:pt x="5604" y="2926"/>
                    <a:pt x="6405" y="2259"/>
                  </a:cubicBezTo>
                  <a:cubicBezTo>
                    <a:pt x="7105" y="1692"/>
                    <a:pt x="7839" y="1025"/>
                    <a:pt x="8773" y="1025"/>
                  </a:cubicBezTo>
                  <a:cubicBezTo>
                    <a:pt x="9607" y="1025"/>
                    <a:pt x="10508" y="1592"/>
                    <a:pt x="10107" y="2492"/>
                  </a:cubicBezTo>
                  <a:cubicBezTo>
                    <a:pt x="9971" y="2820"/>
                    <a:pt x="9677" y="3103"/>
                    <a:pt x="9319" y="3103"/>
                  </a:cubicBezTo>
                  <a:cubicBezTo>
                    <a:pt x="9240" y="3103"/>
                    <a:pt x="9158" y="3090"/>
                    <a:pt x="9073" y="3060"/>
                  </a:cubicBezTo>
                  <a:cubicBezTo>
                    <a:pt x="8840" y="2993"/>
                    <a:pt x="8706" y="2759"/>
                    <a:pt x="8773" y="2526"/>
                  </a:cubicBezTo>
                  <a:cubicBezTo>
                    <a:pt x="8906" y="2259"/>
                    <a:pt x="9240" y="2259"/>
                    <a:pt x="9507" y="2259"/>
                  </a:cubicBezTo>
                  <a:cubicBezTo>
                    <a:pt x="9740" y="2259"/>
                    <a:pt x="9707" y="1925"/>
                    <a:pt x="9440" y="1892"/>
                  </a:cubicBezTo>
                  <a:cubicBezTo>
                    <a:pt x="9368" y="1885"/>
                    <a:pt x="9293" y="1881"/>
                    <a:pt x="9217" y="1881"/>
                  </a:cubicBezTo>
                  <a:cubicBezTo>
                    <a:pt x="8939" y="1881"/>
                    <a:pt x="8642" y="1935"/>
                    <a:pt x="8406" y="2092"/>
                  </a:cubicBezTo>
                  <a:cubicBezTo>
                    <a:pt x="8106" y="2326"/>
                    <a:pt x="8073" y="2726"/>
                    <a:pt x="8206" y="3026"/>
                  </a:cubicBezTo>
                  <a:cubicBezTo>
                    <a:pt x="8347" y="3488"/>
                    <a:pt x="8790" y="3708"/>
                    <a:pt x="9251" y="3708"/>
                  </a:cubicBezTo>
                  <a:cubicBezTo>
                    <a:pt x="9556" y="3708"/>
                    <a:pt x="9868" y="3612"/>
                    <a:pt x="10107" y="3426"/>
                  </a:cubicBezTo>
                  <a:cubicBezTo>
                    <a:pt x="10708" y="3026"/>
                    <a:pt x="11008" y="2226"/>
                    <a:pt x="10774" y="1558"/>
                  </a:cubicBezTo>
                  <a:cubicBezTo>
                    <a:pt x="10574" y="891"/>
                    <a:pt x="9941" y="424"/>
                    <a:pt x="9240" y="291"/>
                  </a:cubicBezTo>
                  <a:cubicBezTo>
                    <a:pt x="9099" y="270"/>
                    <a:pt x="8962" y="261"/>
                    <a:pt x="8829" y="261"/>
                  </a:cubicBezTo>
                  <a:cubicBezTo>
                    <a:pt x="7225" y="261"/>
                    <a:pt x="6133" y="1658"/>
                    <a:pt x="4870" y="2459"/>
                  </a:cubicBezTo>
                  <a:cubicBezTo>
                    <a:pt x="4437" y="2726"/>
                    <a:pt x="4003" y="2959"/>
                    <a:pt x="3536" y="3160"/>
                  </a:cubicBezTo>
                  <a:cubicBezTo>
                    <a:pt x="3133" y="3275"/>
                    <a:pt x="2705" y="3440"/>
                    <a:pt x="2273" y="3440"/>
                  </a:cubicBezTo>
                  <a:cubicBezTo>
                    <a:pt x="2205" y="3440"/>
                    <a:pt x="2137" y="3436"/>
                    <a:pt x="2068" y="3426"/>
                  </a:cubicBezTo>
                  <a:cubicBezTo>
                    <a:pt x="1268" y="3360"/>
                    <a:pt x="601" y="2593"/>
                    <a:pt x="734" y="1759"/>
                  </a:cubicBezTo>
                  <a:cubicBezTo>
                    <a:pt x="837" y="1113"/>
                    <a:pt x="1480" y="528"/>
                    <a:pt x="2136" y="528"/>
                  </a:cubicBezTo>
                  <a:cubicBezTo>
                    <a:pt x="2328" y="528"/>
                    <a:pt x="2521" y="578"/>
                    <a:pt x="2702" y="691"/>
                  </a:cubicBezTo>
                  <a:cubicBezTo>
                    <a:pt x="3102" y="925"/>
                    <a:pt x="3202" y="1392"/>
                    <a:pt x="2835" y="1725"/>
                  </a:cubicBezTo>
                  <a:cubicBezTo>
                    <a:pt x="2737" y="1824"/>
                    <a:pt x="2546" y="1941"/>
                    <a:pt x="2400" y="1941"/>
                  </a:cubicBezTo>
                  <a:cubicBezTo>
                    <a:pt x="2349" y="1941"/>
                    <a:pt x="2303" y="1927"/>
                    <a:pt x="2268" y="1892"/>
                  </a:cubicBezTo>
                  <a:cubicBezTo>
                    <a:pt x="2259" y="1895"/>
                    <a:pt x="2251" y="1896"/>
                    <a:pt x="2244" y="1896"/>
                  </a:cubicBezTo>
                  <a:cubicBezTo>
                    <a:pt x="2169" y="1896"/>
                    <a:pt x="2174" y="1759"/>
                    <a:pt x="2235" y="1759"/>
                  </a:cubicBezTo>
                  <a:cubicBezTo>
                    <a:pt x="2625" y="1669"/>
                    <a:pt x="2476" y="1067"/>
                    <a:pt x="2151" y="1067"/>
                  </a:cubicBezTo>
                  <a:cubicBezTo>
                    <a:pt x="2114" y="1067"/>
                    <a:pt x="2075" y="1075"/>
                    <a:pt x="2035" y="1091"/>
                  </a:cubicBezTo>
                  <a:cubicBezTo>
                    <a:pt x="1334" y="1392"/>
                    <a:pt x="1434" y="2492"/>
                    <a:pt x="2202" y="2659"/>
                  </a:cubicBezTo>
                  <a:cubicBezTo>
                    <a:pt x="2277" y="2677"/>
                    <a:pt x="2352" y="2686"/>
                    <a:pt x="2427" y="2686"/>
                  </a:cubicBezTo>
                  <a:cubicBezTo>
                    <a:pt x="3178" y="2686"/>
                    <a:pt x="3854" y="1820"/>
                    <a:pt x="3703" y="1091"/>
                  </a:cubicBezTo>
                  <a:cubicBezTo>
                    <a:pt x="3556" y="417"/>
                    <a:pt x="2816" y="0"/>
                    <a:pt x="2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p:cNvSpPr/>
            <p:nvPr/>
          </p:nvSpPr>
          <p:spPr>
            <a:xfrm>
              <a:off x="2511125" y="4727075"/>
              <a:ext cx="266900" cy="169625"/>
            </a:xfrm>
            <a:custGeom>
              <a:avLst/>
              <a:gdLst/>
              <a:ahLst/>
              <a:cxnLst/>
              <a:rect l="l" t="t" r="r" b="b"/>
              <a:pathLst>
                <a:path w="10676" h="6785" extrusionOk="0">
                  <a:moveTo>
                    <a:pt x="4551" y="0"/>
                  </a:moveTo>
                  <a:cubicBezTo>
                    <a:pt x="3079" y="0"/>
                    <a:pt x="1606" y="177"/>
                    <a:pt x="134" y="204"/>
                  </a:cubicBezTo>
                  <a:cubicBezTo>
                    <a:pt x="1" y="204"/>
                    <a:pt x="1" y="404"/>
                    <a:pt x="134" y="404"/>
                  </a:cubicBezTo>
                  <a:cubicBezTo>
                    <a:pt x="1368" y="438"/>
                    <a:pt x="2636" y="571"/>
                    <a:pt x="3904" y="671"/>
                  </a:cubicBezTo>
                  <a:cubicBezTo>
                    <a:pt x="5038" y="704"/>
                    <a:pt x="6205" y="704"/>
                    <a:pt x="7273" y="1038"/>
                  </a:cubicBezTo>
                  <a:cubicBezTo>
                    <a:pt x="8207" y="1338"/>
                    <a:pt x="9041" y="1872"/>
                    <a:pt x="9541" y="2672"/>
                  </a:cubicBezTo>
                  <a:cubicBezTo>
                    <a:pt x="10041" y="3506"/>
                    <a:pt x="10175" y="4440"/>
                    <a:pt x="9608" y="5274"/>
                  </a:cubicBezTo>
                  <a:cubicBezTo>
                    <a:pt x="9168" y="6027"/>
                    <a:pt x="8287" y="6514"/>
                    <a:pt x="7379" y="6514"/>
                  </a:cubicBezTo>
                  <a:cubicBezTo>
                    <a:pt x="7321" y="6514"/>
                    <a:pt x="7264" y="6513"/>
                    <a:pt x="7206" y="6509"/>
                  </a:cubicBezTo>
                  <a:cubicBezTo>
                    <a:pt x="6239" y="6375"/>
                    <a:pt x="5405" y="5708"/>
                    <a:pt x="5004" y="4874"/>
                  </a:cubicBezTo>
                  <a:cubicBezTo>
                    <a:pt x="4604" y="4073"/>
                    <a:pt x="4604" y="3006"/>
                    <a:pt x="5238" y="2339"/>
                  </a:cubicBezTo>
                  <a:cubicBezTo>
                    <a:pt x="5577" y="1982"/>
                    <a:pt x="6156" y="1777"/>
                    <a:pt x="6707" y="1777"/>
                  </a:cubicBezTo>
                  <a:cubicBezTo>
                    <a:pt x="7185" y="1777"/>
                    <a:pt x="7643" y="1931"/>
                    <a:pt x="7906" y="2272"/>
                  </a:cubicBezTo>
                  <a:cubicBezTo>
                    <a:pt x="8240" y="2706"/>
                    <a:pt x="8540" y="3473"/>
                    <a:pt x="8440" y="4073"/>
                  </a:cubicBezTo>
                  <a:cubicBezTo>
                    <a:pt x="8376" y="4522"/>
                    <a:pt x="7942" y="4909"/>
                    <a:pt x="7465" y="4909"/>
                  </a:cubicBezTo>
                  <a:cubicBezTo>
                    <a:pt x="7445" y="4909"/>
                    <a:pt x="7426" y="4909"/>
                    <a:pt x="7406" y="4907"/>
                  </a:cubicBezTo>
                  <a:cubicBezTo>
                    <a:pt x="6939" y="4874"/>
                    <a:pt x="6605" y="4407"/>
                    <a:pt x="6706" y="3940"/>
                  </a:cubicBezTo>
                  <a:cubicBezTo>
                    <a:pt x="6737" y="3719"/>
                    <a:pt x="6919" y="3437"/>
                    <a:pt x="7194" y="3437"/>
                  </a:cubicBezTo>
                  <a:cubicBezTo>
                    <a:pt x="7209" y="3437"/>
                    <a:pt x="7224" y="3438"/>
                    <a:pt x="7239" y="3440"/>
                  </a:cubicBezTo>
                  <a:cubicBezTo>
                    <a:pt x="7473" y="3440"/>
                    <a:pt x="7573" y="3740"/>
                    <a:pt x="7473" y="3907"/>
                  </a:cubicBezTo>
                  <a:cubicBezTo>
                    <a:pt x="7319" y="4060"/>
                    <a:pt x="7519" y="4273"/>
                    <a:pt x="7696" y="4273"/>
                  </a:cubicBezTo>
                  <a:cubicBezTo>
                    <a:pt x="7750" y="4273"/>
                    <a:pt x="7801" y="4253"/>
                    <a:pt x="7840" y="4207"/>
                  </a:cubicBezTo>
                  <a:cubicBezTo>
                    <a:pt x="8173" y="3840"/>
                    <a:pt x="8040" y="3206"/>
                    <a:pt x="7573" y="3006"/>
                  </a:cubicBezTo>
                  <a:cubicBezTo>
                    <a:pt x="7445" y="2934"/>
                    <a:pt x="7312" y="2903"/>
                    <a:pt x="7181" y="2903"/>
                  </a:cubicBezTo>
                  <a:cubicBezTo>
                    <a:pt x="6761" y="2903"/>
                    <a:pt x="6358" y="3226"/>
                    <a:pt x="6205" y="3606"/>
                  </a:cubicBezTo>
                  <a:cubicBezTo>
                    <a:pt x="5814" y="4557"/>
                    <a:pt x="6618" y="5484"/>
                    <a:pt x="7517" y="5484"/>
                  </a:cubicBezTo>
                  <a:cubicBezTo>
                    <a:pt x="7690" y="5484"/>
                    <a:pt x="7867" y="5450"/>
                    <a:pt x="8040" y="5374"/>
                  </a:cubicBezTo>
                  <a:cubicBezTo>
                    <a:pt x="9407" y="4841"/>
                    <a:pt x="9141" y="3073"/>
                    <a:pt x="8473" y="2072"/>
                  </a:cubicBezTo>
                  <a:cubicBezTo>
                    <a:pt x="8042" y="1471"/>
                    <a:pt x="7304" y="1177"/>
                    <a:pt x="6563" y="1177"/>
                  </a:cubicBezTo>
                  <a:cubicBezTo>
                    <a:pt x="5987" y="1177"/>
                    <a:pt x="5409" y="1355"/>
                    <a:pt x="4971" y="1705"/>
                  </a:cubicBezTo>
                  <a:cubicBezTo>
                    <a:pt x="4004" y="2439"/>
                    <a:pt x="3937" y="3873"/>
                    <a:pt x="4471" y="4874"/>
                  </a:cubicBezTo>
                  <a:cubicBezTo>
                    <a:pt x="4971" y="5941"/>
                    <a:pt x="6038" y="6709"/>
                    <a:pt x="7206" y="6775"/>
                  </a:cubicBezTo>
                  <a:cubicBezTo>
                    <a:pt x="7278" y="6782"/>
                    <a:pt x="7351" y="6785"/>
                    <a:pt x="7423" y="6785"/>
                  </a:cubicBezTo>
                  <a:cubicBezTo>
                    <a:pt x="8483" y="6785"/>
                    <a:pt x="9510" y="6113"/>
                    <a:pt x="10041" y="5208"/>
                  </a:cubicBezTo>
                  <a:cubicBezTo>
                    <a:pt x="10675" y="4107"/>
                    <a:pt x="10508" y="2873"/>
                    <a:pt x="9741" y="1872"/>
                  </a:cubicBezTo>
                  <a:cubicBezTo>
                    <a:pt x="8740" y="604"/>
                    <a:pt x="7173" y="171"/>
                    <a:pt x="5638" y="37"/>
                  </a:cubicBezTo>
                  <a:cubicBezTo>
                    <a:pt x="5276" y="11"/>
                    <a:pt x="4913" y="0"/>
                    <a:pt x="45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1977425" y="4174775"/>
              <a:ext cx="112600" cy="267725"/>
            </a:xfrm>
            <a:custGeom>
              <a:avLst/>
              <a:gdLst/>
              <a:ahLst/>
              <a:cxnLst/>
              <a:rect l="l" t="t" r="r" b="b"/>
              <a:pathLst>
                <a:path w="4504" h="10709" extrusionOk="0">
                  <a:moveTo>
                    <a:pt x="2359" y="1"/>
                  </a:moveTo>
                  <a:cubicBezTo>
                    <a:pt x="1819" y="1"/>
                    <a:pt x="1268" y="285"/>
                    <a:pt x="934" y="747"/>
                  </a:cubicBezTo>
                  <a:cubicBezTo>
                    <a:pt x="501" y="1348"/>
                    <a:pt x="567" y="2348"/>
                    <a:pt x="1368" y="2649"/>
                  </a:cubicBezTo>
                  <a:cubicBezTo>
                    <a:pt x="1476" y="2697"/>
                    <a:pt x="1598" y="2723"/>
                    <a:pt x="1718" y="2723"/>
                  </a:cubicBezTo>
                  <a:cubicBezTo>
                    <a:pt x="1931" y="2723"/>
                    <a:pt x="2141" y="2640"/>
                    <a:pt x="2268" y="2448"/>
                  </a:cubicBezTo>
                  <a:cubicBezTo>
                    <a:pt x="2502" y="2148"/>
                    <a:pt x="2535" y="1748"/>
                    <a:pt x="2502" y="1414"/>
                  </a:cubicBezTo>
                  <a:cubicBezTo>
                    <a:pt x="2465" y="1268"/>
                    <a:pt x="2348" y="1192"/>
                    <a:pt x="2250" y="1192"/>
                  </a:cubicBezTo>
                  <a:cubicBezTo>
                    <a:pt x="2169" y="1192"/>
                    <a:pt x="2102" y="1243"/>
                    <a:pt x="2102" y="1348"/>
                  </a:cubicBezTo>
                  <a:cubicBezTo>
                    <a:pt x="2102" y="1615"/>
                    <a:pt x="2102" y="1948"/>
                    <a:pt x="1868" y="2082"/>
                  </a:cubicBezTo>
                  <a:cubicBezTo>
                    <a:pt x="1822" y="2093"/>
                    <a:pt x="1777" y="2099"/>
                    <a:pt x="1735" y="2099"/>
                  </a:cubicBezTo>
                  <a:cubicBezTo>
                    <a:pt x="1536" y="2099"/>
                    <a:pt x="1390" y="1974"/>
                    <a:pt x="1334" y="1781"/>
                  </a:cubicBezTo>
                  <a:cubicBezTo>
                    <a:pt x="1168" y="1314"/>
                    <a:pt x="1501" y="914"/>
                    <a:pt x="1902" y="747"/>
                  </a:cubicBezTo>
                  <a:cubicBezTo>
                    <a:pt x="2048" y="680"/>
                    <a:pt x="2187" y="649"/>
                    <a:pt x="2316" y="649"/>
                  </a:cubicBezTo>
                  <a:cubicBezTo>
                    <a:pt x="2954" y="649"/>
                    <a:pt x="3369" y="1388"/>
                    <a:pt x="3369" y="2082"/>
                  </a:cubicBezTo>
                  <a:cubicBezTo>
                    <a:pt x="3369" y="3016"/>
                    <a:pt x="2702" y="3749"/>
                    <a:pt x="2102" y="4450"/>
                  </a:cubicBezTo>
                  <a:cubicBezTo>
                    <a:pt x="1468" y="5250"/>
                    <a:pt x="901" y="6084"/>
                    <a:pt x="534" y="7018"/>
                  </a:cubicBezTo>
                  <a:cubicBezTo>
                    <a:pt x="200" y="7952"/>
                    <a:pt x="0" y="8986"/>
                    <a:pt x="567" y="9820"/>
                  </a:cubicBezTo>
                  <a:cubicBezTo>
                    <a:pt x="975" y="10364"/>
                    <a:pt x="1627" y="10709"/>
                    <a:pt x="2306" y="10709"/>
                  </a:cubicBezTo>
                  <a:cubicBezTo>
                    <a:pt x="2460" y="10709"/>
                    <a:pt x="2615" y="10691"/>
                    <a:pt x="2769" y="10654"/>
                  </a:cubicBezTo>
                  <a:cubicBezTo>
                    <a:pt x="3569" y="10454"/>
                    <a:pt x="4237" y="9754"/>
                    <a:pt x="4370" y="8953"/>
                  </a:cubicBezTo>
                  <a:cubicBezTo>
                    <a:pt x="4503" y="8253"/>
                    <a:pt x="4070" y="7319"/>
                    <a:pt x="3303" y="7152"/>
                  </a:cubicBezTo>
                  <a:cubicBezTo>
                    <a:pt x="3233" y="7137"/>
                    <a:pt x="3162" y="7130"/>
                    <a:pt x="3090" y="7130"/>
                  </a:cubicBezTo>
                  <a:cubicBezTo>
                    <a:pt x="2342" y="7130"/>
                    <a:pt x="1552" y="7892"/>
                    <a:pt x="1735" y="8653"/>
                  </a:cubicBezTo>
                  <a:cubicBezTo>
                    <a:pt x="1826" y="9071"/>
                    <a:pt x="2194" y="9291"/>
                    <a:pt x="2559" y="9291"/>
                  </a:cubicBezTo>
                  <a:cubicBezTo>
                    <a:pt x="2864" y="9291"/>
                    <a:pt x="3166" y="9138"/>
                    <a:pt x="3303" y="8820"/>
                  </a:cubicBezTo>
                  <a:cubicBezTo>
                    <a:pt x="3406" y="8571"/>
                    <a:pt x="3162" y="8387"/>
                    <a:pt x="2939" y="8387"/>
                  </a:cubicBezTo>
                  <a:cubicBezTo>
                    <a:pt x="2802" y="8387"/>
                    <a:pt x="2673" y="8455"/>
                    <a:pt x="2635" y="8620"/>
                  </a:cubicBezTo>
                  <a:cubicBezTo>
                    <a:pt x="2635" y="8633"/>
                    <a:pt x="2607" y="8641"/>
                    <a:pt x="2576" y="8641"/>
                  </a:cubicBezTo>
                  <a:cubicBezTo>
                    <a:pt x="2532" y="8641"/>
                    <a:pt x="2482" y="8625"/>
                    <a:pt x="2502" y="8586"/>
                  </a:cubicBezTo>
                  <a:cubicBezTo>
                    <a:pt x="2369" y="8453"/>
                    <a:pt x="2535" y="8153"/>
                    <a:pt x="2669" y="8019"/>
                  </a:cubicBezTo>
                  <a:cubicBezTo>
                    <a:pt x="2811" y="7863"/>
                    <a:pt x="2970" y="7792"/>
                    <a:pt x="3128" y="7792"/>
                  </a:cubicBezTo>
                  <a:cubicBezTo>
                    <a:pt x="3341" y="7792"/>
                    <a:pt x="3549" y="7922"/>
                    <a:pt x="3703" y="8153"/>
                  </a:cubicBezTo>
                  <a:cubicBezTo>
                    <a:pt x="4203" y="8953"/>
                    <a:pt x="3436" y="9987"/>
                    <a:pt x="2602" y="10121"/>
                  </a:cubicBezTo>
                  <a:cubicBezTo>
                    <a:pt x="2530" y="10132"/>
                    <a:pt x="2459" y="10138"/>
                    <a:pt x="2388" y="10138"/>
                  </a:cubicBezTo>
                  <a:cubicBezTo>
                    <a:pt x="1646" y="10138"/>
                    <a:pt x="1026" y="9518"/>
                    <a:pt x="934" y="8786"/>
                  </a:cubicBezTo>
                  <a:cubicBezTo>
                    <a:pt x="901" y="8286"/>
                    <a:pt x="1068" y="7786"/>
                    <a:pt x="1234" y="7319"/>
                  </a:cubicBezTo>
                  <a:cubicBezTo>
                    <a:pt x="1401" y="6852"/>
                    <a:pt x="1668" y="6418"/>
                    <a:pt x="1902" y="5984"/>
                  </a:cubicBezTo>
                  <a:cubicBezTo>
                    <a:pt x="2769" y="4617"/>
                    <a:pt x="4370" y="3449"/>
                    <a:pt x="4070" y="1615"/>
                  </a:cubicBezTo>
                  <a:cubicBezTo>
                    <a:pt x="3936" y="914"/>
                    <a:pt x="3503" y="280"/>
                    <a:pt x="2836" y="80"/>
                  </a:cubicBezTo>
                  <a:cubicBezTo>
                    <a:pt x="2682" y="26"/>
                    <a:pt x="2521" y="1"/>
                    <a:pt x="2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0"/>
            <p:cNvSpPr/>
            <p:nvPr/>
          </p:nvSpPr>
          <p:spPr>
            <a:xfrm>
              <a:off x="1919875" y="4033525"/>
              <a:ext cx="174325" cy="260025"/>
            </a:xfrm>
            <a:custGeom>
              <a:avLst/>
              <a:gdLst/>
              <a:ahLst/>
              <a:cxnLst/>
              <a:rect l="l" t="t" r="r" b="b"/>
              <a:pathLst>
                <a:path w="6973" h="10401" extrusionOk="0">
                  <a:moveTo>
                    <a:pt x="3105" y="1"/>
                  </a:moveTo>
                  <a:cubicBezTo>
                    <a:pt x="2621" y="1"/>
                    <a:pt x="2133" y="126"/>
                    <a:pt x="1668" y="393"/>
                  </a:cubicBezTo>
                  <a:cubicBezTo>
                    <a:pt x="701" y="960"/>
                    <a:pt x="1" y="2094"/>
                    <a:pt x="101" y="3228"/>
                  </a:cubicBezTo>
                  <a:cubicBezTo>
                    <a:pt x="167" y="4396"/>
                    <a:pt x="935" y="5463"/>
                    <a:pt x="2002" y="5964"/>
                  </a:cubicBezTo>
                  <a:cubicBezTo>
                    <a:pt x="2409" y="6167"/>
                    <a:pt x="2888" y="6282"/>
                    <a:pt x="3362" y="6282"/>
                  </a:cubicBezTo>
                  <a:cubicBezTo>
                    <a:pt x="4054" y="6282"/>
                    <a:pt x="4735" y="6037"/>
                    <a:pt x="5171" y="5463"/>
                  </a:cubicBezTo>
                  <a:cubicBezTo>
                    <a:pt x="5971" y="4463"/>
                    <a:pt x="5871" y="2728"/>
                    <a:pt x="4804" y="1961"/>
                  </a:cubicBezTo>
                  <a:cubicBezTo>
                    <a:pt x="4320" y="1638"/>
                    <a:pt x="3656" y="1401"/>
                    <a:pt x="3040" y="1401"/>
                  </a:cubicBezTo>
                  <a:cubicBezTo>
                    <a:pt x="2382" y="1401"/>
                    <a:pt x="1777" y="1671"/>
                    <a:pt x="1502" y="2394"/>
                  </a:cubicBezTo>
                  <a:cubicBezTo>
                    <a:pt x="1102" y="3308"/>
                    <a:pt x="1851" y="4320"/>
                    <a:pt x="2787" y="4320"/>
                  </a:cubicBezTo>
                  <a:cubicBezTo>
                    <a:pt x="2944" y="4320"/>
                    <a:pt x="3106" y="4291"/>
                    <a:pt x="3270" y="4229"/>
                  </a:cubicBezTo>
                  <a:cubicBezTo>
                    <a:pt x="3770" y="3996"/>
                    <a:pt x="4170" y="3395"/>
                    <a:pt x="3870" y="2828"/>
                  </a:cubicBezTo>
                  <a:cubicBezTo>
                    <a:pt x="3747" y="2561"/>
                    <a:pt x="3458" y="2407"/>
                    <a:pt x="3169" y="2407"/>
                  </a:cubicBezTo>
                  <a:cubicBezTo>
                    <a:pt x="2990" y="2407"/>
                    <a:pt x="2810" y="2467"/>
                    <a:pt x="2669" y="2595"/>
                  </a:cubicBezTo>
                  <a:cubicBezTo>
                    <a:pt x="2505" y="2732"/>
                    <a:pt x="2656" y="3004"/>
                    <a:pt x="2844" y="3004"/>
                  </a:cubicBezTo>
                  <a:cubicBezTo>
                    <a:pt x="2885" y="3004"/>
                    <a:pt x="2928" y="2991"/>
                    <a:pt x="2969" y="2961"/>
                  </a:cubicBezTo>
                  <a:cubicBezTo>
                    <a:pt x="3016" y="2924"/>
                    <a:pt x="3070" y="2908"/>
                    <a:pt x="3124" y="2908"/>
                  </a:cubicBezTo>
                  <a:cubicBezTo>
                    <a:pt x="3264" y="2908"/>
                    <a:pt x="3403" y="3017"/>
                    <a:pt x="3403" y="3162"/>
                  </a:cubicBezTo>
                  <a:cubicBezTo>
                    <a:pt x="3470" y="3462"/>
                    <a:pt x="3169" y="3662"/>
                    <a:pt x="2903" y="3729"/>
                  </a:cubicBezTo>
                  <a:cubicBezTo>
                    <a:pt x="2865" y="3734"/>
                    <a:pt x="2828" y="3737"/>
                    <a:pt x="2791" y="3737"/>
                  </a:cubicBezTo>
                  <a:cubicBezTo>
                    <a:pt x="2392" y="3737"/>
                    <a:pt x="1999" y="3422"/>
                    <a:pt x="1969" y="2995"/>
                  </a:cubicBezTo>
                  <a:cubicBezTo>
                    <a:pt x="1902" y="2494"/>
                    <a:pt x="2336" y="2061"/>
                    <a:pt x="2803" y="1961"/>
                  </a:cubicBezTo>
                  <a:cubicBezTo>
                    <a:pt x="2862" y="1954"/>
                    <a:pt x="2923" y="1950"/>
                    <a:pt x="2987" y="1950"/>
                  </a:cubicBezTo>
                  <a:cubicBezTo>
                    <a:pt x="3532" y="1950"/>
                    <a:pt x="4212" y="2196"/>
                    <a:pt x="4570" y="2494"/>
                  </a:cubicBezTo>
                  <a:cubicBezTo>
                    <a:pt x="5338" y="3095"/>
                    <a:pt x="5204" y="4563"/>
                    <a:pt x="4537" y="5163"/>
                  </a:cubicBezTo>
                  <a:cubicBezTo>
                    <a:pt x="4158" y="5523"/>
                    <a:pt x="3650" y="5678"/>
                    <a:pt x="3135" y="5678"/>
                  </a:cubicBezTo>
                  <a:cubicBezTo>
                    <a:pt x="2744" y="5678"/>
                    <a:pt x="2348" y="5588"/>
                    <a:pt x="2002" y="5430"/>
                  </a:cubicBezTo>
                  <a:cubicBezTo>
                    <a:pt x="1168" y="4996"/>
                    <a:pt x="501" y="4162"/>
                    <a:pt x="367" y="3228"/>
                  </a:cubicBezTo>
                  <a:cubicBezTo>
                    <a:pt x="301" y="2261"/>
                    <a:pt x="801" y="1294"/>
                    <a:pt x="1602" y="793"/>
                  </a:cubicBezTo>
                  <a:cubicBezTo>
                    <a:pt x="1972" y="556"/>
                    <a:pt x="2363" y="451"/>
                    <a:pt x="2755" y="451"/>
                  </a:cubicBezTo>
                  <a:cubicBezTo>
                    <a:pt x="3246" y="451"/>
                    <a:pt x="3740" y="615"/>
                    <a:pt x="4204" y="893"/>
                  </a:cubicBezTo>
                  <a:cubicBezTo>
                    <a:pt x="5004" y="1394"/>
                    <a:pt x="5538" y="2228"/>
                    <a:pt x="5838" y="3128"/>
                  </a:cubicBezTo>
                  <a:cubicBezTo>
                    <a:pt x="6172" y="4229"/>
                    <a:pt x="6172" y="5397"/>
                    <a:pt x="6205" y="6497"/>
                  </a:cubicBezTo>
                  <a:cubicBezTo>
                    <a:pt x="6305" y="7798"/>
                    <a:pt x="6438" y="9066"/>
                    <a:pt x="6472" y="10300"/>
                  </a:cubicBezTo>
                  <a:cubicBezTo>
                    <a:pt x="6472" y="10367"/>
                    <a:pt x="6522" y="10400"/>
                    <a:pt x="6572" y="10400"/>
                  </a:cubicBezTo>
                  <a:cubicBezTo>
                    <a:pt x="6622" y="10400"/>
                    <a:pt x="6672" y="10367"/>
                    <a:pt x="6672" y="10300"/>
                  </a:cubicBezTo>
                  <a:cubicBezTo>
                    <a:pt x="6705" y="8465"/>
                    <a:pt x="6972" y="6631"/>
                    <a:pt x="6839" y="4796"/>
                  </a:cubicBezTo>
                  <a:cubicBezTo>
                    <a:pt x="6705" y="3262"/>
                    <a:pt x="6272" y="1661"/>
                    <a:pt x="5004" y="660"/>
                  </a:cubicBezTo>
                  <a:cubicBezTo>
                    <a:pt x="4425" y="235"/>
                    <a:pt x="3769" y="1"/>
                    <a:pt x="31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2008275" y="4738925"/>
              <a:ext cx="102600" cy="113800"/>
            </a:xfrm>
            <a:custGeom>
              <a:avLst/>
              <a:gdLst/>
              <a:ahLst/>
              <a:cxnLst/>
              <a:rect l="l" t="t" r="r" b="b"/>
              <a:pathLst>
                <a:path w="4104" h="4552" extrusionOk="0">
                  <a:moveTo>
                    <a:pt x="3336" y="1"/>
                  </a:moveTo>
                  <a:cubicBezTo>
                    <a:pt x="3225" y="1"/>
                    <a:pt x="3114" y="8"/>
                    <a:pt x="3003" y="30"/>
                  </a:cubicBezTo>
                  <a:cubicBezTo>
                    <a:pt x="2736" y="64"/>
                    <a:pt x="2402" y="130"/>
                    <a:pt x="2102" y="230"/>
                  </a:cubicBezTo>
                  <a:cubicBezTo>
                    <a:pt x="1568" y="397"/>
                    <a:pt x="1001" y="697"/>
                    <a:pt x="668" y="1131"/>
                  </a:cubicBezTo>
                  <a:cubicBezTo>
                    <a:pt x="334" y="1598"/>
                    <a:pt x="134" y="2132"/>
                    <a:pt x="34" y="2732"/>
                  </a:cubicBezTo>
                  <a:cubicBezTo>
                    <a:pt x="0" y="3032"/>
                    <a:pt x="0" y="3366"/>
                    <a:pt x="34" y="3633"/>
                  </a:cubicBezTo>
                  <a:cubicBezTo>
                    <a:pt x="100" y="3900"/>
                    <a:pt x="100" y="4367"/>
                    <a:pt x="367" y="4533"/>
                  </a:cubicBezTo>
                  <a:cubicBezTo>
                    <a:pt x="401" y="4545"/>
                    <a:pt x="438" y="4552"/>
                    <a:pt x="475" y="4552"/>
                  </a:cubicBezTo>
                  <a:cubicBezTo>
                    <a:pt x="549" y="4552"/>
                    <a:pt x="623" y="4522"/>
                    <a:pt x="668" y="4433"/>
                  </a:cubicBezTo>
                  <a:cubicBezTo>
                    <a:pt x="801" y="4233"/>
                    <a:pt x="668" y="3900"/>
                    <a:pt x="634" y="3633"/>
                  </a:cubicBezTo>
                  <a:cubicBezTo>
                    <a:pt x="601" y="3399"/>
                    <a:pt x="601" y="3099"/>
                    <a:pt x="634" y="2799"/>
                  </a:cubicBezTo>
                  <a:cubicBezTo>
                    <a:pt x="668" y="2299"/>
                    <a:pt x="834" y="1865"/>
                    <a:pt x="1135" y="1465"/>
                  </a:cubicBezTo>
                  <a:cubicBezTo>
                    <a:pt x="1435" y="1098"/>
                    <a:pt x="1902" y="864"/>
                    <a:pt x="2302" y="631"/>
                  </a:cubicBezTo>
                  <a:cubicBezTo>
                    <a:pt x="2569" y="531"/>
                    <a:pt x="2836" y="431"/>
                    <a:pt x="3136" y="397"/>
                  </a:cubicBezTo>
                  <a:cubicBezTo>
                    <a:pt x="3436" y="297"/>
                    <a:pt x="3736" y="197"/>
                    <a:pt x="4003" y="197"/>
                  </a:cubicBezTo>
                  <a:cubicBezTo>
                    <a:pt x="4103" y="197"/>
                    <a:pt x="4103" y="64"/>
                    <a:pt x="4003" y="30"/>
                  </a:cubicBezTo>
                  <a:cubicBezTo>
                    <a:pt x="3781" y="30"/>
                    <a:pt x="3558" y="1"/>
                    <a:pt x="33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0"/>
            <p:cNvSpPr/>
            <p:nvPr/>
          </p:nvSpPr>
          <p:spPr>
            <a:xfrm>
              <a:off x="2013125" y="4697750"/>
              <a:ext cx="76900" cy="156575"/>
            </a:xfrm>
            <a:custGeom>
              <a:avLst/>
              <a:gdLst/>
              <a:ahLst/>
              <a:cxnLst/>
              <a:rect l="l" t="t" r="r" b="b"/>
              <a:pathLst>
                <a:path w="3076" h="6263" extrusionOk="0">
                  <a:moveTo>
                    <a:pt x="2706" y="0"/>
                  </a:moveTo>
                  <a:cubicBezTo>
                    <a:pt x="2652" y="0"/>
                    <a:pt x="2608" y="33"/>
                    <a:pt x="2608" y="109"/>
                  </a:cubicBezTo>
                  <a:cubicBezTo>
                    <a:pt x="2442" y="1244"/>
                    <a:pt x="2375" y="2378"/>
                    <a:pt x="2141" y="3512"/>
                  </a:cubicBezTo>
                  <a:cubicBezTo>
                    <a:pt x="2075" y="4046"/>
                    <a:pt x="1975" y="4546"/>
                    <a:pt x="1574" y="4913"/>
                  </a:cubicBezTo>
                  <a:cubicBezTo>
                    <a:pt x="1207" y="5246"/>
                    <a:pt x="740" y="5580"/>
                    <a:pt x="240" y="5780"/>
                  </a:cubicBezTo>
                  <a:cubicBezTo>
                    <a:pt x="0" y="5900"/>
                    <a:pt x="110" y="6262"/>
                    <a:pt x="329" y="6262"/>
                  </a:cubicBezTo>
                  <a:cubicBezTo>
                    <a:pt x="353" y="6262"/>
                    <a:pt x="380" y="6257"/>
                    <a:pt x="407" y="6247"/>
                  </a:cubicBezTo>
                  <a:cubicBezTo>
                    <a:pt x="907" y="6047"/>
                    <a:pt x="1408" y="5747"/>
                    <a:pt x="1808" y="5413"/>
                  </a:cubicBezTo>
                  <a:cubicBezTo>
                    <a:pt x="2275" y="5046"/>
                    <a:pt x="2542" y="4579"/>
                    <a:pt x="2642" y="4012"/>
                  </a:cubicBezTo>
                  <a:cubicBezTo>
                    <a:pt x="2942" y="2745"/>
                    <a:pt x="3075" y="1444"/>
                    <a:pt x="2909" y="210"/>
                  </a:cubicBezTo>
                  <a:cubicBezTo>
                    <a:pt x="2909" y="86"/>
                    <a:pt x="2794" y="0"/>
                    <a:pt x="2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0"/>
            <p:cNvSpPr/>
            <p:nvPr/>
          </p:nvSpPr>
          <p:spPr>
            <a:xfrm>
              <a:off x="2110850" y="4762925"/>
              <a:ext cx="247275" cy="81600"/>
            </a:xfrm>
            <a:custGeom>
              <a:avLst/>
              <a:gdLst/>
              <a:ahLst/>
              <a:cxnLst/>
              <a:rect l="l" t="t" r="r" b="b"/>
              <a:pathLst>
                <a:path w="9891" h="3264" extrusionOk="0">
                  <a:moveTo>
                    <a:pt x="292" y="0"/>
                  </a:moveTo>
                  <a:cubicBezTo>
                    <a:pt x="218" y="0"/>
                    <a:pt x="143" y="1"/>
                    <a:pt x="67" y="4"/>
                  </a:cubicBezTo>
                  <a:cubicBezTo>
                    <a:pt x="0" y="71"/>
                    <a:pt x="0" y="238"/>
                    <a:pt x="134" y="238"/>
                  </a:cubicBezTo>
                  <a:cubicBezTo>
                    <a:pt x="1134" y="304"/>
                    <a:pt x="2002" y="805"/>
                    <a:pt x="2836" y="1272"/>
                  </a:cubicBezTo>
                  <a:cubicBezTo>
                    <a:pt x="3636" y="1739"/>
                    <a:pt x="4403" y="2239"/>
                    <a:pt x="5237" y="2639"/>
                  </a:cubicBezTo>
                  <a:cubicBezTo>
                    <a:pt x="5999" y="2994"/>
                    <a:pt x="6883" y="3263"/>
                    <a:pt x="7740" y="3263"/>
                  </a:cubicBezTo>
                  <a:cubicBezTo>
                    <a:pt x="8496" y="3263"/>
                    <a:pt x="9231" y="3053"/>
                    <a:pt x="9841" y="2506"/>
                  </a:cubicBezTo>
                  <a:cubicBezTo>
                    <a:pt x="9890" y="2456"/>
                    <a:pt x="9848" y="2370"/>
                    <a:pt x="9781" y="2370"/>
                  </a:cubicBezTo>
                  <a:cubicBezTo>
                    <a:pt x="9759" y="2370"/>
                    <a:pt x="9733" y="2380"/>
                    <a:pt x="9707" y="2406"/>
                  </a:cubicBezTo>
                  <a:cubicBezTo>
                    <a:pt x="9204" y="2693"/>
                    <a:pt x="8581" y="2843"/>
                    <a:pt x="7986" y="2843"/>
                  </a:cubicBezTo>
                  <a:cubicBezTo>
                    <a:pt x="7752" y="2843"/>
                    <a:pt x="7522" y="2820"/>
                    <a:pt x="7306" y="2773"/>
                  </a:cubicBezTo>
                  <a:cubicBezTo>
                    <a:pt x="6405" y="2639"/>
                    <a:pt x="5671" y="2172"/>
                    <a:pt x="4904" y="1772"/>
                  </a:cubicBezTo>
                  <a:cubicBezTo>
                    <a:pt x="4170" y="1339"/>
                    <a:pt x="3403" y="805"/>
                    <a:pt x="2636" y="471"/>
                  </a:cubicBezTo>
                  <a:cubicBezTo>
                    <a:pt x="1872" y="166"/>
                    <a:pt x="1108" y="0"/>
                    <a:pt x="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2369675" y="4773850"/>
              <a:ext cx="204850" cy="87075"/>
            </a:xfrm>
            <a:custGeom>
              <a:avLst/>
              <a:gdLst/>
              <a:ahLst/>
              <a:cxnLst/>
              <a:rect l="l" t="t" r="r" b="b"/>
              <a:pathLst>
                <a:path w="8194" h="3483" extrusionOk="0">
                  <a:moveTo>
                    <a:pt x="8127" y="1"/>
                  </a:moveTo>
                  <a:cubicBezTo>
                    <a:pt x="7393" y="134"/>
                    <a:pt x="6960" y="501"/>
                    <a:pt x="6459" y="968"/>
                  </a:cubicBezTo>
                  <a:cubicBezTo>
                    <a:pt x="5859" y="1469"/>
                    <a:pt x="5292" y="1936"/>
                    <a:pt x="4591" y="2336"/>
                  </a:cubicBezTo>
                  <a:cubicBezTo>
                    <a:pt x="3872" y="2752"/>
                    <a:pt x="2971" y="3018"/>
                    <a:pt x="2081" y="3018"/>
                  </a:cubicBezTo>
                  <a:cubicBezTo>
                    <a:pt x="1403" y="3018"/>
                    <a:pt x="732" y="2863"/>
                    <a:pt x="155" y="2503"/>
                  </a:cubicBezTo>
                  <a:cubicBezTo>
                    <a:pt x="136" y="2490"/>
                    <a:pt x="118" y="2484"/>
                    <a:pt x="102" y="2484"/>
                  </a:cubicBezTo>
                  <a:cubicBezTo>
                    <a:pt x="34" y="2484"/>
                    <a:pt x="1" y="2582"/>
                    <a:pt x="55" y="2636"/>
                  </a:cubicBezTo>
                  <a:cubicBezTo>
                    <a:pt x="655" y="3136"/>
                    <a:pt x="1256" y="3403"/>
                    <a:pt x="2056" y="3470"/>
                  </a:cubicBezTo>
                  <a:cubicBezTo>
                    <a:pt x="2160" y="3479"/>
                    <a:pt x="2263" y="3483"/>
                    <a:pt x="2366" y="3483"/>
                  </a:cubicBezTo>
                  <a:cubicBezTo>
                    <a:pt x="3062" y="3483"/>
                    <a:pt x="3748" y="3294"/>
                    <a:pt x="4358" y="3003"/>
                  </a:cubicBezTo>
                  <a:cubicBezTo>
                    <a:pt x="5092" y="2669"/>
                    <a:pt x="5725" y="2169"/>
                    <a:pt x="6326" y="1602"/>
                  </a:cubicBezTo>
                  <a:cubicBezTo>
                    <a:pt x="6860" y="1068"/>
                    <a:pt x="7393" y="435"/>
                    <a:pt x="8161" y="101"/>
                  </a:cubicBezTo>
                  <a:cubicBezTo>
                    <a:pt x="8194" y="68"/>
                    <a:pt x="8194" y="1"/>
                    <a:pt x="8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1949075" y="4461600"/>
              <a:ext cx="115100" cy="250150"/>
            </a:xfrm>
            <a:custGeom>
              <a:avLst/>
              <a:gdLst/>
              <a:ahLst/>
              <a:cxnLst/>
              <a:rect l="l" t="t" r="r" b="b"/>
              <a:pathLst>
                <a:path w="4604" h="10006" extrusionOk="0">
                  <a:moveTo>
                    <a:pt x="1067" y="0"/>
                  </a:moveTo>
                  <a:cubicBezTo>
                    <a:pt x="1038" y="0"/>
                    <a:pt x="1012" y="15"/>
                    <a:pt x="1001" y="49"/>
                  </a:cubicBezTo>
                  <a:cubicBezTo>
                    <a:pt x="0" y="1616"/>
                    <a:pt x="934" y="3651"/>
                    <a:pt x="1835" y="5019"/>
                  </a:cubicBezTo>
                  <a:cubicBezTo>
                    <a:pt x="2335" y="5819"/>
                    <a:pt x="2869" y="6520"/>
                    <a:pt x="3369" y="7321"/>
                  </a:cubicBezTo>
                  <a:cubicBezTo>
                    <a:pt x="3936" y="8121"/>
                    <a:pt x="4370" y="8988"/>
                    <a:pt x="4470" y="9956"/>
                  </a:cubicBezTo>
                  <a:cubicBezTo>
                    <a:pt x="4470" y="9989"/>
                    <a:pt x="4503" y="10006"/>
                    <a:pt x="4537" y="10006"/>
                  </a:cubicBezTo>
                  <a:cubicBezTo>
                    <a:pt x="4570" y="10006"/>
                    <a:pt x="4603" y="9989"/>
                    <a:pt x="4603" y="9956"/>
                  </a:cubicBezTo>
                  <a:cubicBezTo>
                    <a:pt x="4603" y="9122"/>
                    <a:pt x="4370" y="8321"/>
                    <a:pt x="4036" y="7521"/>
                  </a:cubicBezTo>
                  <a:cubicBezTo>
                    <a:pt x="3703" y="6687"/>
                    <a:pt x="3136" y="5986"/>
                    <a:pt x="2669" y="5219"/>
                  </a:cubicBezTo>
                  <a:cubicBezTo>
                    <a:pt x="2168" y="4485"/>
                    <a:pt x="1668" y="3685"/>
                    <a:pt x="1368" y="2817"/>
                  </a:cubicBezTo>
                  <a:cubicBezTo>
                    <a:pt x="1101" y="1917"/>
                    <a:pt x="1034" y="1016"/>
                    <a:pt x="1201" y="149"/>
                  </a:cubicBezTo>
                  <a:cubicBezTo>
                    <a:pt x="1201" y="60"/>
                    <a:pt x="1127" y="0"/>
                    <a:pt x="10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1951575" y="4232300"/>
              <a:ext cx="98425" cy="206075"/>
            </a:xfrm>
            <a:custGeom>
              <a:avLst/>
              <a:gdLst/>
              <a:ahLst/>
              <a:cxnLst/>
              <a:rect l="l" t="t" r="r" b="b"/>
              <a:pathLst>
                <a:path w="3937" h="8243" extrusionOk="0">
                  <a:moveTo>
                    <a:pt x="3898" y="0"/>
                  </a:moveTo>
                  <a:cubicBezTo>
                    <a:pt x="3889" y="0"/>
                    <a:pt x="3879" y="4"/>
                    <a:pt x="3870" y="14"/>
                  </a:cubicBezTo>
                  <a:cubicBezTo>
                    <a:pt x="3569" y="448"/>
                    <a:pt x="3202" y="715"/>
                    <a:pt x="2869" y="1115"/>
                  </a:cubicBezTo>
                  <a:cubicBezTo>
                    <a:pt x="2569" y="1448"/>
                    <a:pt x="2268" y="1715"/>
                    <a:pt x="2035" y="2049"/>
                  </a:cubicBezTo>
                  <a:cubicBezTo>
                    <a:pt x="1468" y="2716"/>
                    <a:pt x="967" y="3450"/>
                    <a:pt x="634" y="4217"/>
                  </a:cubicBezTo>
                  <a:cubicBezTo>
                    <a:pt x="100" y="5485"/>
                    <a:pt x="0" y="7453"/>
                    <a:pt x="1368" y="8220"/>
                  </a:cubicBezTo>
                  <a:cubicBezTo>
                    <a:pt x="1376" y="8236"/>
                    <a:pt x="1386" y="8242"/>
                    <a:pt x="1396" y="8242"/>
                  </a:cubicBezTo>
                  <a:cubicBezTo>
                    <a:pt x="1427" y="8242"/>
                    <a:pt x="1460" y="8179"/>
                    <a:pt x="1434" y="8153"/>
                  </a:cubicBezTo>
                  <a:cubicBezTo>
                    <a:pt x="534" y="6886"/>
                    <a:pt x="567" y="5351"/>
                    <a:pt x="1334" y="4017"/>
                  </a:cubicBezTo>
                  <a:cubicBezTo>
                    <a:pt x="1735" y="3350"/>
                    <a:pt x="2202" y="2716"/>
                    <a:pt x="2702" y="2149"/>
                  </a:cubicBezTo>
                  <a:cubicBezTo>
                    <a:pt x="2936" y="1849"/>
                    <a:pt x="3202" y="1515"/>
                    <a:pt x="3403" y="1182"/>
                  </a:cubicBezTo>
                  <a:cubicBezTo>
                    <a:pt x="3669" y="848"/>
                    <a:pt x="3769" y="448"/>
                    <a:pt x="3936" y="47"/>
                  </a:cubicBezTo>
                  <a:cubicBezTo>
                    <a:pt x="3936" y="24"/>
                    <a:pt x="3920" y="0"/>
                    <a:pt x="38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3465975" y="3051575"/>
              <a:ext cx="20050" cy="578425"/>
            </a:xfrm>
            <a:custGeom>
              <a:avLst/>
              <a:gdLst/>
              <a:ahLst/>
              <a:cxnLst/>
              <a:rect l="l" t="t" r="r" b="b"/>
              <a:pathLst>
                <a:path w="802" h="23137" extrusionOk="0">
                  <a:moveTo>
                    <a:pt x="518" y="1"/>
                  </a:moveTo>
                  <a:cubicBezTo>
                    <a:pt x="443" y="1"/>
                    <a:pt x="368" y="59"/>
                    <a:pt x="368" y="176"/>
                  </a:cubicBezTo>
                  <a:cubicBezTo>
                    <a:pt x="334" y="1844"/>
                    <a:pt x="201" y="3545"/>
                    <a:pt x="134" y="5213"/>
                  </a:cubicBezTo>
                  <a:cubicBezTo>
                    <a:pt x="1" y="8215"/>
                    <a:pt x="1" y="11184"/>
                    <a:pt x="34" y="14186"/>
                  </a:cubicBezTo>
                  <a:cubicBezTo>
                    <a:pt x="67" y="15687"/>
                    <a:pt x="67" y="17188"/>
                    <a:pt x="67" y="18689"/>
                  </a:cubicBezTo>
                  <a:cubicBezTo>
                    <a:pt x="67" y="19423"/>
                    <a:pt x="67" y="20124"/>
                    <a:pt x="101" y="20891"/>
                  </a:cubicBezTo>
                  <a:cubicBezTo>
                    <a:pt x="167" y="21591"/>
                    <a:pt x="167" y="22359"/>
                    <a:pt x="268" y="23059"/>
                  </a:cubicBezTo>
                  <a:cubicBezTo>
                    <a:pt x="296" y="23115"/>
                    <a:pt x="342" y="23136"/>
                    <a:pt x="386" y="23136"/>
                  </a:cubicBezTo>
                  <a:cubicBezTo>
                    <a:pt x="445" y="23136"/>
                    <a:pt x="501" y="23098"/>
                    <a:pt x="501" y="23059"/>
                  </a:cubicBezTo>
                  <a:cubicBezTo>
                    <a:pt x="634" y="22225"/>
                    <a:pt x="634" y="21391"/>
                    <a:pt x="634" y="20557"/>
                  </a:cubicBezTo>
                  <a:cubicBezTo>
                    <a:pt x="668" y="19723"/>
                    <a:pt x="668" y="18923"/>
                    <a:pt x="668" y="18089"/>
                  </a:cubicBezTo>
                  <a:cubicBezTo>
                    <a:pt x="701" y="15087"/>
                    <a:pt x="801" y="12118"/>
                    <a:pt x="801" y="9116"/>
                  </a:cubicBezTo>
                  <a:cubicBezTo>
                    <a:pt x="801" y="6114"/>
                    <a:pt x="668" y="3178"/>
                    <a:pt x="668" y="176"/>
                  </a:cubicBezTo>
                  <a:cubicBezTo>
                    <a:pt x="668" y="59"/>
                    <a:pt x="593" y="1"/>
                    <a:pt x="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2906425" y="3043450"/>
              <a:ext cx="573750" cy="18625"/>
            </a:xfrm>
            <a:custGeom>
              <a:avLst/>
              <a:gdLst/>
              <a:ahLst/>
              <a:cxnLst/>
              <a:rect l="l" t="t" r="r" b="b"/>
              <a:pathLst>
                <a:path w="22950" h="745" extrusionOk="0">
                  <a:moveTo>
                    <a:pt x="17713" y="1"/>
                  </a:moveTo>
                  <a:cubicBezTo>
                    <a:pt x="14777" y="1"/>
                    <a:pt x="11909" y="67"/>
                    <a:pt x="9006" y="167"/>
                  </a:cubicBezTo>
                  <a:cubicBezTo>
                    <a:pt x="7572" y="201"/>
                    <a:pt x="6104" y="234"/>
                    <a:pt x="4670" y="234"/>
                  </a:cubicBezTo>
                  <a:cubicBezTo>
                    <a:pt x="3202" y="234"/>
                    <a:pt x="1701" y="234"/>
                    <a:pt x="234" y="368"/>
                  </a:cubicBezTo>
                  <a:cubicBezTo>
                    <a:pt x="11" y="399"/>
                    <a:pt x="1" y="704"/>
                    <a:pt x="202" y="704"/>
                  </a:cubicBezTo>
                  <a:cubicBezTo>
                    <a:pt x="212" y="704"/>
                    <a:pt x="222" y="703"/>
                    <a:pt x="234" y="701"/>
                  </a:cubicBezTo>
                  <a:cubicBezTo>
                    <a:pt x="762" y="733"/>
                    <a:pt x="1288" y="744"/>
                    <a:pt x="1812" y="744"/>
                  </a:cubicBezTo>
                  <a:cubicBezTo>
                    <a:pt x="2941" y="744"/>
                    <a:pt x="4065" y="691"/>
                    <a:pt x="5204" y="668"/>
                  </a:cubicBezTo>
                  <a:cubicBezTo>
                    <a:pt x="6978" y="617"/>
                    <a:pt x="8755" y="603"/>
                    <a:pt x="10534" y="603"/>
                  </a:cubicBezTo>
                  <a:cubicBezTo>
                    <a:pt x="12564" y="603"/>
                    <a:pt x="14597" y="621"/>
                    <a:pt x="16631" y="621"/>
                  </a:cubicBezTo>
                  <a:cubicBezTo>
                    <a:pt x="18648" y="621"/>
                    <a:pt x="20665" y="604"/>
                    <a:pt x="22683" y="534"/>
                  </a:cubicBezTo>
                  <a:cubicBezTo>
                    <a:pt x="22950" y="534"/>
                    <a:pt x="22950" y="67"/>
                    <a:pt x="22683" y="67"/>
                  </a:cubicBezTo>
                  <a:cubicBezTo>
                    <a:pt x="21015" y="34"/>
                    <a:pt x="19381" y="1"/>
                    <a:pt x="177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3179100" y="2959825"/>
              <a:ext cx="306925" cy="96525"/>
            </a:xfrm>
            <a:custGeom>
              <a:avLst/>
              <a:gdLst/>
              <a:ahLst/>
              <a:cxnLst/>
              <a:rect l="l" t="t" r="r" b="b"/>
              <a:pathLst>
                <a:path w="12277" h="3861" extrusionOk="0">
                  <a:moveTo>
                    <a:pt x="1887" y="1"/>
                  </a:moveTo>
                  <a:cubicBezTo>
                    <a:pt x="1516" y="1"/>
                    <a:pt x="1152" y="81"/>
                    <a:pt x="835" y="310"/>
                  </a:cubicBezTo>
                  <a:cubicBezTo>
                    <a:pt x="268" y="677"/>
                    <a:pt x="34" y="1411"/>
                    <a:pt x="1" y="2078"/>
                  </a:cubicBezTo>
                  <a:cubicBezTo>
                    <a:pt x="1" y="2812"/>
                    <a:pt x="368" y="3412"/>
                    <a:pt x="1135" y="3579"/>
                  </a:cubicBezTo>
                  <a:cubicBezTo>
                    <a:pt x="1288" y="3619"/>
                    <a:pt x="1447" y="3640"/>
                    <a:pt x="1604" y="3640"/>
                  </a:cubicBezTo>
                  <a:cubicBezTo>
                    <a:pt x="2100" y="3640"/>
                    <a:pt x="2583" y="3434"/>
                    <a:pt x="2836" y="2979"/>
                  </a:cubicBezTo>
                  <a:cubicBezTo>
                    <a:pt x="3136" y="2378"/>
                    <a:pt x="2970" y="1578"/>
                    <a:pt x="2302" y="1378"/>
                  </a:cubicBezTo>
                  <a:cubicBezTo>
                    <a:pt x="2220" y="1353"/>
                    <a:pt x="2138" y="1341"/>
                    <a:pt x="2058" y="1341"/>
                  </a:cubicBezTo>
                  <a:cubicBezTo>
                    <a:pt x="1486" y="1341"/>
                    <a:pt x="1009" y="1927"/>
                    <a:pt x="1302" y="2512"/>
                  </a:cubicBezTo>
                  <a:cubicBezTo>
                    <a:pt x="1360" y="2629"/>
                    <a:pt x="1468" y="2680"/>
                    <a:pt x="1579" y="2680"/>
                  </a:cubicBezTo>
                  <a:cubicBezTo>
                    <a:pt x="1784" y="2680"/>
                    <a:pt x="2000" y="2505"/>
                    <a:pt x="1936" y="2245"/>
                  </a:cubicBezTo>
                  <a:cubicBezTo>
                    <a:pt x="1878" y="2088"/>
                    <a:pt x="1937" y="2023"/>
                    <a:pt x="2026" y="2023"/>
                  </a:cubicBezTo>
                  <a:cubicBezTo>
                    <a:pt x="2145" y="2023"/>
                    <a:pt x="2317" y="2140"/>
                    <a:pt x="2336" y="2312"/>
                  </a:cubicBezTo>
                  <a:cubicBezTo>
                    <a:pt x="2369" y="2545"/>
                    <a:pt x="2202" y="2812"/>
                    <a:pt x="2002" y="2912"/>
                  </a:cubicBezTo>
                  <a:cubicBezTo>
                    <a:pt x="1866" y="2990"/>
                    <a:pt x="1707" y="3028"/>
                    <a:pt x="1547" y="3028"/>
                  </a:cubicBezTo>
                  <a:cubicBezTo>
                    <a:pt x="1158" y="3028"/>
                    <a:pt x="762" y="2804"/>
                    <a:pt x="668" y="2378"/>
                  </a:cubicBezTo>
                  <a:cubicBezTo>
                    <a:pt x="601" y="1845"/>
                    <a:pt x="768" y="1177"/>
                    <a:pt x="1168" y="844"/>
                  </a:cubicBezTo>
                  <a:cubicBezTo>
                    <a:pt x="1411" y="676"/>
                    <a:pt x="1706" y="612"/>
                    <a:pt x="2000" y="612"/>
                  </a:cubicBezTo>
                  <a:cubicBezTo>
                    <a:pt x="2232" y="612"/>
                    <a:pt x="2464" y="652"/>
                    <a:pt x="2669" y="710"/>
                  </a:cubicBezTo>
                  <a:cubicBezTo>
                    <a:pt x="3670" y="977"/>
                    <a:pt x="4504" y="1578"/>
                    <a:pt x="5338" y="2145"/>
                  </a:cubicBezTo>
                  <a:cubicBezTo>
                    <a:pt x="6205" y="2712"/>
                    <a:pt x="7139" y="3312"/>
                    <a:pt x="8173" y="3546"/>
                  </a:cubicBezTo>
                  <a:cubicBezTo>
                    <a:pt x="9136" y="3799"/>
                    <a:pt x="10099" y="3860"/>
                    <a:pt x="11062" y="3860"/>
                  </a:cubicBezTo>
                  <a:cubicBezTo>
                    <a:pt x="11367" y="3860"/>
                    <a:pt x="11672" y="3854"/>
                    <a:pt x="11976" y="3846"/>
                  </a:cubicBezTo>
                  <a:cubicBezTo>
                    <a:pt x="12276" y="3846"/>
                    <a:pt x="12276" y="3412"/>
                    <a:pt x="11976" y="3412"/>
                  </a:cubicBezTo>
                  <a:cubicBezTo>
                    <a:pt x="10942" y="3379"/>
                    <a:pt x="9875" y="3246"/>
                    <a:pt x="8874" y="3079"/>
                  </a:cubicBezTo>
                  <a:cubicBezTo>
                    <a:pt x="8007" y="2912"/>
                    <a:pt x="7206" y="2645"/>
                    <a:pt x="6472" y="2178"/>
                  </a:cubicBezTo>
                  <a:cubicBezTo>
                    <a:pt x="5305" y="1411"/>
                    <a:pt x="4204" y="510"/>
                    <a:pt x="2870" y="143"/>
                  </a:cubicBezTo>
                  <a:cubicBezTo>
                    <a:pt x="2555" y="65"/>
                    <a:pt x="2218" y="1"/>
                    <a:pt x="1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3469325" y="3052100"/>
              <a:ext cx="95775" cy="293475"/>
            </a:xfrm>
            <a:custGeom>
              <a:avLst/>
              <a:gdLst/>
              <a:ahLst/>
              <a:cxnLst/>
              <a:rect l="l" t="t" r="r" b="b"/>
              <a:pathLst>
                <a:path w="3831" h="11739" extrusionOk="0">
                  <a:moveTo>
                    <a:pt x="680" y="0"/>
                  </a:moveTo>
                  <a:cubicBezTo>
                    <a:pt x="602" y="0"/>
                    <a:pt x="527" y="48"/>
                    <a:pt x="500" y="155"/>
                  </a:cubicBezTo>
                  <a:cubicBezTo>
                    <a:pt x="134" y="1456"/>
                    <a:pt x="434" y="2724"/>
                    <a:pt x="934" y="3958"/>
                  </a:cubicBezTo>
                  <a:cubicBezTo>
                    <a:pt x="1368" y="5025"/>
                    <a:pt x="1968" y="6026"/>
                    <a:pt x="2435" y="7127"/>
                  </a:cubicBezTo>
                  <a:cubicBezTo>
                    <a:pt x="2802" y="8027"/>
                    <a:pt x="3236" y="9195"/>
                    <a:pt x="2869" y="10196"/>
                  </a:cubicBezTo>
                  <a:cubicBezTo>
                    <a:pt x="2735" y="10629"/>
                    <a:pt x="2402" y="10896"/>
                    <a:pt x="1935" y="10896"/>
                  </a:cubicBezTo>
                  <a:cubicBezTo>
                    <a:pt x="1535" y="10896"/>
                    <a:pt x="1101" y="10696"/>
                    <a:pt x="901" y="10329"/>
                  </a:cubicBezTo>
                  <a:cubicBezTo>
                    <a:pt x="667" y="9895"/>
                    <a:pt x="701" y="9128"/>
                    <a:pt x="1334" y="9128"/>
                  </a:cubicBezTo>
                  <a:cubicBezTo>
                    <a:pt x="1668" y="9128"/>
                    <a:pt x="1868" y="9528"/>
                    <a:pt x="1535" y="9695"/>
                  </a:cubicBezTo>
                  <a:cubicBezTo>
                    <a:pt x="1155" y="9870"/>
                    <a:pt x="1414" y="10326"/>
                    <a:pt x="1730" y="10326"/>
                  </a:cubicBezTo>
                  <a:cubicBezTo>
                    <a:pt x="1776" y="10326"/>
                    <a:pt x="1822" y="10317"/>
                    <a:pt x="1868" y="10296"/>
                  </a:cubicBezTo>
                  <a:cubicBezTo>
                    <a:pt x="2435" y="10029"/>
                    <a:pt x="2502" y="9228"/>
                    <a:pt x="2102" y="8795"/>
                  </a:cubicBezTo>
                  <a:cubicBezTo>
                    <a:pt x="1919" y="8556"/>
                    <a:pt x="1672" y="8459"/>
                    <a:pt x="1415" y="8459"/>
                  </a:cubicBezTo>
                  <a:cubicBezTo>
                    <a:pt x="1060" y="8459"/>
                    <a:pt x="685" y="8643"/>
                    <a:pt x="434" y="8895"/>
                  </a:cubicBezTo>
                  <a:cubicBezTo>
                    <a:pt x="0" y="9395"/>
                    <a:pt x="33" y="10196"/>
                    <a:pt x="367" y="10829"/>
                  </a:cubicBezTo>
                  <a:cubicBezTo>
                    <a:pt x="701" y="11363"/>
                    <a:pt x="1234" y="11697"/>
                    <a:pt x="1835" y="11730"/>
                  </a:cubicBezTo>
                  <a:cubicBezTo>
                    <a:pt x="1892" y="11735"/>
                    <a:pt x="1948" y="11738"/>
                    <a:pt x="2003" y="11738"/>
                  </a:cubicBezTo>
                  <a:cubicBezTo>
                    <a:pt x="3284" y="11738"/>
                    <a:pt x="3831" y="10281"/>
                    <a:pt x="3703" y="9161"/>
                  </a:cubicBezTo>
                  <a:cubicBezTo>
                    <a:pt x="3569" y="7627"/>
                    <a:pt x="2769" y="6226"/>
                    <a:pt x="2068" y="4892"/>
                  </a:cubicBezTo>
                  <a:cubicBezTo>
                    <a:pt x="1368" y="3491"/>
                    <a:pt x="601" y="1890"/>
                    <a:pt x="901" y="288"/>
                  </a:cubicBezTo>
                  <a:cubicBezTo>
                    <a:pt x="921" y="108"/>
                    <a:pt x="797" y="0"/>
                    <a:pt x="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3470150" y="3333650"/>
              <a:ext cx="112600" cy="267700"/>
            </a:xfrm>
            <a:custGeom>
              <a:avLst/>
              <a:gdLst/>
              <a:ahLst/>
              <a:cxnLst/>
              <a:rect l="l" t="t" r="r" b="b"/>
              <a:pathLst>
                <a:path w="4504" h="10708" extrusionOk="0">
                  <a:moveTo>
                    <a:pt x="2191" y="1"/>
                  </a:moveTo>
                  <a:cubicBezTo>
                    <a:pt x="2029" y="1"/>
                    <a:pt x="1865" y="22"/>
                    <a:pt x="1702" y="68"/>
                  </a:cubicBezTo>
                  <a:cubicBezTo>
                    <a:pt x="901" y="268"/>
                    <a:pt x="234" y="968"/>
                    <a:pt x="134" y="1769"/>
                  </a:cubicBezTo>
                  <a:cubicBezTo>
                    <a:pt x="0" y="2469"/>
                    <a:pt x="401" y="3403"/>
                    <a:pt x="1201" y="3570"/>
                  </a:cubicBezTo>
                  <a:cubicBezTo>
                    <a:pt x="1271" y="3585"/>
                    <a:pt x="1342" y="3592"/>
                    <a:pt x="1413" y="3592"/>
                  </a:cubicBezTo>
                  <a:cubicBezTo>
                    <a:pt x="2161" y="3592"/>
                    <a:pt x="2949" y="2830"/>
                    <a:pt x="2736" y="2069"/>
                  </a:cubicBezTo>
                  <a:cubicBezTo>
                    <a:pt x="2645" y="1651"/>
                    <a:pt x="2286" y="1431"/>
                    <a:pt x="1930" y="1431"/>
                  </a:cubicBezTo>
                  <a:cubicBezTo>
                    <a:pt x="1633" y="1431"/>
                    <a:pt x="1338" y="1584"/>
                    <a:pt x="1201" y="1902"/>
                  </a:cubicBezTo>
                  <a:cubicBezTo>
                    <a:pt x="1098" y="2151"/>
                    <a:pt x="1329" y="2335"/>
                    <a:pt x="1551" y="2335"/>
                  </a:cubicBezTo>
                  <a:cubicBezTo>
                    <a:pt x="1686" y="2335"/>
                    <a:pt x="1818" y="2267"/>
                    <a:pt x="1868" y="2102"/>
                  </a:cubicBezTo>
                  <a:cubicBezTo>
                    <a:pt x="1868" y="2089"/>
                    <a:pt x="1897" y="2081"/>
                    <a:pt x="1928" y="2081"/>
                  </a:cubicBezTo>
                  <a:cubicBezTo>
                    <a:pt x="1972" y="2081"/>
                    <a:pt x="2021" y="2097"/>
                    <a:pt x="2002" y="2136"/>
                  </a:cubicBezTo>
                  <a:cubicBezTo>
                    <a:pt x="2102" y="2269"/>
                    <a:pt x="1935" y="2569"/>
                    <a:pt x="1835" y="2670"/>
                  </a:cubicBezTo>
                  <a:cubicBezTo>
                    <a:pt x="1689" y="2845"/>
                    <a:pt x="1517" y="2924"/>
                    <a:pt x="1348" y="2924"/>
                  </a:cubicBezTo>
                  <a:cubicBezTo>
                    <a:pt x="1131" y="2924"/>
                    <a:pt x="918" y="2794"/>
                    <a:pt x="768" y="2569"/>
                  </a:cubicBezTo>
                  <a:cubicBezTo>
                    <a:pt x="267" y="1769"/>
                    <a:pt x="1035" y="735"/>
                    <a:pt x="1868" y="601"/>
                  </a:cubicBezTo>
                  <a:cubicBezTo>
                    <a:pt x="1941" y="590"/>
                    <a:pt x="2012" y="584"/>
                    <a:pt x="2082" y="584"/>
                  </a:cubicBezTo>
                  <a:cubicBezTo>
                    <a:pt x="2825" y="584"/>
                    <a:pt x="3445" y="1204"/>
                    <a:pt x="3536" y="1936"/>
                  </a:cubicBezTo>
                  <a:cubicBezTo>
                    <a:pt x="3570" y="2436"/>
                    <a:pt x="3403" y="2936"/>
                    <a:pt x="3236" y="3403"/>
                  </a:cubicBezTo>
                  <a:cubicBezTo>
                    <a:pt x="3069" y="3837"/>
                    <a:pt x="2836" y="4304"/>
                    <a:pt x="2569" y="4738"/>
                  </a:cubicBezTo>
                  <a:cubicBezTo>
                    <a:pt x="1702" y="6105"/>
                    <a:pt x="134" y="7273"/>
                    <a:pt x="401" y="9107"/>
                  </a:cubicBezTo>
                  <a:cubicBezTo>
                    <a:pt x="534" y="9808"/>
                    <a:pt x="1001" y="10442"/>
                    <a:pt x="1668" y="10642"/>
                  </a:cubicBezTo>
                  <a:cubicBezTo>
                    <a:pt x="1816" y="10686"/>
                    <a:pt x="1970" y="10708"/>
                    <a:pt x="2125" y="10708"/>
                  </a:cubicBezTo>
                  <a:cubicBezTo>
                    <a:pt x="2670" y="10708"/>
                    <a:pt x="3225" y="10442"/>
                    <a:pt x="3536" y="9975"/>
                  </a:cubicBezTo>
                  <a:cubicBezTo>
                    <a:pt x="4003" y="9341"/>
                    <a:pt x="3903" y="8340"/>
                    <a:pt x="3136" y="8073"/>
                  </a:cubicBezTo>
                  <a:cubicBezTo>
                    <a:pt x="3028" y="8025"/>
                    <a:pt x="2902" y="7999"/>
                    <a:pt x="2776" y="7999"/>
                  </a:cubicBezTo>
                  <a:cubicBezTo>
                    <a:pt x="2553" y="7999"/>
                    <a:pt x="2330" y="8082"/>
                    <a:pt x="2202" y="8274"/>
                  </a:cubicBezTo>
                  <a:cubicBezTo>
                    <a:pt x="2002" y="8574"/>
                    <a:pt x="1969" y="8974"/>
                    <a:pt x="2002" y="9308"/>
                  </a:cubicBezTo>
                  <a:cubicBezTo>
                    <a:pt x="2020" y="9449"/>
                    <a:pt x="2122" y="9525"/>
                    <a:pt x="2214" y="9525"/>
                  </a:cubicBezTo>
                  <a:cubicBezTo>
                    <a:pt x="2295" y="9525"/>
                    <a:pt x="2369" y="9466"/>
                    <a:pt x="2369" y="9341"/>
                  </a:cubicBezTo>
                  <a:cubicBezTo>
                    <a:pt x="2369" y="9107"/>
                    <a:pt x="2369" y="8774"/>
                    <a:pt x="2636" y="8640"/>
                  </a:cubicBezTo>
                  <a:cubicBezTo>
                    <a:pt x="2682" y="8627"/>
                    <a:pt x="2728" y="8620"/>
                    <a:pt x="2771" y="8620"/>
                  </a:cubicBezTo>
                  <a:cubicBezTo>
                    <a:pt x="2945" y="8620"/>
                    <a:pt x="3089" y="8727"/>
                    <a:pt x="3169" y="8941"/>
                  </a:cubicBezTo>
                  <a:cubicBezTo>
                    <a:pt x="3336" y="9408"/>
                    <a:pt x="3003" y="9808"/>
                    <a:pt x="2569" y="9975"/>
                  </a:cubicBezTo>
                  <a:cubicBezTo>
                    <a:pt x="2428" y="10034"/>
                    <a:pt x="2296" y="10061"/>
                    <a:pt x="2172" y="10061"/>
                  </a:cubicBezTo>
                  <a:cubicBezTo>
                    <a:pt x="1533" y="10061"/>
                    <a:pt x="1135" y="9339"/>
                    <a:pt x="1135" y="8640"/>
                  </a:cubicBezTo>
                  <a:cubicBezTo>
                    <a:pt x="1135" y="7673"/>
                    <a:pt x="1802" y="6973"/>
                    <a:pt x="2369" y="6272"/>
                  </a:cubicBezTo>
                  <a:cubicBezTo>
                    <a:pt x="3036" y="5472"/>
                    <a:pt x="3570" y="4638"/>
                    <a:pt x="3970" y="3670"/>
                  </a:cubicBezTo>
                  <a:cubicBezTo>
                    <a:pt x="4304" y="2770"/>
                    <a:pt x="4504" y="1736"/>
                    <a:pt x="3903" y="902"/>
                  </a:cubicBezTo>
                  <a:cubicBezTo>
                    <a:pt x="3501" y="365"/>
                    <a:pt x="2860"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3466825" y="3481900"/>
              <a:ext cx="174300" cy="260150"/>
            </a:xfrm>
            <a:custGeom>
              <a:avLst/>
              <a:gdLst/>
              <a:ahLst/>
              <a:cxnLst/>
              <a:rect l="l" t="t" r="r" b="b"/>
              <a:pathLst>
                <a:path w="6972" h="10406" extrusionOk="0">
                  <a:moveTo>
                    <a:pt x="400" y="0"/>
                  </a:moveTo>
                  <a:cubicBezTo>
                    <a:pt x="350" y="0"/>
                    <a:pt x="300" y="25"/>
                    <a:pt x="300" y="75"/>
                  </a:cubicBezTo>
                  <a:cubicBezTo>
                    <a:pt x="200" y="1977"/>
                    <a:pt x="0" y="3811"/>
                    <a:pt x="133" y="5613"/>
                  </a:cubicBezTo>
                  <a:cubicBezTo>
                    <a:pt x="234" y="7147"/>
                    <a:pt x="701" y="8715"/>
                    <a:pt x="1968" y="9716"/>
                  </a:cubicBezTo>
                  <a:cubicBezTo>
                    <a:pt x="2551" y="10162"/>
                    <a:pt x="3213" y="10405"/>
                    <a:pt x="3882" y="10405"/>
                  </a:cubicBezTo>
                  <a:cubicBezTo>
                    <a:pt x="4361" y="10405"/>
                    <a:pt x="4844" y="10280"/>
                    <a:pt x="5304" y="10016"/>
                  </a:cubicBezTo>
                  <a:cubicBezTo>
                    <a:pt x="6238" y="9415"/>
                    <a:pt x="6972" y="8315"/>
                    <a:pt x="6872" y="7180"/>
                  </a:cubicBezTo>
                  <a:cubicBezTo>
                    <a:pt x="6805" y="6013"/>
                    <a:pt x="6038" y="4912"/>
                    <a:pt x="4970" y="4412"/>
                  </a:cubicBezTo>
                  <a:cubicBezTo>
                    <a:pt x="4571" y="4212"/>
                    <a:pt x="4103" y="4103"/>
                    <a:pt x="3637" y="4103"/>
                  </a:cubicBezTo>
                  <a:cubicBezTo>
                    <a:pt x="2936" y="4103"/>
                    <a:pt x="2242" y="4351"/>
                    <a:pt x="1801" y="4912"/>
                  </a:cubicBezTo>
                  <a:cubicBezTo>
                    <a:pt x="1001" y="5913"/>
                    <a:pt x="1101" y="7681"/>
                    <a:pt x="2168" y="8415"/>
                  </a:cubicBezTo>
                  <a:cubicBezTo>
                    <a:pt x="2656" y="8740"/>
                    <a:pt x="3327" y="8978"/>
                    <a:pt x="3947" y="8978"/>
                  </a:cubicBezTo>
                  <a:cubicBezTo>
                    <a:pt x="4600" y="8978"/>
                    <a:pt x="5197" y="8715"/>
                    <a:pt x="5471" y="8014"/>
                  </a:cubicBezTo>
                  <a:cubicBezTo>
                    <a:pt x="5866" y="7081"/>
                    <a:pt x="5136" y="6076"/>
                    <a:pt x="4213" y="6076"/>
                  </a:cubicBezTo>
                  <a:cubicBezTo>
                    <a:pt x="4047" y="6076"/>
                    <a:pt x="3875" y="6109"/>
                    <a:pt x="3703" y="6180"/>
                  </a:cubicBezTo>
                  <a:cubicBezTo>
                    <a:pt x="3202" y="6380"/>
                    <a:pt x="2802" y="7014"/>
                    <a:pt x="3102" y="7547"/>
                  </a:cubicBezTo>
                  <a:cubicBezTo>
                    <a:pt x="3227" y="7838"/>
                    <a:pt x="3519" y="7999"/>
                    <a:pt x="3811" y="7999"/>
                  </a:cubicBezTo>
                  <a:cubicBezTo>
                    <a:pt x="3988" y="7999"/>
                    <a:pt x="4165" y="7940"/>
                    <a:pt x="4303" y="7814"/>
                  </a:cubicBezTo>
                  <a:cubicBezTo>
                    <a:pt x="4468" y="7677"/>
                    <a:pt x="4294" y="7405"/>
                    <a:pt x="4116" y="7405"/>
                  </a:cubicBezTo>
                  <a:cubicBezTo>
                    <a:pt x="4077" y="7405"/>
                    <a:pt x="4039" y="7418"/>
                    <a:pt x="4003" y="7447"/>
                  </a:cubicBezTo>
                  <a:cubicBezTo>
                    <a:pt x="3959" y="7473"/>
                    <a:pt x="3907" y="7486"/>
                    <a:pt x="3853" y="7486"/>
                  </a:cubicBezTo>
                  <a:cubicBezTo>
                    <a:pt x="3700" y="7486"/>
                    <a:pt x="3536" y="7386"/>
                    <a:pt x="3536" y="7214"/>
                  </a:cubicBezTo>
                  <a:cubicBezTo>
                    <a:pt x="3503" y="6947"/>
                    <a:pt x="3803" y="6713"/>
                    <a:pt x="4036" y="6680"/>
                  </a:cubicBezTo>
                  <a:cubicBezTo>
                    <a:pt x="4080" y="6674"/>
                    <a:pt x="4123" y="6671"/>
                    <a:pt x="4167" y="6671"/>
                  </a:cubicBezTo>
                  <a:cubicBezTo>
                    <a:pt x="4587" y="6671"/>
                    <a:pt x="4973" y="6957"/>
                    <a:pt x="5004" y="7381"/>
                  </a:cubicBezTo>
                  <a:cubicBezTo>
                    <a:pt x="5037" y="7881"/>
                    <a:pt x="4637" y="8348"/>
                    <a:pt x="4170" y="8448"/>
                  </a:cubicBezTo>
                  <a:cubicBezTo>
                    <a:pt x="4116" y="8454"/>
                    <a:pt x="4060" y="8457"/>
                    <a:pt x="4002" y="8457"/>
                  </a:cubicBezTo>
                  <a:cubicBezTo>
                    <a:pt x="3454" y="8457"/>
                    <a:pt x="2761" y="8183"/>
                    <a:pt x="2368" y="7881"/>
                  </a:cubicBezTo>
                  <a:cubicBezTo>
                    <a:pt x="1635" y="7314"/>
                    <a:pt x="1768" y="5846"/>
                    <a:pt x="2435" y="5212"/>
                  </a:cubicBezTo>
                  <a:cubicBezTo>
                    <a:pt x="2810" y="4875"/>
                    <a:pt x="3310" y="4727"/>
                    <a:pt x="3819" y="4727"/>
                  </a:cubicBezTo>
                  <a:cubicBezTo>
                    <a:pt x="4216" y="4727"/>
                    <a:pt x="4619" y="4818"/>
                    <a:pt x="4970" y="4979"/>
                  </a:cubicBezTo>
                  <a:cubicBezTo>
                    <a:pt x="5804" y="5379"/>
                    <a:pt x="6471" y="6213"/>
                    <a:pt x="6605" y="7180"/>
                  </a:cubicBezTo>
                  <a:cubicBezTo>
                    <a:pt x="6671" y="8148"/>
                    <a:pt x="6171" y="9115"/>
                    <a:pt x="5371" y="9615"/>
                  </a:cubicBezTo>
                  <a:cubicBezTo>
                    <a:pt x="5000" y="9853"/>
                    <a:pt x="4610" y="9958"/>
                    <a:pt x="4217" y="9958"/>
                  </a:cubicBezTo>
                  <a:cubicBezTo>
                    <a:pt x="3726" y="9958"/>
                    <a:pt x="3232" y="9793"/>
                    <a:pt x="2769" y="9515"/>
                  </a:cubicBezTo>
                  <a:cubicBezTo>
                    <a:pt x="1968" y="9015"/>
                    <a:pt x="1434" y="8181"/>
                    <a:pt x="1134" y="7280"/>
                  </a:cubicBezTo>
                  <a:cubicBezTo>
                    <a:pt x="801" y="6180"/>
                    <a:pt x="801" y="5012"/>
                    <a:pt x="767" y="3878"/>
                  </a:cubicBezTo>
                  <a:cubicBezTo>
                    <a:pt x="667" y="2577"/>
                    <a:pt x="534" y="1343"/>
                    <a:pt x="500" y="75"/>
                  </a:cubicBezTo>
                  <a:cubicBezTo>
                    <a:pt x="500" y="25"/>
                    <a:pt x="450" y="0"/>
                    <a:pt x="4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2912250" y="2953775"/>
              <a:ext cx="275225" cy="104525"/>
            </a:xfrm>
            <a:custGeom>
              <a:avLst/>
              <a:gdLst/>
              <a:ahLst/>
              <a:cxnLst/>
              <a:rect l="l" t="t" r="r" b="b"/>
              <a:pathLst>
                <a:path w="11009" h="4181" extrusionOk="0">
                  <a:moveTo>
                    <a:pt x="8711" y="0"/>
                  </a:moveTo>
                  <a:cubicBezTo>
                    <a:pt x="8200" y="0"/>
                    <a:pt x="7672" y="140"/>
                    <a:pt x="7172" y="319"/>
                  </a:cubicBezTo>
                  <a:cubicBezTo>
                    <a:pt x="6205" y="719"/>
                    <a:pt x="5371" y="1253"/>
                    <a:pt x="4604" y="1920"/>
                  </a:cubicBezTo>
                  <a:cubicBezTo>
                    <a:pt x="3870" y="2487"/>
                    <a:pt x="3169" y="3154"/>
                    <a:pt x="2202" y="3154"/>
                  </a:cubicBezTo>
                  <a:cubicBezTo>
                    <a:pt x="1368" y="3154"/>
                    <a:pt x="501" y="2587"/>
                    <a:pt x="868" y="1720"/>
                  </a:cubicBezTo>
                  <a:cubicBezTo>
                    <a:pt x="1005" y="1364"/>
                    <a:pt x="1321" y="1075"/>
                    <a:pt x="1688" y="1075"/>
                  </a:cubicBezTo>
                  <a:cubicBezTo>
                    <a:pt x="1769" y="1075"/>
                    <a:pt x="1851" y="1089"/>
                    <a:pt x="1935" y="1119"/>
                  </a:cubicBezTo>
                  <a:cubicBezTo>
                    <a:pt x="2169" y="1219"/>
                    <a:pt x="2302" y="1419"/>
                    <a:pt x="2202" y="1653"/>
                  </a:cubicBezTo>
                  <a:cubicBezTo>
                    <a:pt x="2102" y="1920"/>
                    <a:pt x="1768" y="1920"/>
                    <a:pt x="1502" y="1920"/>
                  </a:cubicBezTo>
                  <a:cubicBezTo>
                    <a:pt x="1268" y="1920"/>
                    <a:pt x="1301" y="2253"/>
                    <a:pt x="1535" y="2287"/>
                  </a:cubicBezTo>
                  <a:cubicBezTo>
                    <a:pt x="1607" y="2294"/>
                    <a:pt x="1683" y="2298"/>
                    <a:pt x="1762" y="2298"/>
                  </a:cubicBezTo>
                  <a:cubicBezTo>
                    <a:pt x="2049" y="2298"/>
                    <a:pt x="2367" y="2244"/>
                    <a:pt x="2602" y="2087"/>
                  </a:cubicBezTo>
                  <a:cubicBezTo>
                    <a:pt x="2869" y="1886"/>
                    <a:pt x="2936" y="1453"/>
                    <a:pt x="2803" y="1153"/>
                  </a:cubicBezTo>
                  <a:cubicBezTo>
                    <a:pt x="2622" y="691"/>
                    <a:pt x="2187" y="470"/>
                    <a:pt x="1731" y="470"/>
                  </a:cubicBezTo>
                  <a:cubicBezTo>
                    <a:pt x="1430" y="470"/>
                    <a:pt x="1120" y="567"/>
                    <a:pt x="868" y="752"/>
                  </a:cubicBezTo>
                  <a:cubicBezTo>
                    <a:pt x="301" y="1153"/>
                    <a:pt x="1" y="1953"/>
                    <a:pt x="201" y="2620"/>
                  </a:cubicBezTo>
                  <a:cubicBezTo>
                    <a:pt x="434" y="3287"/>
                    <a:pt x="1035" y="3754"/>
                    <a:pt x="1768" y="3888"/>
                  </a:cubicBezTo>
                  <a:cubicBezTo>
                    <a:pt x="1909" y="3908"/>
                    <a:pt x="2046" y="3918"/>
                    <a:pt x="2180" y="3918"/>
                  </a:cubicBezTo>
                  <a:cubicBezTo>
                    <a:pt x="3784" y="3918"/>
                    <a:pt x="4876" y="2520"/>
                    <a:pt x="6138" y="1720"/>
                  </a:cubicBezTo>
                  <a:cubicBezTo>
                    <a:pt x="6539" y="1453"/>
                    <a:pt x="7006" y="1219"/>
                    <a:pt x="7473" y="1053"/>
                  </a:cubicBezTo>
                  <a:cubicBezTo>
                    <a:pt x="7899" y="900"/>
                    <a:pt x="8353" y="748"/>
                    <a:pt x="8809" y="748"/>
                  </a:cubicBezTo>
                  <a:cubicBezTo>
                    <a:pt x="8853" y="748"/>
                    <a:pt x="8897" y="749"/>
                    <a:pt x="8940" y="752"/>
                  </a:cubicBezTo>
                  <a:cubicBezTo>
                    <a:pt x="9707" y="819"/>
                    <a:pt x="10375" y="1586"/>
                    <a:pt x="10275" y="2420"/>
                  </a:cubicBezTo>
                  <a:cubicBezTo>
                    <a:pt x="10171" y="3065"/>
                    <a:pt x="9529" y="3651"/>
                    <a:pt x="8872" y="3651"/>
                  </a:cubicBezTo>
                  <a:cubicBezTo>
                    <a:pt x="8681" y="3651"/>
                    <a:pt x="8488" y="3601"/>
                    <a:pt x="8306" y="3488"/>
                  </a:cubicBezTo>
                  <a:cubicBezTo>
                    <a:pt x="7873" y="3254"/>
                    <a:pt x="7806" y="2787"/>
                    <a:pt x="8173" y="2454"/>
                  </a:cubicBezTo>
                  <a:cubicBezTo>
                    <a:pt x="8272" y="2355"/>
                    <a:pt x="8462" y="2238"/>
                    <a:pt x="8595" y="2238"/>
                  </a:cubicBezTo>
                  <a:cubicBezTo>
                    <a:pt x="8641" y="2238"/>
                    <a:pt x="8681" y="2252"/>
                    <a:pt x="8707" y="2287"/>
                  </a:cubicBezTo>
                  <a:cubicBezTo>
                    <a:pt x="8716" y="2284"/>
                    <a:pt x="8724" y="2282"/>
                    <a:pt x="8732" y="2282"/>
                  </a:cubicBezTo>
                  <a:cubicBezTo>
                    <a:pt x="8812" y="2282"/>
                    <a:pt x="8834" y="2420"/>
                    <a:pt x="8773" y="2420"/>
                  </a:cubicBezTo>
                  <a:cubicBezTo>
                    <a:pt x="8385" y="2540"/>
                    <a:pt x="8505" y="3113"/>
                    <a:pt x="8845" y="3113"/>
                  </a:cubicBezTo>
                  <a:cubicBezTo>
                    <a:pt x="8885" y="3113"/>
                    <a:pt x="8928" y="3105"/>
                    <a:pt x="8974" y="3087"/>
                  </a:cubicBezTo>
                  <a:cubicBezTo>
                    <a:pt x="9674" y="2787"/>
                    <a:pt x="9541" y="1720"/>
                    <a:pt x="8807" y="1553"/>
                  </a:cubicBezTo>
                  <a:cubicBezTo>
                    <a:pt x="8721" y="1529"/>
                    <a:pt x="8635" y="1517"/>
                    <a:pt x="8549" y="1517"/>
                  </a:cubicBezTo>
                  <a:cubicBezTo>
                    <a:pt x="7811" y="1517"/>
                    <a:pt x="7156" y="2369"/>
                    <a:pt x="7306" y="3087"/>
                  </a:cubicBezTo>
                  <a:cubicBezTo>
                    <a:pt x="7451" y="3786"/>
                    <a:pt x="8156" y="4180"/>
                    <a:pt x="8821" y="4180"/>
                  </a:cubicBezTo>
                  <a:cubicBezTo>
                    <a:pt x="8918" y="4180"/>
                    <a:pt x="9014" y="4172"/>
                    <a:pt x="9107" y="4155"/>
                  </a:cubicBezTo>
                  <a:cubicBezTo>
                    <a:pt x="9874" y="4055"/>
                    <a:pt x="10608" y="3388"/>
                    <a:pt x="10808" y="2587"/>
                  </a:cubicBezTo>
                  <a:cubicBezTo>
                    <a:pt x="11008" y="1753"/>
                    <a:pt x="10641" y="886"/>
                    <a:pt x="9974" y="385"/>
                  </a:cubicBezTo>
                  <a:cubicBezTo>
                    <a:pt x="9586" y="106"/>
                    <a:pt x="9155" y="0"/>
                    <a:pt x="87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2769650" y="2891575"/>
              <a:ext cx="266875" cy="170525"/>
            </a:xfrm>
            <a:custGeom>
              <a:avLst/>
              <a:gdLst/>
              <a:ahLst/>
              <a:cxnLst/>
              <a:rect l="l" t="t" r="r" b="b"/>
              <a:pathLst>
                <a:path w="10675" h="6821" extrusionOk="0">
                  <a:moveTo>
                    <a:pt x="3320" y="0"/>
                  </a:moveTo>
                  <a:cubicBezTo>
                    <a:pt x="2236" y="0"/>
                    <a:pt x="1176" y="681"/>
                    <a:pt x="634" y="1606"/>
                  </a:cubicBezTo>
                  <a:cubicBezTo>
                    <a:pt x="0" y="2673"/>
                    <a:pt x="167" y="3941"/>
                    <a:pt x="901" y="4942"/>
                  </a:cubicBezTo>
                  <a:cubicBezTo>
                    <a:pt x="1902" y="6176"/>
                    <a:pt x="3503" y="6643"/>
                    <a:pt x="5037" y="6776"/>
                  </a:cubicBezTo>
                  <a:cubicBezTo>
                    <a:pt x="5463" y="6808"/>
                    <a:pt x="5892" y="6821"/>
                    <a:pt x="6324" y="6821"/>
                  </a:cubicBezTo>
                  <a:cubicBezTo>
                    <a:pt x="7720" y="6821"/>
                    <a:pt x="9140" y="6686"/>
                    <a:pt x="10541" y="6609"/>
                  </a:cubicBezTo>
                  <a:cubicBezTo>
                    <a:pt x="10675" y="6609"/>
                    <a:pt x="10675" y="6409"/>
                    <a:pt x="10541" y="6409"/>
                  </a:cubicBezTo>
                  <a:cubicBezTo>
                    <a:pt x="9307" y="6343"/>
                    <a:pt x="8040" y="6242"/>
                    <a:pt x="6739" y="6142"/>
                  </a:cubicBezTo>
                  <a:cubicBezTo>
                    <a:pt x="5638" y="6109"/>
                    <a:pt x="4470" y="6109"/>
                    <a:pt x="3370" y="5775"/>
                  </a:cubicBezTo>
                  <a:cubicBezTo>
                    <a:pt x="2469" y="5475"/>
                    <a:pt x="1635" y="4942"/>
                    <a:pt x="1135" y="4141"/>
                  </a:cubicBezTo>
                  <a:cubicBezTo>
                    <a:pt x="634" y="3307"/>
                    <a:pt x="501" y="2373"/>
                    <a:pt x="1035" y="1539"/>
                  </a:cubicBezTo>
                  <a:cubicBezTo>
                    <a:pt x="1505" y="786"/>
                    <a:pt x="2388" y="299"/>
                    <a:pt x="3297" y="299"/>
                  </a:cubicBezTo>
                  <a:cubicBezTo>
                    <a:pt x="3354" y="299"/>
                    <a:pt x="3412" y="301"/>
                    <a:pt x="3470" y="305"/>
                  </a:cubicBezTo>
                  <a:cubicBezTo>
                    <a:pt x="4404" y="438"/>
                    <a:pt x="5238" y="1105"/>
                    <a:pt x="5671" y="1939"/>
                  </a:cubicBezTo>
                  <a:cubicBezTo>
                    <a:pt x="6038" y="2740"/>
                    <a:pt x="6038" y="3807"/>
                    <a:pt x="5404" y="4475"/>
                  </a:cubicBezTo>
                  <a:cubicBezTo>
                    <a:pt x="5083" y="4832"/>
                    <a:pt x="4513" y="5036"/>
                    <a:pt x="3960" y="5036"/>
                  </a:cubicBezTo>
                  <a:cubicBezTo>
                    <a:pt x="3481" y="5036"/>
                    <a:pt x="3015" y="4882"/>
                    <a:pt x="2736" y="4541"/>
                  </a:cubicBezTo>
                  <a:cubicBezTo>
                    <a:pt x="2402" y="4108"/>
                    <a:pt x="2135" y="3307"/>
                    <a:pt x="2202" y="2740"/>
                  </a:cubicBezTo>
                  <a:cubicBezTo>
                    <a:pt x="2298" y="2291"/>
                    <a:pt x="2702" y="1904"/>
                    <a:pt x="3178" y="1904"/>
                  </a:cubicBezTo>
                  <a:cubicBezTo>
                    <a:pt x="3197" y="1904"/>
                    <a:pt x="3217" y="1905"/>
                    <a:pt x="3236" y="1906"/>
                  </a:cubicBezTo>
                  <a:cubicBezTo>
                    <a:pt x="3703" y="1939"/>
                    <a:pt x="4037" y="2406"/>
                    <a:pt x="3970" y="2873"/>
                  </a:cubicBezTo>
                  <a:cubicBezTo>
                    <a:pt x="3907" y="3095"/>
                    <a:pt x="3723" y="3376"/>
                    <a:pt x="3449" y="3376"/>
                  </a:cubicBezTo>
                  <a:cubicBezTo>
                    <a:pt x="3434" y="3376"/>
                    <a:pt x="3418" y="3375"/>
                    <a:pt x="3403" y="3374"/>
                  </a:cubicBezTo>
                  <a:cubicBezTo>
                    <a:pt x="3203" y="3374"/>
                    <a:pt x="3069" y="3074"/>
                    <a:pt x="3203" y="2907"/>
                  </a:cubicBezTo>
                  <a:cubicBezTo>
                    <a:pt x="3331" y="2753"/>
                    <a:pt x="3144" y="2541"/>
                    <a:pt x="2975" y="2541"/>
                  </a:cubicBezTo>
                  <a:cubicBezTo>
                    <a:pt x="2924" y="2541"/>
                    <a:pt x="2875" y="2560"/>
                    <a:pt x="2836" y="2607"/>
                  </a:cubicBezTo>
                  <a:cubicBezTo>
                    <a:pt x="2502" y="2973"/>
                    <a:pt x="2636" y="3607"/>
                    <a:pt x="3069" y="3807"/>
                  </a:cubicBezTo>
                  <a:cubicBezTo>
                    <a:pt x="3200" y="3876"/>
                    <a:pt x="3332" y="3907"/>
                    <a:pt x="3461" y="3907"/>
                  </a:cubicBezTo>
                  <a:cubicBezTo>
                    <a:pt x="3893" y="3907"/>
                    <a:pt x="4290" y="3567"/>
                    <a:pt x="4470" y="3207"/>
                  </a:cubicBezTo>
                  <a:cubicBezTo>
                    <a:pt x="4834" y="2256"/>
                    <a:pt x="4049" y="1329"/>
                    <a:pt x="3157" y="1329"/>
                  </a:cubicBezTo>
                  <a:cubicBezTo>
                    <a:pt x="2984" y="1329"/>
                    <a:pt x="2808" y="1363"/>
                    <a:pt x="2636" y="1439"/>
                  </a:cubicBezTo>
                  <a:cubicBezTo>
                    <a:pt x="1235" y="1973"/>
                    <a:pt x="1535" y="3741"/>
                    <a:pt x="2202" y="4741"/>
                  </a:cubicBezTo>
                  <a:cubicBezTo>
                    <a:pt x="2634" y="5342"/>
                    <a:pt x="3372" y="5636"/>
                    <a:pt x="4113" y="5636"/>
                  </a:cubicBezTo>
                  <a:cubicBezTo>
                    <a:pt x="4689" y="5636"/>
                    <a:pt x="5267" y="5458"/>
                    <a:pt x="5705" y="5108"/>
                  </a:cubicBezTo>
                  <a:cubicBezTo>
                    <a:pt x="6672" y="4341"/>
                    <a:pt x="6705" y="2940"/>
                    <a:pt x="6205" y="1939"/>
                  </a:cubicBezTo>
                  <a:cubicBezTo>
                    <a:pt x="5705" y="839"/>
                    <a:pt x="4637" y="105"/>
                    <a:pt x="3470" y="5"/>
                  </a:cubicBezTo>
                  <a:cubicBezTo>
                    <a:pt x="3420" y="2"/>
                    <a:pt x="3370" y="0"/>
                    <a:pt x="3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3479325" y="2980275"/>
              <a:ext cx="114275" cy="101150"/>
            </a:xfrm>
            <a:custGeom>
              <a:avLst/>
              <a:gdLst/>
              <a:ahLst/>
              <a:cxnLst/>
              <a:rect l="l" t="t" r="r" b="b"/>
              <a:pathLst>
                <a:path w="4571" h="4046" extrusionOk="0">
                  <a:moveTo>
                    <a:pt x="3207" y="1"/>
                  </a:moveTo>
                  <a:cubicBezTo>
                    <a:pt x="3053" y="1"/>
                    <a:pt x="2902" y="9"/>
                    <a:pt x="2769" y="26"/>
                  </a:cubicBezTo>
                  <a:cubicBezTo>
                    <a:pt x="2169" y="93"/>
                    <a:pt x="1635" y="326"/>
                    <a:pt x="1168" y="660"/>
                  </a:cubicBezTo>
                  <a:cubicBezTo>
                    <a:pt x="701" y="960"/>
                    <a:pt x="434" y="1527"/>
                    <a:pt x="267" y="2061"/>
                  </a:cubicBezTo>
                  <a:cubicBezTo>
                    <a:pt x="167" y="2361"/>
                    <a:pt x="100" y="2694"/>
                    <a:pt x="34" y="2995"/>
                  </a:cubicBezTo>
                  <a:cubicBezTo>
                    <a:pt x="0" y="3328"/>
                    <a:pt x="34" y="3595"/>
                    <a:pt x="34" y="3995"/>
                  </a:cubicBezTo>
                  <a:cubicBezTo>
                    <a:pt x="67" y="4029"/>
                    <a:pt x="109" y="4045"/>
                    <a:pt x="142" y="4045"/>
                  </a:cubicBezTo>
                  <a:cubicBezTo>
                    <a:pt x="176" y="4045"/>
                    <a:pt x="201" y="4029"/>
                    <a:pt x="201" y="3995"/>
                  </a:cubicBezTo>
                  <a:cubicBezTo>
                    <a:pt x="201" y="3695"/>
                    <a:pt x="334" y="3395"/>
                    <a:pt x="434" y="3095"/>
                  </a:cubicBezTo>
                  <a:cubicBezTo>
                    <a:pt x="467" y="2828"/>
                    <a:pt x="534" y="2528"/>
                    <a:pt x="668" y="2261"/>
                  </a:cubicBezTo>
                  <a:cubicBezTo>
                    <a:pt x="868" y="1861"/>
                    <a:pt x="1135" y="1394"/>
                    <a:pt x="1501" y="1093"/>
                  </a:cubicBezTo>
                  <a:cubicBezTo>
                    <a:pt x="1868" y="826"/>
                    <a:pt x="2335" y="660"/>
                    <a:pt x="2836" y="593"/>
                  </a:cubicBezTo>
                  <a:cubicBezTo>
                    <a:pt x="2986" y="576"/>
                    <a:pt x="3136" y="568"/>
                    <a:pt x="3278" y="568"/>
                  </a:cubicBezTo>
                  <a:cubicBezTo>
                    <a:pt x="3420" y="568"/>
                    <a:pt x="3553" y="576"/>
                    <a:pt x="3670" y="593"/>
                  </a:cubicBezTo>
                  <a:cubicBezTo>
                    <a:pt x="3832" y="639"/>
                    <a:pt x="4059" y="702"/>
                    <a:pt x="4250" y="702"/>
                  </a:cubicBezTo>
                  <a:cubicBezTo>
                    <a:pt x="4333" y="702"/>
                    <a:pt x="4409" y="690"/>
                    <a:pt x="4470" y="660"/>
                  </a:cubicBezTo>
                  <a:cubicBezTo>
                    <a:pt x="4570" y="560"/>
                    <a:pt x="4570" y="426"/>
                    <a:pt x="4537" y="359"/>
                  </a:cubicBezTo>
                  <a:cubicBezTo>
                    <a:pt x="4370" y="59"/>
                    <a:pt x="3903" y="59"/>
                    <a:pt x="3670" y="26"/>
                  </a:cubicBezTo>
                  <a:cubicBezTo>
                    <a:pt x="3520" y="9"/>
                    <a:pt x="3361" y="1"/>
                    <a:pt x="3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3437900" y="2985875"/>
              <a:ext cx="159800" cy="71925"/>
            </a:xfrm>
            <a:custGeom>
              <a:avLst/>
              <a:gdLst/>
              <a:ahLst/>
              <a:cxnLst/>
              <a:rect l="l" t="t" r="r" b="b"/>
              <a:pathLst>
                <a:path w="6392" h="2877" extrusionOk="0">
                  <a:moveTo>
                    <a:pt x="6080" y="0"/>
                  </a:moveTo>
                  <a:cubicBezTo>
                    <a:pt x="5994" y="0"/>
                    <a:pt x="5908" y="40"/>
                    <a:pt x="5860" y="135"/>
                  </a:cubicBezTo>
                  <a:cubicBezTo>
                    <a:pt x="5660" y="636"/>
                    <a:pt x="5327" y="1103"/>
                    <a:pt x="4993" y="1470"/>
                  </a:cubicBezTo>
                  <a:cubicBezTo>
                    <a:pt x="4626" y="1870"/>
                    <a:pt x="4126" y="1970"/>
                    <a:pt x="3592" y="2037"/>
                  </a:cubicBezTo>
                  <a:cubicBezTo>
                    <a:pt x="2458" y="2270"/>
                    <a:pt x="1324" y="2337"/>
                    <a:pt x="190" y="2504"/>
                  </a:cubicBezTo>
                  <a:cubicBezTo>
                    <a:pt x="0" y="2535"/>
                    <a:pt x="80" y="2807"/>
                    <a:pt x="259" y="2807"/>
                  </a:cubicBezTo>
                  <a:cubicBezTo>
                    <a:pt x="269" y="2807"/>
                    <a:pt x="279" y="2806"/>
                    <a:pt x="290" y="2804"/>
                  </a:cubicBezTo>
                  <a:cubicBezTo>
                    <a:pt x="657" y="2854"/>
                    <a:pt x="1030" y="2877"/>
                    <a:pt x="1405" y="2877"/>
                  </a:cubicBezTo>
                  <a:cubicBezTo>
                    <a:pt x="2292" y="2877"/>
                    <a:pt x="3192" y="2748"/>
                    <a:pt x="4059" y="2537"/>
                  </a:cubicBezTo>
                  <a:cubicBezTo>
                    <a:pt x="4660" y="2404"/>
                    <a:pt x="5127" y="2170"/>
                    <a:pt x="5493" y="1703"/>
                  </a:cubicBezTo>
                  <a:cubicBezTo>
                    <a:pt x="5827" y="1303"/>
                    <a:pt x="6127" y="803"/>
                    <a:pt x="6327" y="302"/>
                  </a:cubicBezTo>
                  <a:cubicBezTo>
                    <a:pt x="6392" y="131"/>
                    <a:pt x="6235" y="0"/>
                    <a:pt x="60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3504350" y="3082525"/>
              <a:ext cx="92575" cy="246200"/>
            </a:xfrm>
            <a:custGeom>
              <a:avLst/>
              <a:gdLst/>
              <a:ahLst/>
              <a:cxnLst/>
              <a:rect l="l" t="t" r="r" b="b"/>
              <a:pathLst>
                <a:path w="3703" h="9848" extrusionOk="0">
                  <a:moveTo>
                    <a:pt x="164" y="1"/>
                  </a:moveTo>
                  <a:cubicBezTo>
                    <a:pt x="117" y="1"/>
                    <a:pt x="64" y="26"/>
                    <a:pt x="33" y="72"/>
                  </a:cubicBezTo>
                  <a:cubicBezTo>
                    <a:pt x="0" y="939"/>
                    <a:pt x="167" y="1773"/>
                    <a:pt x="500" y="2607"/>
                  </a:cubicBezTo>
                  <a:cubicBezTo>
                    <a:pt x="834" y="3408"/>
                    <a:pt x="1368" y="4142"/>
                    <a:pt x="1801" y="4909"/>
                  </a:cubicBezTo>
                  <a:cubicBezTo>
                    <a:pt x="2202" y="5643"/>
                    <a:pt x="2669" y="6410"/>
                    <a:pt x="2802" y="7277"/>
                  </a:cubicBezTo>
                  <a:cubicBezTo>
                    <a:pt x="2969" y="8078"/>
                    <a:pt x="2835" y="8979"/>
                    <a:pt x="2435" y="9679"/>
                  </a:cubicBezTo>
                  <a:cubicBezTo>
                    <a:pt x="2360" y="9754"/>
                    <a:pt x="2416" y="9848"/>
                    <a:pt x="2477" y="9848"/>
                  </a:cubicBezTo>
                  <a:cubicBezTo>
                    <a:pt x="2498" y="9848"/>
                    <a:pt x="2519" y="9837"/>
                    <a:pt x="2535" y="9812"/>
                  </a:cubicBezTo>
                  <a:cubicBezTo>
                    <a:pt x="3703" y="8512"/>
                    <a:pt x="3336" y="6644"/>
                    <a:pt x="2669" y="5243"/>
                  </a:cubicBezTo>
                  <a:cubicBezTo>
                    <a:pt x="2268" y="4409"/>
                    <a:pt x="1768" y="3608"/>
                    <a:pt x="1301" y="2807"/>
                  </a:cubicBezTo>
                  <a:cubicBezTo>
                    <a:pt x="834" y="1974"/>
                    <a:pt x="334" y="1106"/>
                    <a:pt x="267" y="106"/>
                  </a:cubicBezTo>
                  <a:cubicBezTo>
                    <a:pt x="267" y="34"/>
                    <a:pt x="219" y="1"/>
                    <a:pt x="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3516025" y="3340500"/>
              <a:ext cx="88400" cy="203875"/>
            </a:xfrm>
            <a:custGeom>
              <a:avLst/>
              <a:gdLst/>
              <a:ahLst/>
              <a:cxnLst/>
              <a:rect l="l" t="t" r="r" b="b"/>
              <a:pathLst>
                <a:path w="3536" h="8155" extrusionOk="0">
                  <a:moveTo>
                    <a:pt x="2575" y="0"/>
                  </a:moveTo>
                  <a:cubicBezTo>
                    <a:pt x="2523" y="0"/>
                    <a:pt x="2478" y="55"/>
                    <a:pt x="2502" y="127"/>
                  </a:cubicBezTo>
                  <a:cubicBezTo>
                    <a:pt x="3336" y="1462"/>
                    <a:pt x="3069" y="3296"/>
                    <a:pt x="2335" y="4597"/>
                  </a:cubicBezTo>
                  <a:cubicBezTo>
                    <a:pt x="1968" y="5264"/>
                    <a:pt x="1468" y="5831"/>
                    <a:pt x="967" y="6432"/>
                  </a:cubicBezTo>
                  <a:cubicBezTo>
                    <a:pt x="500" y="6932"/>
                    <a:pt x="67" y="7366"/>
                    <a:pt x="0" y="8100"/>
                  </a:cubicBezTo>
                  <a:cubicBezTo>
                    <a:pt x="0" y="8139"/>
                    <a:pt x="23" y="8155"/>
                    <a:pt x="55" y="8155"/>
                  </a:cubicBezTo>
                  <a:cubicBezTo>
                    <a:pt x="78" y="8155"/>
                    <a:pt x="106" y="8147"/>
                    <a:pt x="134" y="8133"/>
                  </a:cubicBezTo>
                  <a:cubicBezTo>
                    <a:pt x="467" y="7366"/>
                    <a:pt x="1068" y="6832"/>
                    <a:pt x="1635" y="6298"/>
                  </a:cubicBezTo>
                  <a:cubicBezTo>
                    <a:pt x="2168" y="5698"/>
                    <a:pt x="2669" y="5097"/>
                    <a:pt x="3002" y="4330"/>
                  </a:cubicBezTo>
                  <a:cubicBezTo>
                    <a:pt x="3336" y="3630"/>
                    <a:pt x="3536" y="2829"/>
                    <a:pt x="3469" y="2029"/>
                  </a:cubicBezTo>
                  <a:cubicBezTo>
                    <a:pt x="3403" y="1261"/>
                    <a:pt x="3136" y="628"/>
                    <a:pt x="2635" y="27"/>
                  </a:cubicBezTo>
                  <a:cubicBezTo>
                    <a:pt x="2617" y="9"/>
                    <a:pt x="2595" y="0"/>
                    <a:pt x="2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3202450" y="2933425"/>
              <a:ext cx="251050" cy="100875"/>
            </a:xfrm>
            <a:custGeom>
              <a:avLst/>
              <a:gdLst/>
              <a:ahLst/>
              <a:cxnLst/>
              <a:rect l="l" t="t" r="r" b="b"/>
              <a:pathLst>
                <a:path w="10042" h="4035" extrusionOk="0">
                  <a:moveTo>
                    <a:pt x="1593" y="1"/>
                  </a:moveTo>
                  <a:cubicBezTo>
                    <a:pt x="1058" y="1"/>
                    <a:pt x="538" y="126"/>
                    <a:pt x="68" y="432"/>
                  </a:cubicBezTo>
                  <a:cubicBezTo>
                    <a:pt x="1" y="532"/>
                    <a:pt x="34" y="632"/>
                    <a:pt x="134" y="632"/>
                  </a:cubicBezTo>
                  <a:cubicBezTo>
                    <a:pt x="465" y="571"/>
                    <a:pt x="795" y="541"/>
                    <a:pt x="1125" y="541"/>
                  </a:cubicBezTo>
                  <a:cubicBezTo>
                    <a:pt x="1696" y="541"/>
                    <a:pt x="2266" y="630"/>
                    <a:pt x="2836" y="799"/>
                  </a:cubicBezTo>
                  <a:cubicBezTo>
                    <a:pt x="3703" y="1099"/>
                    <a:pt x="4504" y="1600"/>
                    <a:pt x="5238" y="2100"/>
                  </a:cubicBezTo>
                  <a:cubicBezTo>
                    <a:pt x="6005" y="2567"/>
                    <a:pt x="6706" y="3134"/>
                    <a:pt x="7540" y="3468"/>
                  </a:cubicBezTo>
                  <a:cubicBezTo>
                    <a:pt x="8340" y="3801"/>
                    <a:pt x="9107" y="4035"/>
                    <a:pt x="9941" y="4035"/>
                  </a:cubicBezTo>
                  <a:cubicBezTo>
                    <a:pt x="10041" y="4035"/>
                    <a:pt x="10041" y="3901"/>
                    <a:pt x="9941" y="3901"/>
                  </a:cubicBezTo>
                  <a:cubicBezTo>
                    <a:pt x="9007" y="3801"/>
                    <a:pt x="8107" y="3368"/>
                    <a:pt x="7339" y="2801"/>
                  </a:cubicBezTo>
                  <a:cubicBezTo>
                    <a:pt x="6539" y="2300"/>
                    <a:pt x="5838" y="1766"/>
                    <a:pt x="5038" y="1266"/>
                  </a:cubicBezTo>
                  <a:cubicBezTo>
                    <a:pt x="4089" y="641"/>
                    <a:pt x="2803" y="1"/>
                    <a:pt x="1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2973525" y="2928300"/>
              <a:ext cx="207075" cy="92400"/>
            </a:xfrm>
            <a:custGeom>
              <a:avLst/>
              <a:gdLst/>
              <a:ahLst/>
              <a:cxnLst/>
              <a:rect l="l" t="t" r="r" b="b"/>
              <a:pathLst>
                <a:path w="8283" h="3696" extrusionOk="0">
                  <a:moveTo>
                    <a:pt x="6093" y="0"/>
                  </a:moveTo>
                  <a:cubicBezTo>
                    <a:pt x="5452" y="0"/>
                    <a:pt x="4793" y="163"/>
                    <a:pt x="4254" y="404"/>
                  </a:cubicBezTo>
                  <a:cubicBezTo>
                    <a:pt x="3487" y="737"/>
                    <a:pt x="2753" y="1238"/>
                    <a:pt x="2086" y="1771"/>
                  </a:cubicBezTo>
                  <a:cubicBezTo>
                    <a:pt x="1753" y="2005"/>
                    <a:pt x="1486" y="2305"/>
                    <a:pt x="1152" y="2605"/>
                  </a:cubicBezTo>
                  <a:cubicBezTo>
                    <a:pt x="752" y="2939"/>
                    <a:pt x="485" y="3306"/>
                    <a:pt x="51" y="3606"/>
                  </a:cubicBezTo>
                  <a:cubicBezTo>
                    <a:pt x="1" y="3631"/>
                    <a:pt x="27" y="3695"/>
                    <a:pt x="57" y="3695"/>
                  </a:cubicBezTo>
                  <a:cubicBezTo>
                    <a:pt x="67" y="3695"/>
                    <a:pt x="77" y="3689"/>
                    <a:pt x="85" y="3673"/>
                  </a:cubicBezTo>
                  <a:cubicBezTo>
                    <a:pt x="452" y="3506"/>
                    <a:pt x="885" y="3406"/>
                    <a:pt x="1219" y="3139"/>
                  </a:cubicBezTo>
                  <a:cubicBezTo>
                    <a:pt x="1552" y="2939"/>
                    <a:pt x="1886" y="2672"/>
                    <a:pt x="2186" y="2438"/>
                  </a:cubicBezTo>
                  <a:cubicBezTo>
                    <a:pt x="2753" y="1938"/>
                    <a:pt x="3387" y="1471"/>
                    <a:pt x="4054" y="1037"/>
                  </a:cubicBezTo>
                  <a:cubicBezTo>
                    <a:pt x="4701" y="682"/>
                    <a:pt x="5395" y="491"/>
                    <a:pt x="6082" y="491"/>
                  </a:cubicBezTo>
                  <a:cubicBezTo>
                    <a:pt x="6813" y="491"/>
                    <a:pt x="7537" y="707"/>
                    <a:pt x="8190" y="1171"/>
                  </a:cubicBezTo>
                  <a:cubicBezTo>
                    <a:pt x="8198" y="1187"/>
                    <a:pt x="8208" y="1193"/>
                    <a:pt x="8218" y="1193"/>
                  </a:cubicBezTo>
                  <a:cubicBezTo>
                    <a:pt x="8250" y="1193"/>
                    <a:pt x="8283" y="1129"/>
                    <a:pt x="8257" y="1104"/>
                  </a:cubicBezTo>
                  <a:cubicBezTo>
                    <a:pt x="7797" y="298"/>
                    <a:pt x="6961" y="0"/>
                    <a:pt x="6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3521850" y="3611450"/>
              <a:ext cx="90225" cy="56025"/>
            </a:xfrm>
            <a:custGeom>
              <a:avLst/>
              <a:gdLst/>
              <a:ahLst/>
              <a:cxnLst/>
              <a:rect l="l" t="t" r="r" b="b"/>
              <a:pathLst>
                <a:path w="3609" h="2241" extrusionOk="0">
                  <a:moveTo>
                    <a:pt x="1794" y="1"/>
                  </a:moveTo>
                  <a:cubicBezTo>
                    <a:pt x="1552" y="1"/>
                    <a:pt x="1313" y="42"/>
                    <a:pt x="1101" y="130"/>
                  </a:cubicBezTo>
                  <a:cubicBezTo>
                    <a:pt x="668" y="297"/>
                    <a:pt x="334" y="631"/>
                    <a:pt x="167" y="1031"/>
                  </a:cubicBezTo>
                  <a:cubicBezTo>
                    <a:pt x="1" y="1431"/>
                    <a:pt x="67" y="1932"/>
                    <a:pt x="334" y="2199"/>
                  </a:cubicBezTo>
                  <a:cubicBezTo>
                    <a:pt x="365" y="2229"/>
                    <a:pt x="392" y="2241"/>
                    <a:pt x="415" y="2241"/>
                  </a:cubicBezTo>
                  <a:cubicBezTo>
                    <a:pt x="469" y="2241"/>
                    <a:pt x="501" y="2178"/>
                    <a:pt x="501" y="2132"/>
                  </a:cubicBezTo>
                  <a:cubicBezTo>
                    <a:pt x="468" y="1798"/>
                    <a:pt x="534" y="1465"/>
                    <a:pt x="701" y="1164"/>
                  </a:cubicBezTo>
                  <a:cubicBezTo>
                    <a:pt x="868" y="898"/>
                    <a:pt x="1168" y="731"/>
                    <a:pt x="1435" y="631"/>
                  </a:cubicBezTo>
                  <a:cubicBezTo>
                    <a:pt x="1725" y="485"/>
                    <a:pt x="2041" y="391"/>
                    <a:pt x="2338" y="391"/>
                  </a:cubicBezTo>
                  <a:cubicBezTo>
                    <a:pt x="2382" y="391"/>
                    <a:pt x="2426" y="393"/>
                    <a:pt x="2469" y="397"/>
                  </a:cubicBezTo>
                  <a:cubicBezTo>
                    <a:pt x="2869" y="464"/>
                    <a:pt x="3170" y="664"/>
                    <a:pt x="3470" y="964"/>
                  </a:cubicBezTo>
                  <a:cubicBezTo>
                    <a:pt x="3479" y="983"/>
                    <a:pt x="3496" y="991"/>
                    <a:pt x="3514" y="991"/>
                  </a:cubicBezTo>
                  <a:cubicBezTo>
                    <a:pt x="3559" y="991"/>
                    <a:pt x="3609" y="936"/>
                    <a:pt x="3536" y="864"/>
                  </a:cubicBezTo>
                  <a:cubicBezTo>
                    <a:pt x="3203" y="531"/>
                    <a:pt x="2869" y="197"/>
                    <a:pt x="2436" y="97"/>
                  </a:cubicBezTo>
                  <a:cubicBezTo>
                    <a:pt x="2231" y="34"/>
                    <a:pt x="2011" y="1"/>
                    <a:pt x="17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2894750" y="4724200"/>
              <a:ext cx="580425" cy="19675"/>
            </a:xfrm>
            <a:custGeom>
              <a:avLst/>
              <a:gdLst/>
              <a:ahLst/>
              <a:cxnLst/>
              <a:rect l="l" t="t" r="r" b="b"/>
              <a:pathLst>
                <a:path w="23217" h="787" extrusionOk="0">
                  <a:moveTo>
                    <a:pt x="12000" y="0"/>
                  </a:moveTo>
                  <a:cubicBezTo>
                    <a:pt x="11004" y="0"/>
                    <a:pt x="10007" y="8"/>
                    <a:pt x="9006" y="19"/>
                  </a:cubicBezTo>
                  <a:cubicBezTo>
                    <a:pt x="7971" y="42"/>
                    <a:pt x="6951" y="81"/>
                    <a:pt x="5914" y="81"/>
                  </a:cubicBezTo>
                  <a:cubicBezTo>
                    <a:pt x="5448" y="81"/>
                    <a:pt x="4979" y="73"/>
                    <a:pt x="4503" y="52"/>
                  </a:cubicBezTo>
                  <a:cubicBezTo>
                    <a:pt x="3736" y="52"/>
                    <a:pt x="3036" y="52"/>
                    <a:pt x="2268" y="119"/>
                  </a:cubicBezTo>
                  <a:cubicBezTo>
                    <a:pt x="1568" y="152"/>
                    <a:pt x="834" y="152"/>
                    <a:pt x="100" y="252"/>
                  </a:cubicBezTo>
                  <a:cubicBezTo>
                    <a:pt x="0" y="319"/>
                    <a:pt x="33" y="486"/>
                    <a:pt x="100" y="486"/>
                  </a:cubicBezTo>
                  <a:cubicBezTo>
                    <a:pt x="967" y="586"/>
                    <a:pt x="1801" y="586"/>
                    <a:pt x="2635" y="586"/>
                  </a:cubicBezTo>
                  <a:cubicBezTo>
                    <a:pt x="3469" y="653"/>
                    <a:pt x="4236" y="653"/>
                    <a:pt x="5070" y="653"/>
                  </a:cubicBezTo>
                  <a:cubicBezTo>
                    <a:pt x="8072" y="686"/>
                    <a:pt x="11041" y="786"/>
                    <a:pt x="14043" y="786"/>
                  </a:cubicBezTo>
                  <a:cubicBezTo>
                    <a:pt x="17046" y="786"/>
                    <a:pt x="20014" y="653"/>
                    <a:pt x="23016" y="653"/>
                  </a:cubicBezTo>
                  <a:cubicBezTo>
                    <a:pt x="23217" y="653"/>
                    <a:pt x="23217" y="352"/>
                    <a:pt x="23016" y="352"/>
                  </a:cubicBezTo>
                  <a:cubicBezTo>
                    <a:pt x="21349" y="319"/>
                    <a:pt x="19647" y="186"/>
                    <a:pt x="17980" y="119"/>
                  </a:cubicBezTo>
                  <a:cubicBezTo>
                    <a:pt x="15978" y="30"/>
                    <a:pt x="13992" y="0"/>
                    <a:pt x="120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3462650" y="4166025"/>
              <a:ext cx="20025" cy="570125"/>
            </a:xfrm>
            <a:custGeom>
              <a:avLst/>
              <a:gdLst/>
              <a:ahLst/>
              <a:cxnLst/>
              <a:rect l="l" t="t" r="r" b="b"/>
              <a:pathLst>
                <a:path w="801" h="22805" extrusionOk="0">
                  <a:moveTo>
                    <a:pt x="258" y="0"/>
                  </a:moveTo>
                  <a:cubicBezTo>
                    <a:pt x="177" y="0"/>
                    <a:pt x="100" y="51"/>
                    <a:pt x="100" y="163"/>
                  </a:cubicBezTo>
                  <a:cubicBezTo>
                    <a:pt x="0" y="1831"/>
                    <a:pt x="100" y="3466"/>
                    <a:pt x="134" y="5133"/>
                  </a:cubicBezTo>
                  <a:cubicBezTo>
                    <a:pt x="300" y="10904"/>
                    <a:pt x="34" y="16742"/>
                    <a:pt x="267" y="22579"/>
                  </a:cubicBezTo>
                  <a:cubicBezTo>
                    <a:pt x="267" y="22729"/>
                    <a:pt x="376" y="22804"/>
                    <a:pt x="484" y="22804"/>
                  </a:cubicBezTo>
                  <a:cubicBezTo>
                    <a:pt x="592" y="22804"/>
                    <a:pt x="701" y="22729"/>
                    <a:pt x="701" y="22579"/>
                  </a:cubicBezTo>
                  <a:cubicBezTo>
                    <a:pt x="767" y="20911"/>
                    <a:pt x="801" y="19310"/>
                    <a:pt x="801" y="17642"/>
                  </a:cubicBezTo>
                  <a:cubicBezTo>
                    <a:pt x="801" y="14707"/>
                    <a:pt x="701" y="11838"/>
                    <a:pt x="634" y="8936"/>
                  </a:cubicBezTo>
                  <a:cubicBezTo>
                    <a:pt x="601" y="7502"/>
                    <a:pt x="534" y="6034"/>
                    <a:pt x="534" y="4600"/>
                  </a:cubicBezTo>
                  <a:cubicBezTo>
                    <a:pt x="534" y="3132"/>
                    <a:pt x="534" y="1631"/>
                    <a:pt x="434" y="163"/>
                  </a:cubicBezTo>
                  <a:cubicBezTo>
                    <a:pt x="434" y="59"/>
                    <a:pt x="344" y="0"/>
                    <a:pt x="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3469325" y="4437775"/>
              <a:ext cx="100075" cy="305050"/>
            </a:xfrm>
            <a:custGeom>
              <a:avLst/>
              <a:gdLst/>
              <a:ahLst/>
              <a:cxnLst/>
              <a:rect l="l" t="t" r="r" b="b"/>
              <a:pathLst>
                <a:path w="4003" h="12202" extrusionOk="0">
                  <a:moveTo>
                    <a:pt x="1768" y="1"/>
                  </a:moveTo>
                  <a:cubicBezTo>
                    <a:pt x="1068" y="1"/>
                    <a:pt x="434" y="368"/>
                    <a:pt x="267" y="1135"/>
                  </a:cubicBezTo>
                  <a:cubicBezTo>
                    <a:pt x="100" y="1769"/>
                    <a:pt x="267" y="2503"/>
                    <a:pt x="901" y="2836"/>
                  </a:cubicBezTo>
                  <a:cubicBezTo>
                    <a:pt x="1081" y="2932"/>
                    <a:pt x="1285" y="2980"/>
                    <a:pt x="1485" y="2980"/>
                  </a:cubicBezTo>
                  <a:cubicBezTo>
                    <a:pt x="1916" y="2980"/>
                    <a:pt x="2332" y="2758"/>
                    <a:pt x="2469" y="2303"/>
                  </a:cubicBezTo>
                  <a:cubicBezTo>
                    <a:pt x="2659" y="1758"/>
                    <a:pt x="2249" y="1213"/>
                    <a:pt x="1729" y="1213"/>
                  </a:cubicBezTo>
                  <a:cubicBezTo>
                    <a:pt x="1613" y="1213"/>
                    <a:pt x="1490" y="1241"/>
                    <a:pt x="1368" y="1302"/>
                  </a:cubicBezTo>
                  <a:cubicBezTo>
                    <a:pt x="1061" y="1455"/>
                    <a:pt x="1206" y="1947"/>
                    <a:pt x="1516" y="1947"/>
                  </a:cubicBezTo>
                  <a:cubicBezTo>
                    <a:pt x="1544" y="1947"/>
                    <a:pt x="1572" y="1944"/>
                    <a:pt x="1601" y="1936"/>
                  </a:cubicBezTo>
                  <a:cubicBezTo>
                    <a:pt x="1644" y="1920"/>
                    <a:pt x="1681" y="1913"/>
                    <a:pt x="1711" y="1913"/>
                  </a:cubicBezTo>
                  <a:cubicBezTo>
                    <a:pt x="1942" y="1913"/>
                    <a:pt x="1833" y="2306"/>
                    <a:pt x="1568" y="2336"/>
                  </a:cubicBezTo>
                  <a:cubicBezTo>
                    <a:pt x="1548" y="2339"/>
                    <a:pt x="1527" y="2340"/>
                    <a:pt x="1507" y="2340"/>
                  </a:cubicBezTo>
                  <a:cubicBezTo>
                    <a:pt x="1289" y="2340"/>
                    <a:pt x="1056" y="2185"/>
                    <a:pt x="934" y="2002"/>
                  </a:cubicBezTo>
                  <a:cubicBezTo>
                    <a:pt x="701" y="1569"/>
                    <a:pt x="901" y="801"/>
                    <a:pt x="1501" y="668"/>
                  </a:cubicBezTo>
                  <a:cubicBezTo>
                    <a:pt x="1577" y="659"/>
                    <a:pt x="1656" y="654"/>
                    <a:pt x="1737" y="654"/>
                  </a:cubicBezTo>
                  <a:cubicBezTo>
                    <a:pt x="2219" y="654"/>
                    <a:pt x="2750" y="825"/>
                    <a:pt x="3036" y="1168"/>
                  </a:cubicBezTo>
                  <a:cubicBezTo>
                    <a:pt x="3336" y="1602"/>
                    <a:pt x="3269" y="2202"/>
                    <a:pt x="3169" y="2669"/>
                  </a:cubicBezTo>
                  <a:cubicBezTo>
                    <a:pt x="2902" y="3670"/>
                    <a:pt x="2268" y="4504"/>
                    <a:pt x="1735" y="5338"/>
                  </a:cubicBezTo>
                  <a:cubicBezTo>
                    <a:pt x="1134" y="6205"/>
                    <a:pt x="567" y="7139"/>
                    <a:pt x="300" y="8173"/>
                  </a:cubicBezTo>
                  <a:cubicBezTo>
                    <a:pt x="0" y="9441"/>
                    <a:pt x="0" y="10742"/>
                    <a:pt x="33" y="11976"/>
                  </a:cubicBezTo>
                  <a:cubicBezTo>
                    <a:pt x="33" y="12126"/>
                    <a:pt x="134" y="12201"/>
                    <a:pt x="234" y="12201"/>
                  </a:cubicBezTo>
                  <a:cubicBezTo>
                    <a:pt x="334" y="12201"/>
                    <a:pt x="434" y="12126"/>
                    <a:pt x="434" y="11976"/>
                  </a:cubicBezTo>
                  <a:cubicBezTo>
                    <a:pt x="500" y="10942"/>
                    <a:pt x="601" y="9908"/>
                    <a:pt x="767" y="8907"/>
                  </a:cubicBezTo>
                  <a:cubicBezTo>
                    <a:pt x="934" y="8007"/>
                    <a:pt x="1234" y="7239"/>
                    <a:pt x="1701" y="6472"/>
                  </a:cubicBezTo>
                  <a:cubicBezTo>
                    <a:pt x="2435" y="5305"/>
                    <a:pt x="3369" y="4204"/>
                    <a:pt x="3736" y="2870"/>
                  </a:cubicBezTo>
                  <a:cubicBezTo>
                    <a:pt x="3903" y="2236"/>
                    <a:pt x="4003" y="1435"/>
                    <a:pt x="3569" y="835"/>
                  </a:cubicBezTo>
                  <a:cubicBezTo>
                    <a:pt x="3202" y="268"/>
                    <a:pt x="2502" y="1"/>
                    <a:pt x="1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3177625" y="4730600"/>
              <a:ext cx="298125" cy="89425"/>
            </a:xfrm>
            <a:custGeom>
              <a:avLst/>
              <a:gdLst/>
              <a:ahLst/>
              <a:cxnLst/>
              <a:rect l="l" t="t" r="r" b="b"/>
              <a:pathLst>
                <a:path w="11925" h="3577" extrusionOk="0">
                  <a:moveTo>
                    <a:pt x="2017" y="0"/>
                  </a:moveTo>
                  <a:cubicBezTo>
                    <a:pt x="1694" y="0"/>
                    <a:pt x="1353" y="83"/>
                    <a:pt x="1027" y="230"/>
                  </a:cubicBezTo>
                  <a:cubicBezTo>
                    <a:pt x="493" y="563"/>
                    <a:pt x="160" y="1097"/>
                    <a:pt x="93" y="1664"/>
                  </a:cubicBezTo>
                  <a:cubicBezTo>
                    <a:pt x="1" y="2992"/>
                    <a:pt x="1309" y="3577"/>
                    <a:pt x="2430" y="3577"/>
                  </a:cubicBezTo>
                  <a:cubicBezTo>
                    <a:pt x="2520" y="3577"/>
                    <a:pt x="2608" y="3573"/>
                    <a:pt x="2695" y="3566"/>
                  </a:cubicBezTo>
                  <a:cubicBezTo>
                    <a:pt x="4229" y="3432"/>
                    <a:pt x="5597" y="2632"/>
                    <a:pt x="6931" y="1931"/>
                  </a:cubicBezTo>
                  <a:cubicBezTo>
                    <a:pt x="8146" y="1338"/>
                    <a:pt x="9457" y="697"/>
                    <a:pt x="10822" y="697"/>
                  </a:cubicBezTo>
                  <a:cubicBezTo>
                    <a:pt x="11069" y="697"/>
                    <a:pt x="11318" y="718"/>
                    <a:pt x="11568" y="764"/>
                  </a:cubicBezTo>
                  <a:cubicBezTo>
                    <a:pt x="11581" y="765"/>
                    <a:pt x="11594" y="766"/>
                    <a:pt x="11606" y="766"/>
                  </a:cubicBezTo>
                  <a:cubicBezTo>
                    <a:pt x="11873" y="766"/>
                    <a:pt x="11925" y="426"/>
                    <a:pt x="11701" y="330"/>
                  </a:cubicBezTo>
                  <a:cubicBezTo>
                    <a:pt x="11321" y="232"/>
                    <a:pt x="10941" y="189"/>
                    <a:pt x="10563" y="189"/>
                  </a:cubicBezTo>
                  <a:cubicBezTo>
                    <a:pt x="9648" y="189"/>
                    <a:pt x="8748" y="443"/>
                    <a:pt x="7899" y="797"/>
                  </a:cubicBezTo>
                  <a:cubicBezTo>
                    <a:pt x="6831" y="1231"/>
                    <a:pt x="5831" y="1831"/>
                    <a:pt x="4730" y="2298"/>
                  </a:cubicBezTo>
                  <a:cubicBezTo>
                    <a:pt x="4071" y="2567"/>
                    <a:pt x="3269" y="2871"/>
                    <a:pt x="2493" y="2871"/>
                  </a:cubicBezTo>
                  <a:cubicBezTo>
                    <a:pt x="2210" y="2871"/>
                    <a:pt x="1929" y="2830"/>
                    <a:pt x="1661" y="2732"/>
                  </a:cubicBezTo>
                  <a:cubicBezTo>
                    <a:pt x="1227" y="2598"/>
                    <a:pt x="927" y="2265"/>
                    <a:pt x="927" y="1798"/>
                  </a:cubicBezTo>
                  <a:cubicBezTo>
                    <a:pt x="927" y="1397"/>
                    <a:pt x="1161" y="964"/>
                    <a:pt x="1528" y="764"/>
                  </a:cubicBezTo>
                  <a:cubicBezTo>
                    <a:pt x="1672" y="667"/>
                    <a:pt x="1869" y="614"/>
                    <a:pt x="2061" y="614"/>
                  </a:cubicBezTo>
                  <a:cubicBezTo>
                    <a:pt x="2401" y="614"/>
                    <a:pt x="2728" y="780"/>
                    <a:pt x="2728" y="1164"/>
                  </a:cubicBezTo>
                  <a:cubicBezTo>
                    <a:pt x="2728" y="1400"/>
                    <a:pt x="2562" y="1567"/>
                    <a:pt x="2400" y="1567"/>
                  </a:cubicBezTo>
                  <a:cubicBezTo>
                    <a:pt x="2310" y="1567"/>
                    <a:pt x="2221" y="1516"/>
                    <a:pt x="2161" y="1397"/>
                  </a:cubicBezTo>
                  <a:cubicBezTo>
                    <a:pt x="2089" y="1263"/>
                    <a:pt x="1988" y="1209"/>
                    <a:pt x="1887" y="1209"/>
                  </a:cubicBezTo>
                  <a:cubicBezTo>
                    <a:pt x="1664" y="1209"/>
                    <a:pt x="1446" y="1478"/>
                    <a:pt x="1561" y="1731"/>
                  </a:cubicBezTo>
                  <a:cubicBezTo>
                    <a:pt x="1715" y="2059"/>
                    <a:pt x="2036" y="2219"/>
                    <a:pt x="2370" y="2219"/>
                  </a:cubicBezTo>
                  <a:cubicBezTo>
                    <a:pt x="2614" y="2219"/>
                    <a:pt x="2865" y="2133"/>
                    <a:pt x="3062" y="1964"/>
                  </a:cubicBezTo>
                  <a:cubicBezTo>
                    <a:pt x="3596" y="1531"/>
                    <a:pt x="3396" y="730"/>
                    <a:pt x="2929" y="297"/>
                  </a:cubicBezTo>
                  <a:cubicBezTo>
                    <a:pt x="2672" y="92"/>
                    <a:pt x="2355" y="0"/>
                    <a:pt x="20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2921425" y="4731575"/>
              <a:ext cx="275225" cy="104600"/>
            </a:xfrm>
            <a:custGeom>
              <a:avLst/>
              <a:gdLst/>
              <a:ahLst/>
              <a:cxnLst/>
              <a:rect l="l" t="t" r="r" b="b"/>
              <a:pathLst>
                <a:path w="11009" h="4184" extrusionOk="0">
                  <a:moveTo>
                    <a:pt x="8845" y="0"/>
                  </a:moveTo>
                  <a:cubicBezTo>
                    <a:pt x="8192" y="0"/>
                    <a:pt x="7452" y="417"/>
                    <a:pt x="7306" y="1091"/>
                  </a:cubicBezTo>
                  <a:cubicBezTo>
                    <a:pt x="7154" y="1820"/>
                    <a:pt x="7830" y="2686"/>
                    <a:pt x="8581" y="2686"/>
                  </a:cubicBezTo>
                  <a:cubicBezTo>
                    <a:pt x="8656" y="2686"/>
                    <a:pt x="8731" y="2677"/>
                    <a:pt x="8807" y="2659"/>
                  </a:cubicBezTo>
                  <a:cubicBezTo>
                    <a:pt x="9574" y="2492"/>
                    <a:pt x="9674" y="1392"/>
                    <a:pt x="8974" y="1091"/>
                  </a:cubicBezTo>
                  <a:cubicBezTo>
                    <a:pt x="8933" y="1075"/>
                    <a:pt x="8894" y="1067"/>
                    <a:pt x="8857" y="1067"/>
                  </a:cubicBezTo>
                  <a:cubicBezTo>
                    <a:pt x="8533" y="1067"/>
                    <a:pt x="8384" y="1669"/>
                    <a:pt x="8773" y="1759"/>
                  </a:cubicBezTo>
                  <a:cubicBezTo>
                    <a:pt x="8804" y="1759"/>
                    <a:pt x="8806" y="1896"/>
                    <a:pt x="8757" y="1896"/>
                  </a:cubicBezTo>
                  <a:cubicBezTo>
                    <a:pt x="8752" y="1896"/>
                    <a:pt x="8746" y="1895"/>
                    <a:pt x="8740" y="1892"/>
                  </a:cubicBezTo>
                  <a:cubicBezTo>
                    <a:pt x="8705" y="1927"/>
                    <a:pt x="8659" y="1941"/>
                    <a:pt x="8608" y="1941"/>
                  </a:cubicBezTo>
                  <a:cubicBezTo>
                    <a:pt x="8462" y="1941"/>
                    <a:pt x="8272" y="1824"/>
                    <a:pt x="8173" y="1725"/>
                  </a:cubicBezTo>
                  <a:cubicBezTo>
                    <a:pt x="7806" y="1392"/>
                    <a:pt x="7906" y="925"/>
                    <a:pt x="8306" y="691"/>
                  </a:cubicBezTo>
                  <a:cubicBezTo>
                    <a:pt x="8487" y="578"/>
                    <a:pt x="8681" y="528"/>
                    <a:pt x="8872" y="528"/>
                  </a:cubicBezTo>
                  <a:cubicBezTo>
                    <a:pt x="9529" y="528"/>
                    <a:pt x="10171" y="1113"/>
                    <a:pt x="10274" y="1759"/>
                  </a:cubicBezTo>
                  <a:cubicBezTo>
                    <a:pt x="10408" y="2593"/>
                    <a:pt x="9741" y="3360"/>
                    <a:pt x="8940" y="3426"/>
                  </a:cubicBezTo>
                  <a:cubicBezTo>
                    <a:pt x="8872" y="3436"/>
                    <a:pt x="8803" y="3440"/>
                    <a:pt x="8735" y="3440"/>
                  </a:cubicBezTo>
                  <a:cubicBezTo>
                    <a:pt x="8304" y="3440"/>
                    <a:pt x="7876" y="3275"/>
                    <a:pt x="7472" y="3160"/>
                  </a:cubicBezTo>
                  <a:cubicBezTo>
                    <a:pt x="7005" y="2959"/>
                    <a:pt x="6572" y="2726"/>
                    <a:pt x="6138" y="2459"/>
                  </a:cubicBezTo>
                  <a:cubicBezTo>
                    <a:pt x="4876" y="1658"/>
                    <a:pt x="3784" y="261"/>
                    <a:pt x="2180" y="261"/>
                  </a:cubicBezTo>
                  <a:cubicBezTo>
                    <a:pt x="2046" y="261"/>
                    <a:pt x="1909" y="270"/>
                    <a:pt x="1768" y="291"/>
                  </a:cubicBezTo>
                  <a:cubicBezTo>
                    <a:pt x="1068" y="424"/>
                    <a:pt x="434" y="891"/>
                    <a:pt x="234" y="1558"/>
                  </a:cubicBezTo>
                  <a:cubicBezTo>
                    <a:pt x="0" y="2226"/>
                    <a:pt x="301" y="3026"/>
                    <a:pt x="901" y="3426"/>
                  </a:cubicBezTo>
                  <a:cubicBezTo>
                    <a:pt x="1140" y="3612"/>
                    <a:pt x="1442" y="3708"/>
                    <a:pt x="1738" y="3708"/>
                  </a:cubicBezTo>
                  <a:cubicBezTo>
                    <a:pt x="2187" y="3708"/>
                    <a:pt x="2622" y="3488"/>
                    <a:pt x="2802" y="3026"/>
                  </a:cubicBezTo>
                  <a:cubicBezTo>
                    <a:pt x="2936" y="2726"/>
                    <a:pt x="2903" y="2326"/>
                    <a:pt x="2602" y="2092"/>
                  </a:cubicBezTo>
                  <a:cubicBezTo>
                    <a:pt x="2367" y="1935"/>
                    <a:pt x="2070" y="1881"/>
                    <a:pt x="1791" y="1881"/>
                  </a:cubicBezTo>
                  <a:cubicBezTo>
                    <a:pt x="1715" y="1881"/>
                    <a:pt x="1640" y="1885"/>
                    <a:pt x="1568" y="1892"/>
                  </a:cubicBezTo>
                  <a:cubicBezTo>
                    <a:pt x="1301" y="1925"/>
                    <a:pt x="1268" y="2259"/>
                    <a:pt x="1502" y="2259"/>
                  </a:cubicBezTo>
                  <a:cubicBezTo>
                    <a:pt x="1768" y="2259"/>
                    <a:pt x="2102" y="2259"/>
                    <a:pt x="2235" y="2526"/>
                  </a:cubicBezTo>
                  <a:cubicBezTo>
                    <a:pt x="2302" y="2759"/>
                    <a:pt x="2169" y="2993"/>
                    <a:pt x="1935" y="3060"/>
                  </a:cubicBezTo>
                  <a:cubicBezTo>
                    <a:pt x="1851" y="3090"/>
                    <a:pt x="1768" y="3103"/>
                    <a:pt x="1689" y="3103"/>
                  </a:cubicBezTo>
                  <a:cubicBezTo>
                    <a:pt x="1331" y="3103"/>
                    <a:pt x="1038" y="2820"/>
                    <a:pt x="901" y="2492"/>
                  </a:cubicBezTo>
                  <a:cubicBezTo>
                    <a:pt x="501" y="1592"/>
                    <a:pt x="1401" y="1025"/>
                    <a:pt x="2235" y="1025"/>
                  </a:cubicBezTo>
                  <a:cubicBezTo>
                    <a:pt x="3169" y="1025"/>
                    <a:pt x="3903" y="1692"/>
                    <a:pt x="4604" y="2259"/>
                  </a:cubicBezTo>
                  <a:cubicBezTo>
                    <a:pt x="5404" y="2926"/>
                    <a:pt x="6238" y="3493"/>
                    <a:pt x="7172" y="3860"/>
                  </a:cubicBezTo>
                  <a:cubicBezTo>
                    <a:pt x="7681" y="4042"/>
                    <a:pt x="8220" y="4184"/>
                    <a:pt x="8740" y="4184"/>
                  </a:cubicBezTo>
                  <a:cubicBezTo>
                    <a:pt x="9174" y="4184"/>
                    <a:pt x="9595" y="4085"/>
                    <a:pt x="9974" y="3827"/>
                  </a:cubicBezTo>
                  <a:cubicBezTo>
                    <a:pt x="10641" y="3326"/>
                    <a:pt x="11008" y="2426"/>
                    <a:pt x="10808" y="1592"/>
                  </a:cubicBezTo>
                  <a:cubicBezTo>
                    <a:pt x="10608" y="791"/>
                    <a:pt x="9908" y="157"/>
                    <a:pt x="9107" y="24"/>
                  </a:cubicBezTo>
                  <a:cubicBezTo>
                    <a:pt x="9022" y="8"/>
                    <a:pt x="8935" y="0"/>
                    <a:pt x="88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2778000" y="4727075"/>
              <a:ext cx="266875" cy="169625"/>
            </a:xfrm>
            <a:custGeom>
              <a:avLst/>
              <a:gdLst/>
              <a:ahLst/>
              <a:cxnLst/>
              <a:rect l="l" t="t" r="r" b="b"/>
              <a:pathLst>
                <a:path w="10675" h="6785" extrusionOk="0">
                  <a:moveTo>
                    <a:pt x="6124" y="0"/>
                  </a:moveTo>
                  <a:cubicBezTo>
                    <a:pt x="5762" y="0"/>
                    <a:pt x="5399" y="11"/>
                    <a:pt x="5037" y="37"/>
                  </a:cubicBezTo>
                  <a:cubicBezTo>
                    <a:pt x="3503" y="171"/>
                    <a:pt x="1901" y="604"/>
                    <a:pt x="901" y="1872"/>
                  </a:cubicBezTo>
                  <a:cubicBezTo>
                    <a:pt x="167" y="2873"/>
                    <a:pt x="0" y="4107"/>
                    <a:pt x="600" y="5208"/>
                  </a:cubicBezTo>
                  <a:cubicBezTo>
                    <a:pt x="1163" y="6113"/>
                    <a:pt x="2192" y="6785"/>
                    <a:pt x="3252" y="6785"/>
                  </a:cubicBezTo>
                  <a:cubicBezTo>
                    <a:pt x="3324" y="6785"/>
                    <a:pt x="3397" y="6782"/>
                    <a:pt x="3469" y="6775"/>
                  </a:cubicBezTo>
                  <a:cubicBezTo>
                    <a:pt x="4603" y="6709"/>
                    <a:pt x="5704" y="5941"/>
                    <a:pt x="6204" y="4874"/>
                  </a:cubicBezTo>
                  <a:cubicBezTo>
                    <a:pt x="6705" y="3873"/>
                    <a:pt x="6671" y="2439"/>
                    <a:pt x="5704" y="1705"/>
                  </a:cubicBezTo>
                  <a:cubicBezTo>
                    <a:pt x="5266" y="1355"/>
                    <a:pt x="4688" y="1177"/>
                    <a:pt x="4112" y="1177"/>
                  </a:cubicBezTo>
                  <a:cubicBezTo>
                    <a:pt x="3371" y="1177"/>
                    <a:pt x="2633" y="1471"/>
                    <a:pt x="2202" y="2072"/>
                  </a:cubicBezTo>
                  <a:cubicBezTo>
                    <a:pt x="1534" y="3073"/>
                    <a:pt x="1234" y="4841"/>
                    <a:pt x="2635" y="5374"/>
                  </a:cubicBezTo>
                  <a:cubicBezTo>
                    <a:pt x="2808" y="5450"/>
                    <a:pt x="2984" y="5484"/>
                    <a:pt x="3156" y="5484"/>
                  </a:cubicBezTo>
                  <a:cubicBezTo>
                    <a:pt x="4048" y="5484"/>
                    <a:pt x="4833" y="4557"/>
                    <a:pt x="4470" y="3606"/>
                  </a:cubicBezTo>
                  <a:cubicBezTo>
                    <a:pt x="4292" y="3226"/>
                    <a:pt x="3902" y="2903"/>
                    <a:pt x="3475" y="2903"/>
                  </a:cubicBezTo>
                  <a:cubicBezTo>
                    <a:pt x="3342" y="2903"/>
                    <a:pt x="3204" y="2934"/>
                    <a:pt x="3069" y="3006"/>
                  </a:cubicBezTo>
                  <a:cubicBezTo>
                    <a:pt x="2635" y="3206"/>
                    <a:pt x="2502" y="3840"/>
                    <a:pt x="2835" y="4207"/>
                  </a:cubicBezTo>
                  <a:cubicBezTo>
                    <a:pt x="2874" y="4253"/>
                    <a:pt x="2924" y="4273"/>
                    <a:pt x="2975" y="4273"/>
                  </a:cubicBezTo>
                  <a:cubicBezTo>
                    <a:pt x="3144" y="4273"/>
                    <a:pt x="3330" y="4060"/>
                    <a:pt x="3202" y="3907"/>
                  </a:cubicBezTo>
                  <a:cubicBezTo>
                    <a:pt x="3069" y="3740"/>
                    <a:pt x="3202" y="3440"/>
                    <a:pt x="3402" y="3440"/>
                  </a:cubicBezTo>
                  <a:cubicBezTo>
                    <a:pt x="3418" y="3438"/>
                    <a:pt x="3433" y="3437"/>
                    <a:pt x="3448" y="3437"/>
                  </a:cubicBezTo>
                  <a:cubicBezTo>
                    <a:pt x="3723" y="3437"/>
                    <a:pt x="3906" y="3719"/>
                    <a:pt x="3970" y="3940"/>
                  </a:cubicBezTo>
                  <a:cubicBezTo>
                    <a:pt x="4036" y="4407"/>
                    <a:pt x="3703" y="4874"/>
                    <a:pt x="3236" y="4907"/>
                  </a:cubicBezTo>
                  <a:cubicBezTo>
                    <a:pt x="3216" y="4909"/>
                    <a:pt x="3197" y="4909"/>
                    <a:pt x="3177" y="4909"/>
                  </a:cubicBezTo>
                  <a:cubicBezTo>
                    <a:pt x="2702" y="4909"/>
                    <a:pt x="2298" y="4522"/>
                    <a:pt x="2202" y="4073"/>
                  </a:cubicBezTo>
                  <a:cubicBezTo>
                    <a:pt x="2135" y="3473"/>
                    <a:pt x="2402" y="2706"/>
                    <a:pt x="2735" y="2272"/>
                  </a:cubicBezTo>
                  <a:cubicBezTo>
                    <a:pt x="3014" y="1931"/>
                    <a:pt x="3480" y="1777"/>
                    <a:pt x="3960" y="1777"/>
                  </a:cubicBezTo>
                  <a:cubicBezTo>
                    <a:pt x="4512" y="1777"/>
                    <a:pt x="5082" y="1982"/>
                    <a:pt x="5404" y="2339"/>
                  </a:cubicBezTo>
                  <a:cubicBezTo>
                    <a:pt x="6038" y="3006"/>
                    <a:pt x="6038" y="4073"/>
                    <a:pt x="5671" y="4874"/>
                  </a:cubicBezTo>
                  <a:cubicBezTo>
                    <a:pt x="5237" y="5708"/>
                    <a:pt x="4403" y="6375"/>
                    <a:pt x="3469" y="6509"/>
                  </a:cubicBezTo>
                  <a:cubicBezTo>
                    <a:pt x="3411" y="6513"/>
                    <a:pt x="3354" y="6514"/>
                    <a:pt x="3296" y="6514"/>
                  </a:cubicBezTo>
                  <a:cubicBezTo>
                    <a:pt x="2388" y="6514"/>
                    <a:pt x="1505" y="6027"/>
                    <a:pt x="1034" y="5274"/>
                  </a:cubicBezTo>
                  <a:cubicBezTo>
                    <a:pt x="500" y="4440"/>
                    <a:pt x="634" y="3506"/>
                    <a:pt x="1134" y="2672"/>
                  </a:cubicBezTo>
                  <a:cubicBezTo>
                    <a:pt x="1635" y="1872"/>
                    <a:pt x="2468" y="1338"/>
                    <a:pt x="3369" y="1038"/>
                  </a:cubicBezTo>
                  <a:cubicBezTo>
                    <a:pt x="4470" y="704"/>
                    <a:pt x="5637" y="704"/>
                    <a:pt x="6738" y="671"/>
                  </a:cubicBezTo>
                  <a:cubicBezTo>
                    <a:pt x="8039" y="571"/>
                    <a:pt x="9307" y="438"/>
                    <a:pt x="10541" y="404"/>
                  </a:cubicBezTo>
                  <a:cubicBezTo>
                    <a:pt x="10674" y="404"/>
                    <a:pt x="10674" y="204"/>
                    <a:pt x="10541" y="204"/>
                  </a:cubicBezTo>
                  <a:cubicBezTo>
                    <a:pt x="9069" y="177"/>
                    <a:pt x="7597" y="0"/>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3465975" y="4174775"/>
              <a:ext cx="112600" cy="267725"/>
            </a:xfrm>
            <a:custGeom>
              <a:avLst/>
              <a:gdLst/>
              <a:ahLst/>
              <a:cxnLst/>
              <a:rect l="l" t="t" r="r" b="b"/>
              <a:pathLst>
                <a:path w="4504" h="10709" extrusionOk="0">
                  <a:moveTo>
                    <a:pt x="2144" y="1"/>
                  </a:moveTo>
                  <a:cubicBezTo>
                    <a:pt x="1983" y="1"/>
                    <a:pt x="1822" y="26"/>
                    <a:pt x="1669" y="80"/>
                  </a:cubicBezTo>
                  <a:cubicBezTo>
                    <a:pt x="1001" y="280"/>
                    <a:pt x="534" y="914"/>
                    <a:pt x="401" y="1615"/>
                  </a:cubicBezTo>
                  <a:cubicBezTo>
                    <a:pt x="134" y="3449"/>
                    <a:pt x="1702" y="4617"/>
                    <a:pt x="2569" y="5984"/>
                  </a:cubicBezTo>
                  <a:cubicBezTo>
                    <a:pt x="2836" y="6418"/>
                    <a:pt x="3070" y="6852"/>
                    <a:pt x="3236" y="7319"/>
                  </a:cubicBezTo>
                  <a:cubicBezTo>
                    <a:pt x="3403" y="7786"/>
                    <a:pt x="3570" y="8286"/>
                    <a:pt x="3537" y="8786"/>
                  </a:cubicBezTo>
                  <a:cubicBezTo>
                    <a:pt x="3476" y="9518"/>
                    <a:pt x="2830" y="10138"/>
                    <a:pt x="2083" y="10138"/>
                  </a:cubicBezTo>
                  <a:cubicBezTo>
                    <a:pt x="2012" y="10138"/>
                    <a:pt x="1941" y="10132"/>
                    <a:pt x="1869" y="10121"/>
                  </a:cubicBezTo>
                  <a:cubicBezTo>
                    <a:pt x="1035" y="9987"/>
                    <a:pt x="268" y="8953"/>
                    <a:pt x="801" y="8153"/>
                  </a:cubicBezTo>
                  <a:cubicBezTo>
                    <a:pt x="935" y="7922"/>
                    <a:pt x="1147" y="7792"/>
                    <a:pt x="1366" y="7792"/>
                  </a:cubicBezTo>
                  <a:cubicBezTo>
                    <a:pt x="1528" y="7792"/>
                    <a:pt x="1694" y="7863"/>
                    <a:pt x="1835" y="8019"/>
                  </a:cubicBezTo>
                  <a:cubicBezTo>
                    <a:pt x="1969" y="8153"/>
                    <a:pt x="2102" y="8453"/>
                    <a:pt x="2002" y="8586"/>
                  </a:cubicBezTo>
                  <a:cubicBezTo>
                    <a:pt x="2022" y="8625"/>
                    <a:pt x="1973" y="8641"/>
                    <a:pt x="1928" y="8641"/>
                  </a:cubicBezTo>
                  <a:cubicBezTo>
                    <a:pt x="1897" y="8641"/>
                    <a:pt x="1869" y="8633"/>
                    <a:pt x="1869" y="8620"/>
                  </a:cubicBezTo>
                  <a:cubicBezTo>
                    <a:pt x="1818" y="8455"/>
                    <a:pt x="1686" y="8387"/>
                    <a:pt x="1551" y="8387"/>
                  </a:cubicBezTo>
                  <a:cubicBezTo>
                    <a:pt x="1329" y="8387"/>
                    <a:pt x="1098" y="8571"/>
                    <a:pt x="1202" y="8820"/>
                  </a:cubicBezTo>
                  <a:cubicBezTo>
                    <a:pt x="1338" y="9138"/>
                    <a:pt x="1633" y="9291"/>
                    <a:pt x="1930" y="9291"/>
                  </a:cubicBezTo>
                  <a:cubicBezTo>
                    <a:pt x="2286" y="9291"/>
                    <a:pt x="2645" y="9071"/>
                    <a:pt x="2736" y="8653"/>
                  </a:cubicBezTo>
                  <a:cubicBezTo>
                    <a:pt x="2949" y="7892"/>
                    <a:pt x="2162" y="7130"/>
                    <a:pt x="1414" y="7130"/>
                  </a:cubicBezTo>
                  <a:cubicBezTo>
                    <a:pt x="1342" y="7130"/>
                    <a:pt x="1271" y="7137"/>
                    <a:pt x="1202" y="7152"/>
                  </a:cubicBezTo>
                  <a:cubicBezTo>
                    <a:pt x="401" y="7319"/>
                    <a:pt x="1" y="8253"/>
                    <a:pt x="134" y="8953"/>
                  </a:cubicBezTo>
                  <a:cubicBezTo>
                    <a:pt x="234" y="9754"/>
                    <a:pt x="901" y="10454"/>
                    <a:pt x="1702" y="10654"/>
                  </a:cubicBezTo>
                  <a:cubicBezTo>
                    <a:pt x="1856" y="10691"/>
                    <a:pt x="2011" y="10709"/>
                    <a:pt x="2164" y="10709"/>
                  </a:cubicBezTo>
                  <a:cubicBezTo>
                    <a:pt x="2843" y="10709"/>
                    <a:pt x="3495" y="10364"/>
                    <a:pt x="3903" y="9820"/>
                  </a:cubicBezTo>
                  <a:cubicBezTo>
                    <a:pt x="4504" y="8986"/>
                    <a:pt x="4304" y="7952"/>
                    <a:pt x="3970" y="7018"/>
                  </a:cubicBezTo>
                  <a:cubicBezTo>
                    <a:pt x="3570" y="6084"/>
                    <a:pt x="3036" y="5250"/>
                    <a:pt x="2369" y="4450"/>
                  </a:cubicBezTo>
                  <a:cubicBezTo>
                    <a:pt x="1802" y="3749"/>
                    <a:pt x="1135" y="3016"/>
                    <a:pt x="1135" y="2082"/>
                  </a:cubicBezTo>
                  <a:cubicBezTo>
                    <a:pt x="1135" y="1388"/>
                    <a:pt x="1527" y="649"/>
                    <a:pt x="2157" y="649"/>
                  </a:cubicBezTo>
                  <a:cubicBezTo>
                    <a:pt x="2285" y="649"/>
                    <a:pt x="2423" y="680"/>
                    <a:pt x="2569" y="747"/>
                  </a:cubicBezTo>
                  <a:cubicBezTo>
                    <a:pt x="3003" y="914"/>
                    <a:pt x="3336" y="1314"/>
                    <a:pt x="3170" y="1781"/>
                  </a:cubicBezTo>
                  <a:cubicBezTo>
                    <a:pt x="3087" y="1974"/>
                    <a:pt x="2936" y="2099"/>
                    <a:pt x="2755" y="2099"/>
                  </a:cubicBezTo>
                  <a:cubicBezTo>
                    <a:pt x="2716" y="2099"/>
                    <a:pt x="2677" y="2093"/>
                    <a:pt x="2636" y="2082"/>
                  </a:cubicBezTo>
                  <a:cubicBezTo>
                    <a:pt x="2369" y="1948"/>
                    <a:pt x="2369" y="1615"/>
                    <a:pt x="2369" y="1348"/>
                  </a:cubicBezTo>
                  <a:cubicBezTo>
                    <a:pt x="2369" y="1243"/>
                    <a:pt x="2301" y="1192"/>
                    <a:pt x="2224" y="1192"/>
                  </a:cubicBezTo>
                  <a:cubicBezTo>
                    <a:pt x="2130" y="1192"/>
                    <a:pt x="2020" y="1268"/>
                    <a:pt x="2002" y="1414"/>
                  </a:cubicBezTo>
                  <a:cubicBezTo>
                    <a:pt x="1969" y="1748"/>
                    <a:pt x="2002" y="2148"/>
                    <a:pt x="2202" y="2448"/>
                  </a:cubicBezTo>
                  <a:cubicBezTo>
                    <a:pt x="2330" y="2640"/>
                    <a:pt x="2553" y="2723"/>
                    <a:pt x="2776" y="2723"/>
                  </a:cubicBezTo>
                  <a:cubicBezTo>
                    <a:pt x="2902" y="2723"/>
                    <a:pt x="3028" y="2697"/>
                    <a:pt x="3136" y="2649"/>
                  </a:cubicBezTo>
                  <a:cubicBezTo>
                    <a:pt x="3903" y="2348"/>
                    <a:pt x="4004" y="1348"/>
                    <a:pt x="3537" y="747"/>
                  </a:cubicBezTo>
                  <a:cubicBezTo>
                    <a:pt x="3228" y="285"/>
                    <a:pt x="2683" y="1"/>
                    <a:pt x="2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3461800" y="4033525"/>
              <a:ext cx="173500" cy="260025"/>
            </a:xfrm>
            <a:custGeom>
              <a:avLst/>
              <a:gdLst/>
              <a:ahLst/>
              <a:cxnLst/>
              <a:rect l="l" t="t" r="r" b="b"/>
              <a:pathLst>
                <a:path w="6940" h="10401" extrusionOk="0">
                  <a:moveTo>
                    <a:pt x="3849" y="1"/>
                  </a:moveTo>
                  <a:cubicBezTo>
                    <a:pt x="3182" y="1"/>
                    <a:pt x="2514" y="235"/>
                    <a:pt x="1936" y="660"/>
                  </a:cubicBezTo>
                  <a:cubicBezTo>
                    <a:pt x="701" y="1661"/>
                    <a:pt x="234" y="3262"/>
                    <a:pt x="101" y="4796"/>
                  </a:cubicBezTo>
                  <a:cubicBezTo>
                    <a:pt x="1" y="6631"/>
                    <a:pt x="234" y="8465"/>
                    <a:pt x="301" y="10300"/>
                  </a:cubicBezTo>
                  <a:cubicBezTo>
                    <a:pt x="301" y="10367"/>
                    <a:pt x="351" y="10400"/>
                    <a:pt x="401" y="10400"/>
                  </a:cubicBezTo>
                  <a:cubicBezTo>
                    <a:pt x="451" y="10400"/>
                    <a:pt x="501" y="10367"/>
                    <a:pt x="501" y="10300"/>
                  </a:cubicBezTo>
                  <a:cubicBezTo>
                    <a:pt x="535" y="9066"/>
                    <a:pt x="668" y="7798"/>
                    <a:pt x="735" y="6497"/>
                  </a:cubicBezTo>
                  <a:cubicBezTo>
                    <a:pt x="801" y="5397"/>
                    <a:pt x="801" y="4229"/>
                    <a:pt x="1135" y="3128"/>
                  </a:cubicBezTo>
                  <a:cubicBezTo>
                    <a:pt x="1402" y="2228"/>
                    <a:pt x="1969" y="1394"/>
                    <a:pt x="2736" y="893"/>
                  </a:cubicBezTo>
                  <a:cubicBezTo>
                    <a:pt x="3199" y="615"/>
                    <a:pt x="3704" y="451"/>
                    <a:pt x="4204" y="451"/>
                  </a:cubicBezTo>
                  <a:cubicBezTo>
                    <a:pt x="4604" y="451"/>
                    <a:pt x="5001" y="556"/>
                    <a:pt x="5371" y="793"/>
                  </a:cubicBezTo>
                  <a:cubicBezTo>
                    <a:pt x="6172" y="1294"/>
                    <a:pt x="6672" y="2261"/>
                    <a:pt x="6572" y="3228"/>
                  </a:cubicBezTo>
                  <a:cubicBezTo>
                    <a:pt x="6472" y="4162"/>
                    <a:pt x="5805" y="4996"/>
                    <a:pt x="4971" y="5430"/>
                  </a:cubicBezTo>
                  <a:cubicBezTo>
                    <a:pt x="4625" y="5588"/>
                    <a:pt x="4223" y="5678"/>
                    <a:pt x="3824" y="5678"/>
                  </a:cubicBezTo>
                  <a:cubicBezTo>
                    <a:pt x="3300" y="5678"/>
                    <a:pt x="2781" y="5523"/>
                    <a:pt x="2403" y="5163"/>
                  </a:cubicBezTo>
                  <a:cubicBezTo>
                    <a:pt x="1735" y="4563"/>
                    <a:pt x="1635" y="3095"/>
                    <a:pt x="2369" y="2494"/>
                  </a:cubicBezTo>
                  <a:cubicBezTo>
                    <a:pt x="2758" y="2196"/>
                    <a:pt x="3414" y="1950"/>
                    <a:pt x="3978" y="1950"/>
                  </a:cubicBezTo>
                  <a:cubicBezTo>
                    <a:pt x="4043" y="1950"/>
                    <a:pt x="4108" y="1954"/>
                    <a:pt x="4171" y="1961"/>
                  </a:cubicBezTo>
                  <a:cubicBezTo>
                    <a:pt x="4638" y="2061"/>
                    <a:pt x="5038" y="2494"/>
                    <a:pt x="5004" y="2995"/>
                  </a:cubicBezTo>
                  <a:cubicBezTo>
                    <a:pt x="4974" y="3422"/>
                    <a:pt x="4581" y="3737"/>
                    <a:pt x="4157" y="3737"/>
                  </a:cubicBezTo>
                  <a:cubicBezTo>
                    <a:pt x="4117" y="3737"/>
                    <a:pt x="4077" y="3734"/>
                    <a:pt x="4037" y="3729"/>
                  </a:cubicBezTo>
                  <a:cubicBezTo>
                    <a:pt x="3804" y="3662"/>
                    <a:pt x="3503" y="3462"/>
                    <a:pt x="3537" y="3162"/>
                  </a:cubicBezTo>
                  <a:cubicBezTo>
                    <a:pt x="3537" y="3017"/>
                    <a:pt x="3693" y="2908"/>
                    <a:pt x="3842" y="2908"/>
                  </a:cubicBezTo>
                  <a:cubicBezTo>
                    <a:pt x="3900" y="2908"/>
                    <a:pt x="3957" y="2924"/>
                    <a:pt x="4004" y="2961"/>
                  </a:cubicBezTo>
                  <a:cubicBezTo>
                    <a:pt x="4039" y="2991"/>
                    <a:pt x="4078" y="3004"/>
                    <a:pt x="4117" y="3004"/>
                  </a:cubicBezTo>
                  <a:cubicBezTo>
                    <a:pt x="4295" y="3004"/>
                    <a:pt x="4468" y="2732"/>
                    <a:pt x="4304" y="2595"/>
                  </a:cubicBezTo>
                  <a:cubicBezTo>
                    <a:pt x="4151" y="2467"/>
                    <a:pt x="3968" y="2407"/>
                    <a:pt x="3787" y="2407"/>
                  </a:cubicBezTo>
                  <a:cubicBezTo>
                    <a:pt x="3497" y="2407"/>
                    <a:pt x="3214" y="2561"/>
                    <a:pt x="3070" y="2828"/>
                  </a:cubicBezTo>
                  <a:cubicBezTo>
                    <a:pt x="2803" y="3395"/>
                    <a:pt x="3203" y="3996"/>
                    <a:pt x="3704" y="4229"/>
                  </a:cubicBezTo>
                  <a:cubicBezTo>
                    <a:pt x="3867" y="4291"/>
                    <a:pt x="4028" y="4320"/>
                    <a:pt x="4185" y="4320"/>
                  </a:cubicBezTo>
                  <a:cubicBezTo>
                    <a:pt x="5114" y="4320"/>
                    <a:pt x="5843" y="3308"/>
                    <a:pt x="5471" y="2394"/>
                  </a:cubicBezTo>
                  <a:cubicBezTo>
                    <a:pt x="5179" y="1671"/>
                    <a:pt x="4575" y="1401"/>
                    <a:pt x="3921" y="1401"/>
                  </a:cubicBezTo>
                  <a:cubicBezTo>
                    <a:pt x="3309" y="1401"/>
                    <a:pt x="2653" y="1638"/>
                    <a:pt x="2169" y="1961"/>
                  </a:cubicBezTo>
                  <a:cubicBezTo>
                    <a:pt x="1068" y="2728"/>
                    <a:pt x="1002" y="4463"/>
                    <a:pt x="1802" y="5463"/>
                  </a:cubicBezTo>
                  <a:cubicBezTo>
                    <a:pt x="2238" y="6037"/>
                    <a:pt x="2908" y="6282"/>
                    <a:pt x="3597" y="6282"/>
                  </a:cubicBezTo>
                  <a:cubicBezTo>
                    <a:pt x="4069" y="6282"/>
                    <a:pt x="4551" y="6167"/>
                    <a:pt x="4971" y="5964"/>
                  </a:cubicBezTo>
                  <a:cubicBezTo>
                    <a:pt x="6039" y="5463"/>
                    <a:pt x="6806" y="4396"/>
                    <a:pt x="6872" y="3228"/>
                  </a:cubicBezTo>
                  <a:cubicBezTo>
                    <a:pt x="6939" y="2094"/>
                    <a:pt x="6239" y="960"/>
                    <a:pt x="5271" y="393"/>
                  </a:cubicBezTo>
                  <a:cubicBezTo>
                    <a:pt x="4821" y="126"/>
                    <a:pt x="4335" y="1"/>
                    <a:pt x="38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3445125" y="4738925"/>
              <a:ext cx="101775" cy="113800"/>
            </a:xfrm>
            <a:custGeom>
              <a:avLst/>
              <a:gdLst/>
              <a:ahLst/>
              <a:cxnLst/>
              <a:rect l="l" t="t" r="r" b="b"/>
              <a:pathLst>
                <a:path w="4071" h="4552" extrusionOk="0">
                  <a:moveTo>
                    <a:pt x="735" y="1"/>
                  </a:moveTo>
                  <a:cubicBezTo>
                    <a:pt x="512" y="1"/>
                    <a:pt x="290" y="30"/>
                    <a:pt x="67" y="30"/>
                  </a:cubicBezTo>
                  <a:cubicBezTo>
                    <a:pt x="1" y="64"/>
                    <a:pt x="1" y="197"/>
                    <a:pt x="67" y="197"/>
                  </a:cubicBezTo>
                  <a:cubicBezTo>
                    <a:pt x="368" y="197"/>
                    <a:pt x="668" y="297"/>
                    <a:pt x="968" y="397"/>
                  </a:cubicBezTo>
                  <a:cubicBezTo>
                    <a:pt x="1235" y="431"/>
                    <a:pt x="1535" y="531"/>
                    <a:pt x="1802" y="631"/>
                  </a:cubicBezTo>
                  <a:cubicBezTo>
                    <a:pt x="2202" y="864"/>
                    <a:pt x="2669" y="1098"/>
                    <a:pt x="2970" y="1465"/>
                  </a:cubicBezTo>
                  <a:cubicBezTo>
                    <a:pt x="3236" y="1865"/>
                    <a:pt x="3403" y="2299"/>
                    <a:pt x="3470" y="2799"/>
                  </a:cubicBezTo>
                  <a:cubicBezTo>
                    <a:pt x="3503" y="3099"/>
                    <a:pt x="3503" y="3399"/>
                    <a:pt x="3470" y="3633"/>
                  </a:cubicBezTo>
                  <a:cubicBezTo>
                    <a:pt x="3403" y="3900"/>
                    <a:pt x="3303" y="4233"/>
                    <a:pt x="3403" y="4433"/>
                  </a:cubicBezTo>
                  <a:cubicBezTo>
                    <a:pt x="3470" y="4522"/>
                    <a:pt x="3551" y="4552"/>
                    <a:pt x="3618" y="4552"/>
                  </a:cubicBezTo>
                  <a:cubicBezTo>
                    <a:pt x="3652" y="4552"/>
                    <a:pt x="3681" y="4545"/>
                    <a:pt x="3703" y="4533"/>
                  </a:cubicBezTo>
                  <a:cubicBezTo>
                    <a:pt x="4004" y="4367"/>
                    <a:pt x="4004" y="3900"/>
                    <a:pt x="4037" y="3633"/>
                  </a:cubicBezTo>
                  <a:cubicBezTo>
                    <a:pt x="4070" y="3366"/>
                    <a:pt x="4070" y="3032"/>
                    <a:pt x="4037" y="2732"/>
                  </a:cubicBezTo>
                  <a:cubicBezTo>
                    <a:pt x="3970" y="2132"/>
                    <a:pt x="3737" y="1598"/>
                    <a:pt x="3403" y="1131"/>
                  </a:cubicBezTo>
                  <a:cubicBezTo>
                    <a:pt x="3070" y="697"/>
                    <a:pt x="2536" y="397"/>
                    <a:pt x="2002" y="230"/>
                  </a:cubicBezTo>
                  <a:cubicBezTo>
                    <a:pt x="1702" y="130"/>
                    <a:pt x="1368" y="64"/>
                    <a:pt x="1068" y="30"/>
                  </a:cubicBezTo>
                  <a:cubicBezTo>
                    <a:pt x="957" y="8"/>
                    <a:pt x="846" y="1"/>
                    <a:pt x="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3465975" y="4697750"/>
              <a:ext cx="76150" cy="156575"/>
            </a:xfrm>
            <a:custGeom>
              <a:avLst/>
              <a:gdLst/>
              <a:ahLst/>
              <a:cxnLst/>
              <a:rect l="l" t="t" r="r" b="b"/>
              <a:pathLst>
                <a:path w="3046" h="6263" extrusionOk="0">
                  <a:moveTo>
                    <a:pt x="370" y="0"/>
                  </a:moveTo>
                  <a:cubicBezTo>
                    <a:pt x="282" y="0"/>
                    <a:pt x="167" y="86"/>
                    <a:pt x="167" y="210"/>
                  </a:cubicBezTo>
                  <a:cubicBezTo>
                    <a:pt x="1" y="1444"/>
                    <a:pt x="134" y="2745"/>
                    <a:pt x="401" y="4012"/>
                  </a:cubicBezTo>
                  <a:cubicBezTo>
                    <a:pt x="534" y="4579"/>
                    <a:pt x="801" y="5046"/>
                    <a:pt x="1235" y="5413"/>
                  </a:cubicBezTo>
                  <a:cubicBezTo>
                    <a:pt x="1669" y="5747"/>
                    <a:pt x="2169" y="6047"/>
                    <a:pt x="2669" y="6247"/>
                  </a:cubicBezTo>
                  <a:cubicBezTo>
                    <a:pt x="2693" y="6257"/>
                    <a:pt x="2716" y="6262"/>
                    <a:pt x="2738" y="6262"/>
                  </a:cubicBezTo>
                  <a:cubicBezTo>
                    <a:pt x="2933" y="6262"/>
                    <a:pt x="3046" y="5900"/>
                    <a:pt x="2836" y="5780"/>
                  </a:cubicBezTo>
                  <a:cubicBezTo>
                    <a:pt x="2336" y="5580"/>
                    <a:pt x="1869" y="5246"/>
                    <a:pt x="1502" y="4913"/>
                  </a:cubicBezTo>
                  <a:cubicBezTo>
                    <a:pt x="1068" y="4546"/>
                    <a:pt x="1001" y="4046"/>
                    <a:pt x="901" y="3512"/>
                  </a:cubicBezTo>
                  <a:cubicBezTo>
                    <a:pt x="701" y="2378"/>
                    <a:pt x="634" y="1244"/>
                    <a:pt x="468" y="109"/>
                  </a:cubicBezTo>
                  <a:cubicBezTo>
                    <a:pt x="468" y="33"/>
                    <a:pt x="424" y="0"/>
                    <a:pt x="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3197250" y="4762925"/>
              <a:ext cx="247900" cy="81600"/>
            </a:xfrm>
            <a:custGeom>
              <a:avLst/>
              <a:gdLst/>
              <a:ahLst/>
              <a:cxnLst/>
              <a:rect l="l" t="t" r="r" b="b"/>
              <a:pathLst>
                <a:path w="9916" h="3264" extrusionOk="0">
                  <a:moveTo>
                    <a:pt x="9598" y="0"/>
                  </a:moveTo>
                  <a:cubicBezTo>
                    <a:pt x="8808" y="0"/>
                    <a:pt x="8044" y="166"/>
                    <a:pt x="7281" y="471"/>
                  </a:cubicBezTo>
                  <a:cubicBezTo>
                    <a:pt x="6480" y="805"/>
                    <a:pt x="5746" y="1339"/>
                    <a:pt x="4979" y="1772"/>
                  </a:cubicBezTo>
                  <a:cubicBezTo>
                    <a:pt x="4245" y="2172"/>
                    <a:pt x="3478" y="2639"/>
                    <a:pt x="2611" y="2773"/>
                  </a:cubicBezTo>
                  <a:cubicBezTo>
                    <a:pt x="2385" y="2820"/>
                    <a:pt x="2151" y="2843"/>
                    <a:pt x="1916" y="2843"/>
                  </a:cubicBezTo>
                  <a:cubicBezTo>
                    <a:pt x="1318" y="2843"/>
                    <a:pt x="712" y="2693"/>
                    <a:pt x="209" y="2406"/>
                  </a:cubicBezTo>
                  <a:cubicBezTo>
                    <a:pt x="183" y="2380"/>
                    <a:pt x="155" y="2370"/>
                    <a:pt x="130" y="2370"/>
                  </a:cubicBezTo>
                  <a:cubicBezTo>
                    <a:pt x="56" y="2370"/>
                    <a:pt x="1" y="2456"/>
                    <a:pt x="75" y="2506"/>
                  </a:cubicBezTo>
                  <a:cubicBezTo>
                    <a:pt x="685" y="3053"/>
                    <a:pt x="1420" y="3263"/>
                    <a:pt x="2173" y="3263"/>
                  </a:cubicBezTo>
                  <a:cubicBezTo>
                    <a:pt x="3025" y="3263"/>
                    <a:pt x="3901" y="2994"/>
                    <a:pt x="4645" y="2639"/>
                  </a:cubicBezTo>
                  <a:cubicBezTo>
                    <a:pt x="5479" y="2239"/>
                    <a:pt x="6280" y="1739"/>
                    <a:pt x="7080" y="1272"/>
                  </a:cubicBezTo>
                  <a:cubicBezTo>
                    <a:pt x="7914" y="805"/>
                    <a:pt x="8782" y="304"/>
                    <a:pt x="9782" y="238"/>
                  </a:cubicBezTo>
                  <a:cubicBezTo>
                    <a:pt x="9916" y="238"/>
                    <a:pt x="9916" y="71"/>
                    <a:pt x="9816" y="4"/>
                  </a:cubicBezTo>
                  <a:cubicBezTo>
                    <a:pt x="9743" y="1"/>
                    <a:pt x="9670" y="0"/>
                    <a:pt x="9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2979800" y="4773850"/>
              <a:ext cx="206350" cy="87075"/>
            </a:xfrm>
            <a:custGeom>
              <a:avLst/>
              <a:gdLst/>
              <a:ahLst/>
              <a:cxnLst/>
              <a:rect l="l" t="t" r="r" b="b"/>
              <a:pathLst>
                <a:path w="8254" h="3483" extrusionOk="0">
                  <a:moveTo>
                    <a:pt x="101" y="1"/>
                  </a:moveTo>
                  <a:cubicBezTo>
                    <a:pt x="0" y="1"/>
                    <a:pt x="0" y="68"/>
                    <a:pt x="67" y="101"/>
                  </a:cubicBezTo>
                  <a:cubicBezTo>
                    <a:pt x="801" y="435"/>
                    <a:pt x="1335" y="1068"/>
                    <a:pt x="1902" y="1602"/>
                  </a:cubicBezTo>
                  <a:cubicBezTo>
                    <a:pt x="2469" y="2169"/>
                    <a:pt x="3103" y="2669"/>
                    <a:pt x="3837" y="3003"/>
                  </a:cubicBezTo>
                  <a:cubicBezTo>
                    <a:pt x="4505" y="3294"/>
                    <a:pt x="5173" y="3483"/>
                    <a:pt x="5863" y="3483"/>
                  </a:cubicBezTo>
                  <a:cubicBezTo>
                    <a:pt x="5965" y="3483"/>
                    <a:pt x="6068" y="3479"/>
                    <a:pt x="6172" y="3470"/>
                  </a:cubicBezTo>
                  <a:cubicBezTo>
                    <a:pt x="6972" y="3403"/>
                    <a:pt x="7606" y="3136"/>
                    <a:pt x="8173" y="2636"/>
                  </a:cubicBezTo>
                  <a:cubicBezTo>
                    <a:pt x="8254" y="2582"/>
                    <a:pt x="8204" y="2484"/>
                    <a:pt x="8146" y="2484"/>
                  </a:cubicBezTo>
                  <a:cubicBezTo>
                    <a:pt x="8133" y="2484"/>
                    <a:pt x="8119" y="2490"/>
                    <a:pt x="8106" y="2503"/>
                  </a:cubicBezTo>
                  <a:cubicBezTo>
                    <a:pt x="7529" y="2863"/>
                    <a:pt x="6858" y="3018"/>
                    <a:pt x="6177" y="3018"/>
                  </a:cubicBezTo>
                  <a:cubicBezTo>
                    <a:pt x="5284" y="3018"/>
                    <a:pt x="4374" y="2752"/>
                    <a:pt x="3636" y="2336"/>
                  </a:cubicBezTo>
                  <a:cubicBezTo>
                    <a:pt x="2969" y="1936"/>
                    <a:pt x="2402" y="1469"/>
                    <a:pt x="1802" y="968"/>
                  </a:cubicBezTo>
                  <a:cubicBezTo>
                    <a:pt x="1301" y="501"/>
                    <a:pt x="834" y="134"/>
                    <a:pt x="1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3492675" y="4461600"/>
              <a:ext cx="115100" cy="250150"/>
            </a:xfrm>
            <a:custGeom>
              <a:avLst/>
              <a:gdLst/>
              <a:ahLst/>
              <a:cxnLst/>
              <a:rect l="l" t="t" r="r" b="b"/>
              <a:pathLst>
                <a:path w="4604" h="10006" extrusionOk="0">
                  <a:moveTo>
                    <a:pt x="3491" y="0"/>
                  </a:moveTo>
                  <a:cubicBezTo>
                    <a:pt x="3417" y="0"/>
                    <a:pt x="3358" y="60"/>
                    <a:pt x="3403" y="149"/>
                  </a:cubicBezTo>
                  <a:cubicBezTo>
                    <a:pt x="3569" y="1016"/>
                    <a:pt x="3503" y="1917"/>
                    <a:pt x="3236" y="2817"/>
                  </a:cubicBezTo>
                  <a:cubicBezTo>
                    <a:pt x="2936" y="3685"/>
                    <a:pt x="2435" y="4485"/>
                    <a:pt x="1935" y="5219"/>
                  </a:cubicBezTo>
                  <a:cubicBezTo>
                    <a:pt x="1468" y="5986"/>
                    <a:pt x="901" y="6687"/>
                    <a:pt x="567" y="7521"/>
                  </a:cubicBezTo>
                  <a:cubicBezTo>
                    <a:pt x="234" y="8321"/>
                    <a:pt x="0" y="9122"/>
                    <a:pt x="0" y="9956"/>
                  </a:cubicBezTo>
                  <a:cubicBezTo>
                    <a:pt x="0" y="9989"/>
                    <a:pt x="33" y="10006"/>
                    <a:pt x="67" y="10006"/>
                  </a:cubicBezTo>
                  <a:cubicBezTo>
                    <a:pt x="100" y="10006"/>
                    <a:pt x="134" y="9989"/>
                    <a:pt x="134" y="9956"/>
                  </a:cubicBezTo>
                  <a:cubicBezTo>
                    <a:pt x="234" y="8988"/>
                    <a:pt x="667" y="8121"/>
                    <a:pt x="1234" y="7321"/>
                  </a:cubicBezTo>
                  <a:cubicBezTo>
                    <a:pt x="1735" y="6520"/>
                    <a:pt x="2268" y="5819"/>
                    <a:pt x="2769" y="5019"/>
                  </a:cubicBezTo>
                  <a:cubicBezTo>
                    <a:pt x="3669" y="3651"/>
                    <a:pt x="4603" y="1616"/>
                    <a:pt x="3603" y="49"/>
                  </a:cubicBezTo>
                  <a:cubicBezTo>
                    <a:pt x="3569" y="15"/>
                    <a:pt x="3529" y="0"/>
                    <a:pt x="3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3505175" y="4232300"/>
              <a:ext cx="99250" cy="206075"/>
            </a:xfrm>
            <a:custGeom>
              <a:avLst/>
              <a:gdLst/>
              <a:ahLst/>
              <a:cxnLst/>
              <a:rect l="l" t="t" r="r" b="b"/>
              <a:pathLst>
                <a:path w="3970" h="8243" extrusionOk="0">
                  <a:moveTo>
                    <a:pt x="65" y="0"/>
                  </a:moveTo>
                  <a:cubicBezTo>
                    <a:pt x="34" y="0"/>
                    <a:pt x="0" y="24"/>
                    <a:pt x="0" y="47"/>
                  </a:cubicBezTo>
                  <a:cubicBezTo>
                    <a:pt x="167" y="448"/>
                    <a:pt x="301" y="848"/>
                    <a:pt x="568" y="1182"/>
                  </a:cubicBezTo>
                  <a:cubicBezTo>
                    <a:pt x="768" y="1515"/>
                    <a:pt x="1001" y="1849"/>
                    <a:pt x="1268" y="2149"/>
                  </a:cubicBezTo>
                  <a:cubicBezTo>
                    <a:pt x="1768" y="2716"/>
                    <a:pt x="2235" y="3350"/>
                    <a:pt x="2636" y="4017"/>
                  </a:cubicBezTo>
                  <a:cubicBezTo>
                    <a:pt x="3403" y="5351"/>
                    <a:pt x="3436" y="6886"/>
                    <a:pt x="2502" y="8153"/>
                  </a:cubicBezTo>
                  <a:cubicBezTo>
                    <a:pt x="2477" y="8179"/>
                    <a:pt x="2529" y="8242"/>
                    <a:pt x="2569" y="8242"/>
                  </a:cubicBezTo>
                  <a:cubicBezTo>
                    <a:pt x="2582" y="8242"/>
                    <a:pt x="2594" y="8236"/>
                    <a:pt x="2602" y="8220"/>
                  </a:cubicBezTo>
                  <a:cubicBezTo>
                    <a:pt x="3970" y="7453"/>
                    <a:pt x="3837" y="5485"/>
                    <a:pt x="3303" y="4217"/>
                  </a:cubicBezTo>
                  <a:cubicBezTo>
                    <a:pt x="2969" y="3450"/>
                    <a:pt x="2469" y="2716"/>
                    <a:pt x="1935" y="2049"/>
                  </a:cubicBezTo>
                  <a:cubicBezTo>
                    <a:pt x="1668" y="1715"/>
                    <a:pt x="1401" y="1448"/>
                    <a:pt x="1101" y="1115"/>
                  </a:cubicBezTo>
                  <a:cubicBezTo>
                    <a:pt x="768" y="715"/>
                    <a:pt x="401" y="448"/>
                    <a:pt x="101" y="14"/>
                  </a:cubicBezTo>
                  <a:cubicBezTo>
                    <a:pt x="91" y="4"/>
                    <a:pt x="78" y="0"/>
                    <a:pt x="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1978250" y="3873200"/>
              <a:ext cx="113450" cy="282325"/>
            </a:xfrm>
            <a:custGeom>
              <a:avLst/>
              <a:gdLst/>
              <a:ahLst/>
              <a:cxnLst/>
              <a:rect l="l" t="t" r="r" b="b"/>
              <a:pathLst>
                <a:path w="4538" h="11293" extrusionOk="0">
                  <a:moveTo>
                    <a:pt x="1527" y="0"/>
                  </a:moveTo>
                  <a:cubicBezTo>
                    <a:pt x="1508" y="0"/>
                    <a:pt x="1488" y="1"/>
                    <a:pt x="1468" y="1"/>
                  </a:cubicBezTo>
                  <a:cubicBezTo>
                    <a:pt x="968" y="34"/>
                    <a:pt x="434" y="268"/>
                    <a:pt x="201" y="735"/>
                  </a:cubicBezTo>
                  <a:cubicBezTo>
                    <a:pt x="1" y="1169"/>
                    <a:pt x="34" y="1736"/>
                    <a:pt x="434" y="2069"/>
                  </a:cubicBezTo>
                  <a:cubicBezTo>
                    <a:pt x="605" y="2240"/>
                    <a:pt x="847" y="2324"/>
                    <a:pt x="1095" y="2324"/>
                  </a:cubicBezTo>
                  <a:cubicBezTo>
                    <a:pt x="1331" y="2324"/>
                    <a:pt x="1574" y="2249"/>
                    <a:pt x="1768" y="2103"/>
                  </a:cubicBezTo>
                  <a:cubicBezTo>
                    <a:pt x="2169" y="1736"/>
                    <a:pt x="2135" y="1069"/>
                    <a:pt x="1668" y="802"/>
                  </a:cubicBezTo>
                  <a:cubicBezTo>
                    <a:pt x="1613" y="763"/>
                    <a:pt x="1559" y="746"/>
                    <a:pt x="1508" y="746"/>
                  </a:cubicBezTo>
                  <a:cubicBezTo>
                    <a:pt x="1253" y="746"/>
                    <a:pt x="1090" y="1168"/>
                    <a:pt x="1368" y="1335"/>
                  </a:cubicBezTo>
                  <a:cubicBezTo>
                    <a:pt x="1602" y="1469"/>
                    <a:pt x="1468" y="1702"/>
                    <a:pt x="1301" y="1736"/>
                  </a:cubicBezTo>
                  <a:cubicBezTo>
                    <a:pt x="1256" y="1763"/>
                    <a:pt x="1202" y="1776"/>
                    <a:pt x="1147" y="1776"/>
                  </a:cubicBezTo>
                  <a:cubicBezTo>
                    <a:pt x="1003" y="1776"/>
                    <a:pt x="849" y="1690"/>
                    <a:pt x="801" y="1569"/>
                  </a:cubicBezTo>
                  <a:cubicBezTo>
                    <a:pt x="468" y="1069"/>
                    <a:pt x="1001" y="568"/>
                    <a:pt x="1468" y="501"/>
                  </a:cubicBezTo>
                  <a:cubicBezTo>
                    <a:pt x="1534" y="489"/>
                    <a:pt x="1600" y="483"/>
                    <a:pt x="1668" y="483"/>
                  </a:cubicBezTo>
                  <a:cubicBezTo>
                    <a:pt x="2147" y="483"/>
                    <a:pt x="2652" y="776"/>
                    <a:pt x="3003" y="1069"/>
                  </a:cubicBezTo>
                  <a:cubicBezTo>
                    <a:pt x="3470" y="1502"/>
                    <a:pt x="3670" y="1969"/>
                    <a:pt x="3770" y="2536"/>
                  </a:cubicBezTo>
                  <a:cubicBezTo>
                    <a:pt x="3837" y="3103"/>
                    <a:pt x="3870" y="3737"/>
                    <a:pt x="3937" y="4338"/>
                  </a:cubicBezTo>
                  <a:cubicBezTo>
                    <a:pt x="3970" y="4971"/>
                    <a:pt x="4003" y="6639"/>
                    <a:pt x="4037" y="7240"/>
                  </a:cubicBezTo>
                  <a:lnTo>
                    <a:pt x="4170" y="11142"/>
                  </a:lnTo>
                  <a:cubicBezTo>
                    <a:pt x="4170" y="11242"/>
                    <a:pt x="4245" y="11293"/>
                    <a:pt x="4324" y="11293"/>
                  </a:cubicBezTo>
                  <a:cubicBezTo>
                    <a:pt x="4404" y="11293"/>
                    <a:pt x="4487" y="11242"/>
                    <a:pt x="4504" y="11142"/>
                  </a:cubicBezTo>
                  <a:cubicBezTo>
                    <a:pt x="4504" y="9808"/>
                    <a:pt x="4537" y="8340"/>
                    <a:pt x="4504" y="6873"/>
                  </a:cubicBezTo>
                  <a:cubicBezTo>
                    <a:pt x="4504" y="6172"/>
                    <a:pt x="4470" y="4404"/>
                    <a:pt x="4437" y="3704"/>
                  </a:cubicBezTo>
                  <a:cubicBezTo>
                    <a:pt x="4370" y="3137"/>
                    <a:pt x="4337" y="2503"/>
                    <a:pt x="4103" y="1902"/>
                  </a:cubicBezTo>
                  <a:cubicBezTo>
                    <a:pt x="3677" y="919"/>
                    <a:pt x="2639" y="0"/>
                    <a:pt x="1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2072475" y="3533400"/>
              <a:ext cx="19225" cy="364225"/>
            </a:xfrm>
            <a:custGeom>
              <a:avLst/>
              <a:gdLst/>
              <a:ahLst/>
              <a:cxnLst/>
              <a:rect l="l" t="t" r="r" b="b"/>
              <a:pathLst>
                <a:path w="769" h="14569" extrusionOk="0">
                  <a:moveTo>
                    <a:pt x="368" y="0"/>
                  </a:moveTo>
                  <a:cubicBezTo>
                    <a:pt x="293" y="0"/>
                    <a:pt x="218" y="50"/>
                    <a:pt x="201" y="150"/>
                  </a:cubicBezTo>
                  <a:cubicBezTo>
                    <a:pt x="34" y="1418"/>
                    <a:pt x="68" y="2685"/>
                    <a:pt x="68" y="3953"/>
                  </a:cubicBezTo>
                  <a:lnTo>
                    <a:pt x="68" y="7756"/>
                  </a:lnTo>
                  <a:cubicBezTo>
                    <a:pt x="68" y="8990"/>
                    <a:pt x="1" y="9290"/>
                    <a:pt x="1" y="10591"/>
                  </a:cubicBezTo>
                  <a:cubicBezTo>
                    <a:pt x="1" y="11892"/>
                    <a:pt x="168" y="13126"/>
                    <a:pt x="201" y="14394"/>
                  </a:cubicBezTo>
                  <a:cubicBezTo>
                    <a:pt x="201" y="14510"/>
                    <a:pt x="293" y="14569"/>
                    <a:pt x="384" y="14569"/>
                  </a:cubicBezTo>
                  <a:cubicBezTo>
                    <a:pt x="476" y="14569"/>
                    <a:pt x="568" y="14510"/>
                    <a:pt x="568" y="14394"/>
                  </a:cubicBezTo>
                  <a:cubicBezTo>
                    <a:pt x="601" y="13093"/>
                    <a:pt x="768" y="11825"/>
                    <a:pt x="768" y="10591"/>
                  </a:cubicBezTo>
                  <a:cubicBezTo>
                    <a:pt x="768" y="9290"/>
                    <a:pt x="701" y="8990"/>
                    <a:pt x="668" y="7756"/>
                  </a:cubicBezTo>
                  <a:lnTo>
                    <a:pt x="668" y="3953"/>
                  </a:lnTo>
                  <a:cubicBezTo>
                    <a:pt x="668" y="2685"/>
                    <a:pt x="701" y="1418"/>
                    <a:pt x="535" y="150"/>
                  </a:cubicBezTo>
                  <a:cubicBezTo>
                    <a:pt x="518" y="50"/>
                    <a:pt x="443" y="0"/>
                    <a:pt x="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3467650" y="3568625"/>
              <a:ext cx="19200" cy="291075"/>
            </a:xfrm>
            <a:custGeom>
              <a:avLst/>
              <a:gdLst/>
              <a:ahLst/>
              <a:cxnLst/>
              <a:rect l="l" t="t" r="r" b="b"/>
              <a:pathLst>
                <a:path w="768" h="11643" extrusionOk="0">
                  <a:moveTo>
                    <a:pt x="413" y="0"/>
                  </a:moveTo>
                  <a:cubicBezTo>
                    <a:pt x="334" y="0"/>
                    <a:pt x="251" y="59"/>
                    <a:pt x="234" y="175"/>
                  </a:cubicBezTo>
                  <a:cubicBezTo>
                    <a:pt x="100" y="2077"/>
                    <a:pt x="0" y="3978"/>
                    <a:pt x="67" y="5880"/>
                  </a:cubicBezTo>
                  <a:cubicBezTo>
                    <a:pt x="67" y="6847"/>
                    <a:pt x="100" y="7748"/>
                    <a:pt x="100" y="8715"/>
                  </a:cubicBezTo>
                  <a:cubicBezTo>
                    <a:pt x="134" y="9649"/>
                    <a:pt x="67" y="10583"/>
                    <a:pt x="167" y="11517"/>
                  </a:cubicBezTo>
                  <a:cubicBezTo>
                    <a:pt x="184" y="11600"/>
                    <a:pt x="267" y="11642"/>
                    <a:pt x="346" y="11642"/>
                  </a:cubicBezTo>
                  <a:cubicBezTo>
                    <a:pt x="426" y="11642"/>
                    <a:pt x="501" y="11600"/>
                    <a:pt x="501" y="11517"/>
                  </a:cubicBezTo>
                  <a:cubicBezTo>
                    <a:pt x="634" y="10583"/>
                    <a:pt x="601" y="9682"/>
                    <a:pt x="601" y="8748"/>
                  </a:cubicBezTo>
                  <a:cubicBezTo>
                    <a:pt x="634" y="7781"/>
                    <a:pt x="634" y="6847"/>
                    <a:pt x="634" y="5880"/>
                  </a:cubicBezTo>
                  <a:cubicBezTo>
                    <a:pt x="768" y="3978"/>
                    <a:pt x="668" y="2043"/>
                    <a:pt x="567" y="175"/>
                  </a:cubicBezTo>
                  <a:cubicBezTo>
                    <a:pt x="567" y="59"/>
                    <a:pt x="492" y="0"/>
                    <a:pt x="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3473475" y="3795875"/>
              <a:ext cx="64250" cy="104625"/>
            </a:xfrm>
            <a:custGeom>
              <a:avLst/>
              <a:gdLst/>
              <a:ahLst/>
              <a:cxnLst/>
              <a:rect l="l" t="t" r="r" b="b"/>
              <a:pathLst>
                <a:path w="2570" h="4185" extrusionOk="0">
                  <a:moveTo>
                    <a:pt x="218" y="0"/>
                  </a:moveTo>
                  <a:cubicBezTo>
                    <a:pt x="143" y="0"/>
                    <a:pt x="68" y="42"/>
                    <a:pt x="68" y="125"/>
                  </a:cubicBezTo>
                  <a:cubicBezTo>
                    <a:pt x="34" y="759"/>
                    <a:pt x="1" y="1393"/>
                    <a:pt x="1" y="2060"/>
                  </a:cubicBezTo>
                  <a:cubicBezTo>
                    <a:pt x="1" y="2627"/>
                    <a:pt x="101" y="3261"/>
                    <a:pt x="535" y="3728"/>
                  </a:cubicBezTo>
                  <a:cubicBezTo>
                    <a:pt x="760" y="3994"/>
                    <a:pt x="1110" y="4184"/>
                    <a:pt x="1455" y="4184"/>
                  </a:cubicBezTo>
                  <a:cubicBezTo>
                    <a:pt x="1673" y="4184"/>
                    <a:pt x="1888" y="4109"/>
                    <a:pt x="2069" y="3928"/>
                  </a:cubicBezTo>
                  <a:cubicBezTo>
                    <a:pt x="2436" y="3594"/>
                    <a:pt x="2569" y="2894"/>
                    <a:pt x="2269" y="2460"/>
                  </a:cubicBezTo>
                  <a:cubicBezTo>
                    <a:pt x="2102" y="2260"/>
                    <a:pt x="1869" y="2093"/>
                    <a:pt x="1569" y="2093"/>
                  </a:cubicBezTo>
                  <a:cubicBezTo>
                    <a:pt x="1268" y="2093"/>
                    <a:pt x="1035" y="2294"/>
                    <a:pt x="1035" y="2594"/>
                  </a:cubicBezTo>
                  <a:cubicBezTo>
                    <a:pt x="1035" y="2708"/>
                    <a:pt x="1143" y="2789"/>
                    <a:pt x="1242" y="2789"/>
                  </a:cubicBezTo>
                  <a:cubicBezTo>
                    <a:pt x="1317" y="2789"/>
                    <a:pt x="1388" y="2742"/>
                    <a:pt x="1402" y="2627"/>
                  </a:cubicBezTo>
                  <a:cubicBezTo>
                    <a:pt x="1415" y="2549"/>
                    <a:pt x="1469" y="2521"/>
                    <a:pt x="1536" y="2521"/>
                  </a:cubicBezTo>
                  <a:cubicBezTo>
                    <a:pt x="1640" y="2521"/>
                    <a:pt x="1775" y="2587"/>
                    <a:pt x="1836" y="2627"/>
                  </a:cubicBezTo>
                  <a:cubicBezTo>
                    <a:pt x="1936" y="2794"/>
                    <a:pt x="2002" y="3061"/>
                    <a:pt x="1902" y="3228"/>
                  </a:cubicBezTo>
                  <a:cubicBezTo>
                    <a:pt x="1836" y="3394"/>
                    <a:pt x="1602" y="3494"/>
                    <a:pt x="1435" y="3494"/>
                  </a:cubicBezTo>
                  <a:cubicBezTo>
                    <a:pt x="1235" y="3494"/>
                    <a:pt x="1068" y="3328"/>
                    <a:pt x="935" y="3161"/>
                  </a:cubicBezTo>
                  <a:cubicBezTo>
                    <a:pt x="668" y="2761"/>
                    <a:pt x="568" y="2260"/>
                    <a:pt x="501" y="1793"/>
                  </a:cubicBezTo>
                  <a:cubicBezTo>
                    <a:pt x="401" y="1259"/>
                    <a:pt x="368" y="659"/>
                    <a:pt x="368" y="125"/>
                  </a:cubicBezTo>
                  <a:cubicBezTo>
                    <a:pt x="368" y="42"/>
                    <a:pt x="293" y="0"/>
                    <a:pt x="2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3460975" y="3889675"/>
              <a:ext cx="15875" cy="297750"/>
            </a:xfrm>
            <a:custGeom>
              <a:avLst/>
              <a:gdLst/>
              <a:ahLst/>
              <a:cxnLst/>
              <a:rect l="l" t="t" r="r" b="b"/>
              <a:pathLst>
                <a:path w="635" h="11910" extrusionOk="0">
                  <a:moveTo>
                    <a:pt x="330" y="1"/>
                  </a:moveTo>
                  <a:cubicBezTo>
                    <a:pt x="276" y="1"/>
                    <a:pt x="217" y="26"/>
                    <a:pt x="201" y="76"/>
                  </a:cubicBezTo>
                  <a:cubicBezTo>
                    <a:pt x="67" y="1010"/>
                    <a:pt x="67" y="1977"/>
                    <a:pt x="34" y="2911"/>
                  </a:cubicBezTo>
                  <a:cubicBezTo>
                    <a:pt x="1" y="3879"/>
                    <a:pt x="1" y="4879"/>
                    <a:pt x="1" y="5847"/>
                  </a:cubicBezTo>
                  <a:cubicBezTo>
                    <a:pt x="1" y="6814"/>
                    <a:pt x="34" y="7815"/>
                    <a:pt x="67" y="8749"/>
                  </a:cubicBezTo>
                  <a:cubicBezTo>
                    <a:pt x="101" y="9716"/>
                    <a:pt x="34" y="10717"/>
                    <a:pt x="67" y="11684"/>
                  </a:cubicBezTo>
                  <a:cubicBezTo>
                    <a:pt x="67" y="11834"/>
                    <a:pt x="167" y="11909"/>
                    <a:pt x="267" y="11909"/>
                  </a:cubicBezTo>
                  <a:cubicBezTo>
                    <a:pt x="367" y="11909"/>
                    <a:pt x="468" y="11834"/>
                    <a:pt x="468" y="11684"/>
                  </a:cubicBezTo>
                  <a:cubicBezTo>
                    <a:pt x="601" y="10717"/>
                    <a:pt x="568" y="9716"/>
                    <a:pt x="568" y="8749"/>
                  </a:cubicBezTo>
                  <a:cubicBezTo>
                    <a:pt x="601" y="7815"/>
                    <a:pt x="634" y="6814"/>
                    <a:pt x="634" y="5847"/>
                  </a:cubicBezTo>
                  <a:cubicBezTo>
                    <a:pt x="634" y="4879"/>
                    <a:pt x="634" y="3879"/>
                    <a:pt x="601" y="2911"/>
                  </a:cubicBezTo>
                  <a:cubicBezTo>
                    <a:pt x="568" y="1977"/>
                    <a:pt x="601" y="1010"/>
                    <a:pt x="434" y="76"/>
                  </a:cubicBezTo>
                  <a:cubicBezTo>
                    <a:pt x="434" y="26"/>
                    <a:pt x="384" y="1"/>
                    <a:pt x="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2116675" y="3139150"/>
              <a:ext cx="19225" cy="516225"/>
            </a:xfrm>
            <a:custGeom>
              <a:avLst/>
              <a:gdLst/>
              <a:ahLst/>
              <a:cxnLst/>
              <a:rect l="l" t="t" r="r" b="b"/>
              <a:pathLst>
                <a:path w="769" h="20649" extrusionOk="0">
                  <a:moveTo>
                    <a:pt x="418" y="0"/>
                  </a:moveTo>
                  <a:cubicBezTo>
                    <a:pt x="376" y="0"/>
                    <a:pt x="334" y="25"/>
                    <a:pt x="334" y="75"/>
                  </a:cubicBezTo>
                  <a:cubicBezTo>
                    <a:pt x="34" y="2711"/>
                    <a:pt x="1" y="5379"/>
                    <a:pt x="34" y="8014"/>
                  </a:cubicBezTo>
                  <a:cubicBezTo>
                    <a:pt x="101" y="10683"/>
                    <a:pt x="301" y="13352"/>
                    <a:pt x="301" y="16020"/>
                  </a:cubicBezTo>
                  <a:cubicBezTo>
                    <a:pt x="301" y="17521"/>
                    <a:pt x="268" y="19022"/>
                    <a:pt x="168" y="20523"/>
                  </a:cubicBezTo>
                  <a:cubicBezTo>
                    <a:pt x="168" y="20607"/>
                    <a:pt x="234" y="20649"/>
                    <a:pt x="301" y="20649"/>
                  </a:cubicBezTo>
                  <a:cubicBezTo>
                    <a:pt x="368" y="20649"/>
                    <a:pt x="434" y="20607"/>
                    <a:pt x="434" y="20523"/>
                  </a:cubicBezTo>
                  <a:cubicBezTo>
                    <a:pt x="768" y="17922"/>
                    <a:pt x="768" y="15220"/>
                    <a:pt x="735" y="12584"/>
                  </a:cubicBezTo>
                  <a:cubicBezTo>
                    <a:pt x="668" y="9916"/>
                    <a:pt x="501" y="7247"/>
                    <a:pt x="468" y="4579"/>
                  </a:cubicBezTo>
                  <a:cubicBezTo>
                    <a:pt x="434" y="3078"/>
                    <a:pt x="434" y="1577"/>
                    <a:pt x="501" y="75"/>
                  </a:cubicBezTo>
                  <a:cubicBezTo>
                    <a:pt x="501" y="25"/>
                    <a:pt x="459"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2169225" y="3082650"/>
              <a:ext cx="386975" cy="23375"/>
            </a:xfrm>
            <a:custGeom>
              <a:avLst/>
              <a:gdLst/>
              <a:ahLst/>
              <a:cxnLst/>
              <a:rect l="l" t="t" r="r" b="b"/>
              <a:pathLst>
                <a:path w="15479" h="935" extrusionOk="0">
                  <a:moveTo>
                    <a:pt x="15111" y="0"/>
                  </a:moveTo>
                  <a:cubicBezTo>
                    <a:pt x="13877" y="167"/>
                    <a:pt x="12609" y="301"/>
                    <a:pt x="11375" y="334"/>
                  </a:cubicBezTo>
                  <a:cubicBezTo>
                    <a:pt x="10953" y="356"/>
                    <a:pt x="10537" y="364"/>
                    <a:pt x="10126" y="364"/>
                  </a:cubicBezTo>
                  <a:cubicBezTo>
                    <a:pt x="9303" y="364"/>
                    <a:pt x="8495" y="334"/>
                    <a:pt x="7672" y="334"/>
                  </a:cubicBezTo>
                  <a:cubicBezTo>
                    <a:pt x="7315" y="329"/>
                    <a:pt x="6958" y="327"/>
                    <a:pt x="6600" y="327"/>
                  </a:cubicBezTo>
                  <a:cubicBezTo>
                    <a:pt x="4456" y="327"/>
                    <a:pt x="2311" y="401"/>
                    <a:pt x="167" y="401"/>
                  </a:cubicBezTo>
                  <a:cubicBezTo>
                    <a:pt x="0" y="401"/>
                    <a:pt x="0" y="634"/>
                    <a:pt x="167" y="634"/>
                  </a:cubicBezTo>
                  <a:cubicBezTo>
                    <a:pt x="2702" y="734"/>
                    <a:pt x="5237" y="934"/>
                    <a:pt x="7773" y="934"/>
                  </a:cubicBezTo>
                  <a:cubicBezTo>
                    <a:pt x="9040" y="934"/>
                    <a:pt x="10274" y="901"/>
                    <a:pt x="11509" y="801"/>
                  </a:cubicBezTo>
                  <a:cubicBezTo>
                    <a:pt x="12743" y="734"/>
                    <a:pt x="14010" y="601"/>
                    <a:pt x="15245" y="401"/>
                  </a:cubicBezTo>
                  <a:cubicBezTo>
                    <a:pt x="15478" y="334"/>
                    <a:pt x="15345" y="0"/>
                    <a:pt x="15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a:off x="2145025" y="3164800"/>
              <a:ext cx="17550" cy="427850"/>
            </a:xfrm>
            <a:custGeom>
              <a:avLst/>
              <a:gdLst/>
              <a:ahLst/>
              <a:cxnLst/>
              <a:rect l="l" t="t" r="r" b="b"/>
              <a:pathLst>
                <a:path w="702" h="17114" extrusionOk="0">
                  <a:moveTo>
                    <a:pt x="84" y="0"/>
                  </a:moveTo>
                  <a:cubicBezTo>
                    <a:pt x="43" y="0"/>
                    <a:pt x="1" y="17"/>
                    <a:pt x="1" y="50"/>
                  </a:cubicBezTo>
                  <a:cubicBezTo>
                    <a:pt x="1" y="2218"/>
                    <a:pt x="1" y="4453"/>
                    <a:pt x="134" y="6622"/>
                  </a:cubicBezTo>
                  <a:cubicBezTo>
                    <a:pt x="168" y="7689"/>
                    <a:pt x="301" y="8790"/>
                    <a:pt x="301" y="9891"/>
                  </a:cubicBezTo>
                  <a:cubicBezTo>
                    <a:pt x="335" y="10991"/>
                    <a:pt x="335" y="12125"/>
                    <a:pt x="368" y="13193"/>
                  </a:cubicBezTo>
                  <a:cubicBezTo>
                    <a:pt x="368" y="14427"/>
                    <a:pt x="301" y="15695"/>
                    <a:pt x="335" y="16996"/>
                  </a:cubicBezTo>
                  <a:cubicBezTo>
                    <a:pt x="335" y="17071"/>
                    <a:pt x="387" y="17114"/>
                    <a:pt x="439" y="17114"/>
                  </a:cubicBezTo>
                  <a:cubicBezTo>
                    <a:pt x="480" y="17114"/>
                    <a:pt x="520" y="17087"/>
                    <a:pt x="535" y="17029"/>
                  </a:cubicBezTo>
                  <a:cubicBezTo>
                    <a:pt x="701" y="15962"/>
                    <a:pt x="701" y="14861"/>
                    <a:pt x="701" y="13793"/>
                  </a:cubicBezTo>
                  <a:cubicBezTo>
                    <a:pt x="668" y="12659"/>
                    <a:pt x="668" y="11558"/>
                    <a:pt x="635" y="10458"/>
                  </a:cubicBezTo>
                  <a:cubicBezTo>
                    <a:pt x="601" y="9891"/>
                    <a:pt x="601" y="9357"/>
                    <a:pt x="535" y="8823"/>
                  </a:cubicBezTo>
                  <a:cubicBezTo>
                    <a:pt x="501" y="8223"/>
                    <a:pt x="535" y="7689"/>
                    <a:pt x="535" y="7122"/>
                  </a:cubicBezTo>
                  <a:cubicBezTo>
                    <a:pt x="535" y="6021"/>
                    <a:pt x="501" y="4954"/>
                    <a:pt x="435" y="3820"/>
                  </a:cubicBezTo>
                  <a:lnTo>
                    <a:pt x="168" y="50"/>
                  </a:lnTo>
                  <a:cubicBezTo>
                    <a:pt x="168" y="17"/>
                    <a:pt x="126" y="0"/>
                    <a:pt x="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0"/>
            <p:cNvSpPr/>
            <p:nvPr/>
          </p:nvSpPr>
          <p:spPr>
            <a:xfrm>
              <a:off x="2172550" y="3121125"/>
              <a:ext cx="327775" cy="14075"/>
            </a:xfrm>
            <a:custGeom>
              <a:avLst/>
              <a:gdLst/>
              <a:ahLst/>
              <a:cxnLst/>
              <a:rect l="l" t="t" r="r" b="b"/>
              <a:pathLst>
                <a:path w="13111" h="563" extrusionOk="0">
                  <a:moveTo>
                    <a:pt x="12469" y="1"/>
                  </a:moveTo>
                  <a:cubicBezTo>
                    <a:pt x="12112" y="1"/>
                    <a:pt x="11744" y="40"/>
                    <a:pt x="11376" y="63"/>
                  </a:cubicBezTo>
                  <a:cubicBezTo>
                    <a:pt x="10842" y="63"/>
                    <a:pt x="10341" y="96"/>
                    <a:pt x="9774" y="96"/>
                  </a:cubicBezTo>
                  <a:lnTo>
                    <a:pt x="6572" y="96"/>
                  </a:lnTo>
                  <a:cubicBezTo>
                    <a:pt x="4437" y="96"/>
                    <a:pt x="2336" y="96"/>
                    <a:pt x="201" y="129"/>
                  </a:cubicBezTo>
                  <a:cubicBezTo>
                    <a:pt x="1" y="129"/>
                    <a:pt x="1" y="463"/>
                    <a:pt x="201" y="463"/>
                  </a:cubicBezTo>
                  <a:cubicBezTo>
                    <a:pt x="1268" y="530"/>
                    <a:pt x="2369" y="530"/>
                    <a:pt x="3503" y="530"/>
                  </a:cubicBezTo>
                  <a:cubicBezTo>
                    <a:pt x="4537" y="530"/>
                    <a:pt x="5571" y="563"/>
                    <a:pt x="6672" y="563"/>
                  </a:cubicBezTo>
                  <a:cubicBezTo>
                    <a:pt x="7706" y="563"/>
                    <a:pt x="8740" y="530"/>
                    <a:pt x="9774" y="530"/>
                  </a:cubicBezTo>
                  <a:cubicBezTo>
                    <a:pt x="10341" y="530"/>
                    <a:pt x="10842" y="463"/>
                    <a:pt x="11376" y="463"/>
                  </a:cubicBezTo>
                  <a:cubicBezTo>
                    <a:pt x="11909" y="430"/>
                    <a:pt x="12443" y="463"/>
                    <a:pt x="12943" y="363"/>
                  </a:cubicBezTo>
                  <a:cubicBezTo>
                    <a:pt x="13110" y="196"/>
                    <a:pt x="13077" y="29"/>
                    <a:pt x="12943" y="29"/>
                  </a:cubicBezTo>
                  <a:cubicBezTo>
                    <a:pt x="12788" y="9"/>
                    <a:pt x="12630" y="1"/>
                    <a:pt x="124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2137525" y="3111825"/>
              <a:ext cx="22550" cy="24225"/>
            </a:xfrm>
            <a:custGeom>
              <a:avLst/>
              <a:gdLst/>
              <a:ahLst/>
              <a:cxnLst/>
              <a:rect l="l" t="t" r="r" b="b"/>
              <a:pathLst>
                <a:path w="902" h="969" extrusionOk="0">
                  <a:moveTo>
                    <a:pt x="334" y="1"/>
                  </a:moveTo>
                  <a:cubicBezTo>
                    <a:pt x="301" y="1"/>
                    <a:pt x="268" y="34"/>
                    <a:pt x="268" y="34"/>
                  </a:cubicBezTo>
                  <a:cubicBezTo>
                    <a:pt x="168" y="101"/>
                    <a:pt x="134" y="134"/>
                    <a:pt x="101" y="201"/>
                  </a:cubicBezTo>
                  <a:cubicBezTo>
                    <a:pt x="101" y="268"/>
                    <a:pt x="34" y="301"/>
                    <a:pt x="34" y="301"/>
                  </a:cubicBezTo>
                  <a:lnTo>
                    <a:pt x="34" y="435"/>
                  </a:lnTo>
                  <a:cubicBezTo>
                    <a:pt x="1" y="468"/>
                    <a:pt x="1" y="501"/>
                    <a:pt x="1" y="601"/>
                  </a:cubicBezTo>
                  <a:lnTo>
                    <a:pt x="1" y="668"/>
                  </a:lnTo>
                  <a:cubicBezTo>
                    <a:pt x="1" y="701"/>
                    <a:pt x="34" y="768"/>
                    <a:pt x="101" y="802"/>
                  </a:cubicBezTo>
                  <a:cubicBezTo>
                    <a:pt x="101" y="835"/>
                    <a:pt x="134" y="835"/>
                    <a:pt x="168" y="868"/>
                  </a:cubicBezTo>
                  <a:cubicBezTo>
                    <a:pt x="234" y="935"/>
                    <a:pt x="268" y="935"/>
                    <a:pt x="301" y="968"/>
                  </a:cubicBezTo>
                  <a:lnTo>
                    <a:pt x="401" y="968"/>
                  </a:lnTo>
                  <a:cubicBezTo>
                    <a:pt x="468" y="968"/>
                    <a:pt x="501" y="968"/>
                    <a:pt x="601" y="935"/>
                  </a:cubicBezTo>
                  <a:cubicBezTo>
                    <a:pt x="635" y="935"/>
                    <a:pt x="635" y="868"/>
                    <a:pt x="668" y="868"/>
                  </a:cubicBezTo>
                  <a:lnTo>
                    <a:pt x="768" y="802"/>
                  </a:lnTo>
                  <a:cubicBezTo>
                    <a:pt x="801" y="768"/>
                    <a:pt x="835" y="701"/>
                    <a:pt x="835" y="668"/>
                  </a:cubicBezTo>
                  <a:cubicBezTo>
                    <a:pt x="835" y="635"/>
                    <a:pt x="901" y="601"/>
                    <a:pt x="901" y="601"/>
                  </a:cubicBezTo>
                  <a:lnTo>
                    <a:pt x="901" y="435"/>
                  </a:lnTo>
                  <a:lnTo>
                    <a:pt x="901" y="368"/>
                  </a:lnTo>
                  <a:lnTo>
                    <a:pt x="901" y="335"/>
                  </a:lnTo>
                  <a:cubicBezTo>
                    <a:pt x="901" y="301"/>
                    <a:pt x="835" y="201"/>
                    <a:pt x="801" y="168"/>
                  </a:cubicBezTo>
                  <a:lnTo>
                    <a:pt x="668" y="34"/>
                  </a:lnTo>
                  <a:cubicBezTo>
                    <a:pt x="635" y="1"/>
                    <a:pt x="601" y="1"/>
                    <a:pt x="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2873050" y="3094900"/>
              <a:ext cx="517900" cy="17825"/>
            </a:xfrm>
            <a:custGeom>
              <a:avLst/>
              <a:gdLst/>
              <a:ahLst/>
              <a:cxnLst/>
              <a:rect l="l" t="t" r="r" b="b"/>
              <a:pathLst>
                <a:path w="20716" h="713" extrusionOk="0">
                  <a:moveTo>
                    <a:pt x="14195" y="0"/>
                  </a:moveTo>
                  <a:cubicBezTo>
                    <a:pt x="13687" y="0"/>
                    <a:pt x="13180" y="4"/>
                    <a:pt x="12676" y="11"/>
                  </a:cubicBezTo>
                  <a:cubicBezTo>
                    <a:pt x="10008" y="78"/>
                    <a:pt x="7339" y="278"/>
                    <a:pt x="4671" y="278"/>
                  </a:cubicBezTo>
                  <a:cubicBezTo>
                    <a:pt x="3170" y="278"/>
                    <a:pt x="1669" y="244"/>
                    <a:pt x="168" y="144"/>
                  </a:cubicBezTo>
                  <a:cubicBezTo>
                    <a:pt x="1" y="144"/>
                    <a:pt x="1" y="411"/>
                    <a:pt x="168" y="411"/>
                  </a:cubicBezTo>
                  <a:cubicBezTo>
                    <a:pt x="1965" y="642"/>
                    <a:pt x="3795" y="713"/>
                    <a:pt x="5624" y="713"/>
                  </a:cubicBezTo>
                  <a:cubicBezTo>
                    <a:pt x="6441" y="713"/>
                    <a:pt x="7259" y="699"/>
                    <a:pt x="8073" y="678"/>
                  </a:cubicBezTo>
                  <a:cubicBezTo>
                    <a:pt x="10742" y="645"/>
                    <a:pt x="13410" y="478"/>
                    <a:pt x="16079" y="444"/>
                  </a:cubicBezTo>
                  <a:cubicBezTo>
                    <a:pt x="16754" y="414"/>
                    <a:pt x="17428" y="398"/>
                    <a:pt x="18103" y="398"/>
                  </a:cubicBezTo>
                  <a:cubicBezTo>
                    <a:pt x="18929" y="398"/>
                    <a:pt x="19756" y="423"/>
                    <a:pt x="20582" y="478"/>
                  </a:cubicBezTo>
                  <a:cubicBezTo>
                    <a:pt x="20716" y="478"/>
                    <a:pt x="20716" y="311"/>
                    <a:pt x="20582" y="311"/>
                  </a:cubicBezTo>
                  <a:cubicBezTo>
                    <a:pt x="18457" y="69"/>
                    <a:pt x="16311" y="0"/>
                    <a:pt x="14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3423450" y="3146225"/>
              <a:ext cx="23050" cy="383850"/>
            </a:xfrm>
            <a:custGeom>
              <a:avLst/>
              <a:gdLst/>
              <a:ahLst/>
              <a:cxnLst/>
              <a:rect l="l" t="t" r="r" b="b"/>
              <a:pathLst>
                <a:path w="922" h="15354" extrusionOk="0">
                  <a:moveTo>
                    <a:pt x="401" y="1"/>
                  </a:moveTo>
                  <a:cubicBezTo>
                    <a:pt x="334" y="1"/>
                    <a:pt x="267" y="43"/>
                    <a:pt x="267" y="126"/>
                  </a:cubicBezTo>
                  <a:cubicBezTo>
                    <a:pt x="201" y="2695"/>
                    <a:pt x="0" y="5230"/>
                    <a:pt x="0" y="7765"/>
                  </a:cubicBezTo>
                  <a:cubicBezTo>
                    <a:pt x="0" y="9032"/>
                    <a:pt x="34" y="10267"/>
                    <a:pt x="101" y="11467"/>
                  </a:cubicBezTo>
                  <a:cubicBezTo>
                    <a:pt x="201" y="12735"/>
                    <a:pt x="334" y="13969"/>
                    <a:pt x="534" y="15237"/>
                  </a:cubicBezTo>
                  <a:cubicBezTo>
                    <a:pt x="560" y="15316"/>
                    <a:pt x="628" y="15353"/>
                    <a:pt x="699" y="15353"/>
                  </a:cubicBezTo>
                  <a:cubicBezTo>
                    <a:pt x="807" y="15353"/>
                    <a:pt x="921" y="15265"/>
                    <a:pt x="901" y="15103"/>
                  </a:cubicBezTo>
                  <a:cubicBezTo>
                    <a:pt x="734" y="13869"/>
                    <a:pt x="601" y="12602"/>
                    <a:pt x="568" y="11367"/>
                  </a:cubicBezTo>
                  <a:cubicBezTo>
                    <a:pt x="534" y="10100"/>
                    <a:pt x="568" y="8899"/>
                    <a:pt x="568" y="7631"/>
                  </a:cubicBezTo>
                  <a:cubicBezTo>
                    <a:pt x="601" y="5130"/>
                    <a:pt x="534" y="2628"/>
                    <a:pt x="534" y="126"/>
                  </a:cubicBezTo>
                  <a:cubicBezTo>
                    <a:pt x="534" y="43"/>
                    <a:pt x="467" y="1"/>
                    <a:pt x="4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2935600" y="3122675"/>
              <a:ext cx="429500" cy="17550"/>
            </a:xfrm>
            <a:custGeom>
              <a:avLst/>
              <a:gdLst/>
              <a:ahLst/>
              <a:cxnLst/>
              <a:rect l="l" t="t" r="r" b="b"/>
              <a:pathLst>
                <a:path w="17180" h="702" extrusionOk="0">
                  <a:moveTo>
                    <a:pt x="17079" y="1"/>
                  </a:moveTo>
                  <a:cubicBezTo>
                    <a:pt x="14911" y="1"/>
                    <a:pt x="12710" y="1"/>
                    <a:pt x="10541" y="134"/>
                  </a:cubicBezTo>
                  <a:cubicBezTo>
                    <a:pt x="9441" y="167"/>
                    <a:pt x="8373" y="267"/>
                    <a:pt x="7239" y="267"/>
                  </a:cubicBezTo>
                  <a:cubicBezTo>
                    <a:pt x="6172" y="334"/>
                    <a:pt x="5037" y="334"/>
                    <a:pt x="3937" y="368"/>
                  </a:cubicBezTo>
                  <a:cubicBezTo>
                    <a:pt x="3011" y="368"/>
                    <a:pt x="2067" y="311"/>
                    <a:pt x="1117" y="311"/>
                  </a:cubicBezTo>
                  <a:cubicBezTo>
                    <a:pt x="801" y="311"/>
                    <a:pt x="484" y="317"/>
                    <a:pt x="167" y="334"/>
                  </a:cubicBezTo>
                  <a:cubicBezTo>
                    <a:pt x="34" y="334"/>
                    <a:pt x="1" y="501"/>
                    <a:pt x="101" y="534"/>
                  </a:cubicBezTo>
                  <a:cubicBezTo>
                    <a:pt x="1201" y="701"/>
                    <a:pt x="2269" y="701"/>
                    <a:pt x="3370" y="701"/>
                  </a:cubicBezTo>
                  <a:cubicBezTo>
                    <a:pt x="4537" y="668"/>
                    <a:pt x="5605" y="668"/>
                    <a:pt x="6705" y="634"/>
                  </a:cubicBezTo>
                  <a:cubicBezTo>
                    <a:pt x="7239" y="568"/>
                    <a:pt x="7773" y="568"/>
                    <a:pt x="8340" y="534"/>
                  </a:cubicBezTo>
                  <a:cubicBezTo>
                    <a:pt x="8529" y="523"/>
                    <a:pt x="8714" y="519"/>
                    <a:pt x="8899" y="519"/>
                  </a:cubicBezTo>
                  <a:cubicBezTo>
                    <a:pt x="9270" y="519"/>
                    <a:pt x="9641" y="534"/>
                    <a:pt x="10041" y="534"/>
                  </a:cubicBezTo>
                  <a:cubicBezTo>
                    <a:pt x="11108" y="534"/>
                    <a:pt x="12209" y="501"/>
                    <a:pt x="13343" y="401"/>
                  </a:cubicBezTo>
                  <a:lnTo>
                    <a:pt x="17079" y="167"/>
                  </a:lnTo>
                  <a:cubicBezTo>
                    <a:pt x="17179" y="167"/>
                    <a:pt x="17179" y="1"/>
                    <a:pt x="170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3395100" y="3150625"/>
              <a:ext cx="14200" cy="325975"/>
            </a:xfrm>
            <a:custGeom>
              <a:avLst/>
              <a:gdLst/>
              <a:ahLst/>
              <a:cxnLst/>
              <a:rect l="l" t="t" r="r" b="b"/>
              <a:pathLst>
                <a:path w="568" h="13039" extrusionOk="0">
                  <a:moveTo>
                    <a:pt x="234" y="0"/>
                  </a:moveTo>
                  <a:cubicBezTo>
                    <a:pt x="150" y="0"/>
                    <a:pt x="67" y="50"/>
                    <a:pt x="67" y="150"/>
                  </a:cubicBezTo>
                  <a:cubicBezTo>
                    <a:pt x="34" y="1251"/>
                    <a:pt x="34" y="2318"/>
                    <a:pt x="34" y="3453"/>
                  </a:cubicBezTo>
                  <a:cubicBezTo>
                    <a:pt x="34" y="4487"/>
                    <a:pt x="0" y="5554"/>
                    <a:pt x="0" y="6621"/>
                  </a:cubicBezTo>
                  <a:cubicBezTo>
                    <a:pt x="0" y="7656"/>
                    <a:pt x="34" y="8723"/>
                    <a:pt x="34" y="9757"/>
                  </a:cubicBezTo>
                  <a:cubicBezTo>
                    <a:pt x="34" y="10291"/>
                    <a:pt x="67" y="10791"/>
                    <a:pt x="67" y="11325"/>
                  </a:cubicBezTo>
                  <a:cubicBezTo>
                    <a:pt x="134" y="11892"/>
                    <a:pt x="67" y="12426"/>
                    <a:pt x="200" y="12926"/>
                  </a:cubicBezTo>
                  <a:cubicBezTo>
                    <a:pt x="264" y="13005"/>
                    <a:pt x="341" y="13039"/>
                    <a:pt x="406" y="13039"/>
                  </a:cubicBezTo>
                  <a:cubicBezTo>
                    <a:pt x="478" y="13039"/>
                    <a:pt x="534" y="12996"/>
                    <a:pt x="534" y="12926"/>
                  </a:cubicBezTo>
                  <a:cubicBezTo>
                    <a:pt x="567" y="12426"/>
                    <a:pt x="534" y="11892"/>
                    <a:pt x="501" y="11325"/>
                  </a:cubicBezTo>
                  <a:cubicBezTo>
                    <a:pt x="501" y="10791"/>
                    <a:pt x="467" y="10291"/>
                    <a:pt x="467" y="9757"/>
                  </a:cubicBezTo>
                  <a:lnTo>
                    <a:pt x="467" y="6555"/>
                  </a:lnTo>
                  <a:cubicBezTo>
                    <a:pt x="467" y="4420"/>
                    <a:pt x="467" y="2285"/>
                    <a:pt x="401" y="150"/>
                  </a:cubicBezTo>
                  <a:cubicBezTo>
                    <a:pt x="401" y="50"/>
                    <a:pt x="317" y="0"/>
                    <a:pt x="2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3392600" y="3114350"/>
              <a:ext cx="24200" cy="22325"/>
            </a:xfrm>
            <a:custGeom>
              <a:avLst/>
              <a:gdLst/>
              <a:ahLst/>
              <a:cxnLst/>
              <a:rect l="l" t="t" r="r" b="b"/>
              <a:pathLst>
                <a:path w="968" h="893" extrusionOk="0">
                  <a:moveTo>
                    <a:pt x="300" y="0"/>
                  </a:moveTo>
                  <a:cubicBezTo>
                    <a:pt x="267" y="0"/>
                    <a:pt x="234" y="33"/>
                    <a:pt x="167" y="67"/>
                  </a:cubicBezTo>
                  <a:cubicBezTo>
                    <a:pt x="134" y="67"/>
                    <a:pt x="134" y="133"/>
                    <a:pt x="100" y="167"/>
                  </a:cubicBezTo>
                  <a:cubicBezTo>
                    <a:pt x="67" y="200"/>
                    <a:pt x="67" y="234"/>
                    <a:pt x="0" y="300"/>
                  </a:cubicBezTo>
                  <a:lnTo>
                    <a:pt x="0" y="367"/>
                  </a:lnTo>
                  <a:cubicBezTo>
                    <a:pt x="0" y="467"/>
                    <a:pt x="0" y="500"/>
                    <a:pt x="67" y="567"/>
                  </a:cubicBezTo>
                  <a:cubicBezTo>
                    <a:pt x="67" y="634"/>
                    <a:pt x="100" y="634"/>
                    <a:pt x="100" y="667"/>
                  </a:cubicBezTo>
                  <a:lnTo>
                    <a:pt x="167" y="734"/>
                  </a:lnTo>
                  <a:cubicBezTo>
                    <a:pt x="234" y="801"/>
                    <a:pt x="267" y="834"/>
                    <a:pt x="300" y="834"/>
                  </a:cubicBezTo>
                  <a:cubicBezTo>
                    <a:pt x="334" y="834"/>
                    <a:pt x="401" y="867"/>
                    <a:pt x="401" y="867"/>
                  </a:cubicBezTo>
                  <a:cubicBezTo>
                    <a:pt x="434" y="884"/>
                    <a:pt x="459" y="892"/>
                    <a:pt x="484" y="892"/>
                  </a:cubicBezTo>
                  <a:cubicBezTo>
                    <a:pt x="509" y="892"/>
                    <a:pt x="534" y="884"/>
                    <a:pt x="567" y="867"/>
                  </a:cubicBezTo>
                  <a:lnTo>
                    <a:pt x="634" y="867"/>
                  </a:lnTo>
                  <a:cubicBezTo>
                    <a:pt x="667" y="867"/>
                    <a:pt x="767" y="834"/>
                    <a:pt x="801" y="801"/>
                  </a:cubicBezTo>
                  <a:lnTo>
                    <a:pt x="934" y="667"/>
                  </a:lnTo>
                  <a:cubicBezTo>
                    <a:pt x="968" y="600"/>
                    <a:pt x="968" y="567"/>
                    <a:pt x="968" y="500"/>
                  </a:cubicBezTo>
                  <a:lnTo>
                    <a:pt x="968" y="334"/>
                  </a:lnTo>
                  <a:cubicBezTo>
                    <a:pt x="968" y="300"/>
                    <a:pt x="934" y="234"/>
                    <a:pt x="934" y="234"/>
                  </a:cubicBezTo>
                  <a:cubicBezTo>
                    <a:pt x="901" y="167"/>
                    <a:pt x="834" y="133"/>
                    <a:pt x="767" y="67"/>
                  </a:cubicBezTo>
                  <a:cubicBezTo>
                    <a:pt x="734" y="67"/>
                    <a:pt x="667" y="33"/>
                    <a:pt x="667" y="33"/>
                  </a:cubicBezTo>
                  <a:lnTo>
                    <a:pt x="567" y="33"/>
                  </a:lnTo>
                  <a:cubicBezTo>
                    <a:pt x="501" y="0"/>
                    <a:pt x="467" y="0"/>
                    <a:pt x="4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3427625" y="4136950"/>
              <a:ext cx="19200" cy="516025"/>
            </a:xfrm>
            <a:custGeom>
              <a:avLst/>
              <a:gdLst/>
              <a:ahLst/>
              <a:cxnLst/>
              <a:rect l="l" t="t" r="r" b="b"/>
              <a:pathLst>
                <a:path w="768" h="20641" extrusionOk="0">
                  <a:moveTo>
                    <a:pt x="484" y="0"/>
                  </a:moveTo>
                  <a:cubicBezTo>
                    <a:pt x="426" y="0"/>
                    <a:pt x="367" y="42"/>
                    <a:pt x="367" y="125"/>
                  </a:cubicBezTo>
                  <a:cubicBezTo>
                    <a:pt x="0" y="2694"/>
                    <a:pt x="34" y="5362"/>
                    <a:pt x="67" y="8031"/>
                  </a:cubicBezTo>
                  <a:cubicBezTo>
                    <a:pt x="100" y="10700"/>
                    <a:pt x="267" y="13368"/>
                    <a:pt x="334" y="16037"/>
                  </a:cubicBezTo>
                  <a:cubicBezTo>
                    <a:pt x="367" y="17538"/>
                    <a:pt x="367" y="19039"/>
                    <a:pt x="267" y="20540"/>
                  </a:cubicBezTo>
                  <a:cubicBezTo>
                    <a:pt x="267" y="20607"/>
                    <a:pt x="309" y="20640"/>
                    <a:pt x="351" y="20640"/>
                  </a:cubicBezTo>
                  <a:cubicBezTo>
                    <a:pt x="392" y="20640"/>
                    <a:pt x="434" y="20607"/>
                    <a:pt x="434" y="20540"/>
                  </a:cubicBezTo>
                  <a:cubicBezTo>
                    <a:pt x="734" y="17938"/>
                    <a:pt x="767" y="15270"/>
                    <a:pt x="734" y="12634"/>
                  </a:cubicBezTo>
                  <a:cubicBezTo>
                    <a:pt x="701" y="9966"/>
                    <a:pt x="501" y="7297"/>
                    <a:pt x="501" y="4629"/>
                  </a:cubicBezTo>
                  <a:cubicBezTo>
                    <a:pt x="501" y="3128"/>
                    <a:pt x="534" y="1626"/>
                    <a:pt x="601" y="125"/>
                  </a:cubicBezTo>
                  <a:cubicBezTo>
                    <a:pt x="601" y="42"/>
                    <a:pt x="542" y="0"/>
                    <a:pt x="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3008400" y="4685475"/>
              <a:ext cx="386725" cy="22575"/>
            </a:xfrm>
            <a:custGeom>
              <a:avLst/>
              <a:gdLst/>
              <a:ahLst/>
              <a:cxnLst/>
              <a:rect l="l" t="t" r="r" b="b"/>
              <a:pathLst>
                <a:path w="15469" h="903" extrusionOk="0">
                  <a:moveTo>
                    <a:pt x="7663" y="0"/>
                  </a:moveTo>
                  <a:cubicBezTo>
                    <a:pt x="6429" y="0"/>
                    <a:pt x="5161" y="33"/>
                    <a:pt x="3960" y="100"/>
                  </a:cubicBezTo>
                  <a:cubicBezTo>
                    <a:pt x="2693" y="200"/>
                    <a:pt x="1458" y="334"/>
                    <a:pt x="191" y="534"/>
                  </a:cubicBezTo>
                  <a:cubicBezTo>
                    <a:pt x="0" y="597"/>
                    <a:pt x="112" y="903"/>
                    <a:pt x="296" y="903"/>
                  </a:cubicBezTo>
                  <a:cubicBezTo>
                    <a:pt x="305" y="903"/>
                    <a:pt x="315" y="902"/>
                    <a:pt x="324" y="901"/>
                  </a:cubicBezTo>
                  <a:cubicBezTo>
                    <a:pt x="1592" y="734"/>
                    <a:pt x="2826" y="600"/>
                    <a:pt x="4094" y="567"/>
                  </a:cubicBezTo>
                  <a:cubicBezTo>
                    <a:pt x="4505" y="556"/>
                    <a:pt x="4913" y="552"/>
                    <a:pt x="5320" y="552"/>
                  </a:cubicBezTo>
                  <a:cubicBezTo>
                    <a:pt x="6136" y="552"/>
                    <a:pt x="6951" y="567"/>
                    <a:pt x="7796" y="567"/>
                  </a:cubicBezTo>
                  <a:cubicBezTo>
                    <a:pt x="8297" y="574"/>
                    <a:pt x="8797" y="576"/>
                    <a:pt x="9297" y="576"/>
                  </a:cubicBezTo>
                  <a:cubicBezTo>
                    <a:pt x="11299" y="576"/>
                    <a:pt x="13300" y="534"/>
                    <a:pt x="15302" y="534"/>
                  </a:cubicBezTo>
                  <a:cubicBezTo>
                    <a:pt x="15468" y="534"/>
                    <a:pt x="15468" y="267"/>
                    <a:pt x="15302" y="267"/>
                  </a:cubicBezTo>
                  <a:cubicBezTo>
                    <a:pt x="12766" y="200"/>
                    <a:pt x="10198" y="0"/>
                    <a:pt x="7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3400925" y="4199650"/>
              <a:ext cx="18375" cy="427675"/>
            </a:xfrm>
            <a:custGeom>
              <a:avLst/>
              <a:gdLst/>
              <a:ahLst/>
              <a:cxnLst/>
              <a:rect l="l" t="t" r="r" b="b"/>
              <a:pathLst>
                <a:path w="735" h="17107" extrusionOk="0">
                  <a:moveTo>
                    <a:pt x="291" y="1"/>
                  </a:moveTo>
                  <a:cubicBezTo>
                    <a:pt x="245" y="1"/>
                    <a:pt x="197" y="27"/>
                    <a:pt x="168" y="86"/>
                  </a:cubicBezTo>
                  <a:cubicBezTo>
                    <a:pt x="1" y="1153"/>
                    <a:pt x="1" y="2254"/>
                    <a:pt x="1" y="3321"/>
                  </a:cubicBezTo>
                  <a:cubicBezTo>
                    <a:pt x="1" y="4456"/>
                    <a:pt x="68" y="5523"/>
                    <a:pt x="101" y="6657"/>
                  </a:cubicBezTo>
                  <a:cubicBezTo>
                    <a:pt x="134" y="7191"/>
                    <a:pt x="134" y="7758"/>
                    <a:pt x="168" y="8292"/>
                  </a:cubicBezTo>
                  <a:cubicBezTo>
                    <a:pt x="234" y="8859"/>
                    <a:pt x="168" y="9426"/>
                    <a:pt x="168" y="9993"/>
                  </a:cubicBezTo>
                  <a:cubicBezTo>
                    <a:pt x="168" y="11094"/>
                    <a:pt x="234" y="12161"/>
                    <a:pt x="301" y="13295"/>
                  </a:cubicBezTo>
                  <a:lnTo>
                    <a:pt x="568" y="17031"/>
                  </a:lnTo>
                  <a:cubicBezTo>
                    <a:pt x="568" y="17081"/>
                    <a:pt x="610" y="17106"/>
                    <a:pt x="651" y="17106"/>
                  </a:cubicBezTo>
                  <a:cubicBezTo>
                    <a:pt x="693" y="17106"/>
                    <a:pt x="735" y="17081"/>
                    <a:pt x="735" y="17031"/>
                  </a:cubicBezTo>
                  <a:cubicBezTo>
                    <a:pt x="735" y="14863"/>
                    <a:pt x="735" y="12662"/>
                    <a:pt x="601" y="10493"/>
                  </a:cubicBezTo>
                  <a:cubicBezTo>
                    <a:pt x="568" y="9426"/>
                    <a:pt x="434" y="8325"/>
                    <a:pt x="434" y="7191"/>
                  </a:cubicBezTo>
                  <a:cubicBezTo>
                    <a:pt x="401" y="6123"/>
                    <a:pt x="401" y="4989"/>
                    <a:pt x="334" y="3922"/>
                  </a:cubicBezTo>
                  <a:cubicBezTo>
                    <a:pt x="334" y="2654"/>
                    <a:pt x="434" y="1420"/>
                    <a:pt x="401" y="119"/>
                  </a:cubicBezTo>
                  <a:cubicBezTo>
                    <a:pt x="401" y="44"/>
                    <a:pt x="349" y="1"/>
                    <a:pt x="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3062350" y="4657100"/>
              <a:ext cx="328600" cy="13725"/>
            </a:xfrm>
            <a:custGeom>
              <a:avLst/>
              <a:gdLst/>
              <a:ahLst/>
              <a:cxnLst/>
              <a:rect l="l" t="t" r="r" b="b"/>
              <a:pathLst>
                <a:path w="13144" h="549" extrusionOk="0">
                  <a:moveTo>
                    <a:pt x="6472" y="1"/>
                  </a:moveTo>
                  <a:cubicBezTo>
                    <a:pt x="5438" y="1"/>
                    <a:pt x="4371" y="34"/>
                    <a:pt x="3337" y="34"/>
                  </a:cubicBezTo>
                  <a:cubicBezTo>
                    <a:pt x="2803" y="34"/>
                    <a:pt x="2302" y="68"/>
                    <a:pt x="1769" y="68"/>
                  </a:cubicBezTo>
                  <a:cubicBezTo>
                    <a:pt x="1202" y="101"/>
                    <a:pt x="668" y="68"/>
                    <a:pt x="168" y="201"/>
                  </a:cubicBezTo>
                  <a:cubicBezTo>
                    <a:pt x="1" y="368"/>
                    <a:pt x="34" y="535"/>
                    <a:pt x="168" y="535"/>
                  </a:cubicBezTo>
                  <a:cubicBezTo>
                    <a:pt x="314" y="544"/>
                    <a:pt x="464" y="548"/>
                    <a:pt x="616" y="548"/>
                  </a:cubicBezTo>
                  <a:cubicBezTo>
                    <a:pt x="983" y="548"/>
                    <a:pt x="1368" y="525"/>
                    <a:pt x="1769" y="501"/>
                  </a:cubicBezTo>
                  <a:cubicBezTo>
                    <a:pt x="2302" y="501"/>
                    <a:pt x="2803" y="435"/>
                    <a:pt x="3337" y="435"/>
                  </a:cubicBezTo>
                  <a:lnTo>
                    <a:pt x="6539" y="435"/>
                  </a:lnTo>
                  <a:cubicBezTo>
                    <a:pt x="8674" y="435"/>
                    <a:pt x="10809" y="435"/>
                    <a:pt x="12943" y="401"/>
                  </a:cubicBezTo>
                  <a:cubicBezTo>
                    <a:pt x="13144" y="401"/>
                    <a:pt x="13144" y="68"/>
                    <a:pt x="12943" y="68"/>
                  </a:cubicBezTo>
                  <a:cubicBezTo>
                    <a:pt x="11843" y="34"/>
                    <a:pt x="10775" y="34"/>
                    <a:pt x="9641" y="34"/>
                  </a:cubicBezTo>
                  <a:cubicBezTo>
                    <a:pt x="8607" y="34"/>
                    <a:pt x="7540" y="1"/>
                    <a:pt x="6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3404275" y="4656275"/>
              <a:ext cx="21700" cy="23375"/>
            </a:xfrm>
            <a:custGeom>
              <a:avLst/>
              <a:gdLst/>
              <a:ahLst/>
              <a:cxnLst/>
              <a:rect l="l" t="t" r="r" b="b"/>
              <a:pathLst>
                <a:path w="868" h="935" extrusionOk="0">
                  <a:moveTo>
                    <a:pt x="501" y="1"/>
                  </a:moveTo>
                  <a:cubicBezTo>
                    <a:pt x="434" y="1"/>
                    <a:pt x="367" y="1"/>
                    <a:pt x="300" y="34"/>
                  </a:cubicBezTo>
                  <a:cubicBezTo>
                    <a:pt x="267" y="34"/>
                    <a:pt x="267" y="67"/>
                    <a:pt x="200" y="67"/>
                  </a:cubicBezTo>
                  <a:lnTo>
                    <a:pt x="134" y="167"/>
                  </a:lnTo>
                  <a:cubicBezTo>
                    <a:pt x="100" y="201"/>
                    <a:pt x="34" y="234"/>
                    <a:pt x="34" y="267"/>
                  </a:cubicBezTo>
                  <a:cubicBezTo>
                    <a:pt x="34" y="334"/>
                    <a:pt x="0" y="367"/>
                    <a:pt x="0" y="367"/>
                  </a:cubicBezTo>
                  <a:lnTo>
                    <a:pt x="0" y="534"/>
                  </a:lnTo>
                  <a:lnTo>
                    <a:pt x="0" y="568"/>
                  </a:lnTo>
                  <a:lnTo>
                    <a:pt x="0" y="601"/>
                  </a:lnTo>
                  <a:cubicBezTo>
                    <a:pt x="0" y="668"/>
                    <a:pt x="34" y="734"/>
                    <a:pt x="100" y="768"/>
                  </a:cubicBezTo>
                  <a:lnTo>
                    <a:pt x="200" y="901"/>
                  </a:lnTo>
                  <a:cubicBezTo>
                    <a:pt x="267" y="935"/>
                    <a:pt x="300" y="935"/>
                    <a:pt x="367" y="935"/>
                  </a:cubicBezTo>
                  <a:lnTo>
                    <a:pt x="534" y="935"/>
                  </a:lnTo>
                  <a:cubicBezTo>
                    <a:pt x="601" y="935"/>
                    <a:pt x="634" y="901"/>
                    <a:pt x="634" y="901"/>
                  </a:cubicBezTo>
                  <a:cubicBezTo>
                    <a:pt x="701" y="868"/>
                    <a:pt x="767" y="834"/>
                    <a:pt x="801" y="734"/>
                  </a:cubicBezTo>
                  <a:cubicBezTo>
                    <a:pt x="801" y="701"/>
                    <a:pt x="834" y="668"/>
                    <a:pt x="834" y="668"/>
                  </a:cubicBezTo>
                  <a:lnTo>
                    <a:pt x="834" y="534"/>
                  </a:lnTo>
                  <a:cubicBezTo>
                    <a:pt x="868" y="501"/>
                    <a:pt x="868" y="434"/>
                    <a:pt x="868" y="367"/>
                  </a:cubicBezTo>
                  <a:lnTo>
                    <a:pt x="868" y="267"/>
                  </a:lnTo>
                  <a:cubicBezTo>
                    <a:pt x="868" y="234"/>
                    <a:pt x="834" y="201"/>
                    <a:pt x="801" y="167"/>
                  </a:cubicBezTo>
                  <a:cubicBezTo>
                    <a:pt x="801" y="101"/>
                    <a:pt x="767" y="101"/>
                    <a:pt x="701" y="67"/>
                  </a:cubicBezTo>
                  <a:cubicBezTo>
                    <a:pt x="667" y="34"/>
                    <a:pt x="634" y="34"/>
                    <a:pt x="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a:off x="2172550" y="4679275"/>
              <a:ext cx="517900" cy="17650"/>
            </a:xfrm>
            <a:custGeom>
              <a:avLst/>
              <a:gdLst/>
              <a:ahLst/>
              <a:cxnLst/>
              <a:rect l="l" t="t" r="r" b="b"/>
              <a:pathLst>
                <a:path w="20716" h="706" extrusionOk="0">
                  <a:moveTo>
                    <a:pt x="14532" y="0"/>
                  </a:moveTo>
                  <a:cubicBezTo>
                    <a:pt x="13892" y="0"/>
                    <a:pt x="13251" y="6"/>
                    <a:pt x="12610" y="15"/>
                  </a:cubicBezTo>
                  <a:cubicBezTo>
                    <a:pt x="9941" y="81"/>
                    <a:pt x="7273" y="248"/>
                    <a:pt x="4604" y="281"/>
                  </a:cubicBezTo>
                  <a:cubicBezTo>
                    <a:pt x="3982" y="295"/>
                    <a:pt x="3360" y="303"/>
                    <a:pt x="2739" y="303"/>
                  </a:cubicBezTo>
                  <a:cubicBezTo>
                    <a:pt x="1859" y="303"/>
                    <a:pt x="980" y="287"/>
                    <a:pt x="101" y="248"/>
                  </a:cubicBezTo>
                  <a:cubicBezTo>
                    <a:pt x="1" y="248"/>
                    <a:pt x="1" y="415"/>
                    <a:pt x="101" y="415"/>
                  </a:cubicBezTo>
                  <a:cubicBezTo>
                    <a:pt x="2114" y="619"/>
                    <a:pt x="4147" y="706"/>
                    <a:pt x="6169" y="706"/>
                  </a:cubicBezTo>
                  <a:cubicBezTo>
                    <a:pt x="6794" y="706"/>
                    <a:pt x="7418" y="697"/>
                    <a:pt x="8040" y="682"/>
                  </a:cubicBezTo>
                  <a:cubicBezTo>
                    <a:pt x="10708" y="648"/>
                    <a:pt x="13377" y="448"/>
                    <a:pt x="16046" y="448"/>
                  </a:cubicBezTo>
                  <a:cubicBezTo>
                    <a:pt x="17547" y="448"/>
                    <a:pt x="19048" y="482"/>
                    <a:pt x="20549" y="582"/>
                  </a:cubicBezTo>
                  <a:cubicBezTo>
                    <a:pt x="20716" y="582"/>
                    <a:pt x="20716" y="315"/>
                    <a:pt x="20549" y="315"/>
                  </a:cubicBezTo>
                  <a:cubicBezTo>
                    <a:pt x="18572" y="61"/>
                    <a:pt x="16557" y="0"/>
                    <a:pt x="145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2117325" y="4261975"/>
              <a:ext cx="23575" cy="382450"/>
            </a:xfrm>
            <a:custGeom>
              <a:avLst/>
              <a:gdLst/>
              <a:ahLst/>
              <a:cxnLst/>
              <a:rect l="l" t="t" r="r" b="b"/>
              <a:pathLst>
                <a:path w="943" h="15298" extrusionOk="0">
                  <a:moveTo>
                    <a:pt x="223" y="0"/>
                  </a:moveTo>
                  <a:cubicBezTo>
                    <a:pt x="109" y="0"/>
                    <a:pt x="1" y="73"/>
                    <a:pt x="42" y="195"/>
                  </a:cubicBezTo>
                  <a:cubicBezTo>
                    <a:pt x="208" y="1462"/>
                    <a:pt x="308" y="2696"/>
                    <a:pt x="375" y="3964"/>
                  </a:cubicBezTo>
                  <a:cubicBezTo>
                    <a:pt x="408" y="5198"/>
                    <a:pt x="375" y="6432"/>
                    <a:pt x="375" y="7667"/>
                  </a:cubicBezTo>
                  <a:cubicBezTo>
                    <a:pt x="308" y="10169"/>
                    <a:pt x="408" y="12670"/>
                    <a:pt x="408" y="15172"/>
                  </a:cubicBezTo>
                  <a:cubicBezTo>
                    <a:pt x="408" y="15255"/>
                    <a:pt x="467" y="15297"/>
                    <a:pt x="525" y="15297"/>
                  </a:cubicBezTo>
                  <a:cubicBezTo>
                    <a:pt x="584" y="15297"/>
                    <a:pt x="642" y="15255"/>
                    <a:pt x="642" y="15172"/>
                  </a:cubicBezTo>
                  <a:cubicBezTo>
                    <a:pt x="742" y="12637"/>
                    <a:pt x="942" y="10102"/>
                    <a:pt x="942" y="7533"/>
                  </a:cubicBezTo>
                  <a:cubicBezTo>
                    <a:pt x="942" y="6299"/>
                    <a:pt x="909" y="5031"/>
                    <a:pt x="809" y="3831"/>
                  </a:cubicBezTo>
                  <a:cubicBezTo>
                    <a:pt x="742" y="2596"/>
                    <a:pt x="609" y="1329"/>
                    <a:pt x="408" y="95"/>
                  </a:cubicBezTo>
                  <a:cubicBezTo>
                    <a:pt x="369" y="30"/>
                    <a:pt x="295" y="0"/>
                    <a:pt x="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2199250" y="4652100"/>
              <a:ext cx="429500" cy="17550"/>
            </a:xfrm>
            <a:custGeom>
              <a:avLst/>
              <a:gdLst/>
              <a:ahLst/>
              <a:cxnLst/>
              <a:rect l="l" t="t" r="r" b="b"/>
              <a:pathLst>
                <a:path w="17180" h="702" extrusionOk="0">
                  <a:moveTo>
                    <a:pt x="13810" y="1"/>
                  </a:moveTo>
                  <a:cubicBezTo>
                    <a:pt x="12643" y="34"/>
                    <a:pt x="11542" y="34"/>
                    <a:pt x="10474" y="67"/>
                  </a:cubicBezTo>
                  <a:cubicBezTo>
                    <a:pt x="9941" y="101"/>
                    <a:pt x="9374" y="101"/>
                    <a:pt x="8840" y="168"/>
                  </a:cubicBezTo>
                  <a:cubicBezTo>
                    <a:pt x="8651" y="179"/>
                    <a:pt x="8462" y="182"/>
                    <a:pt x="8273" y="182"/>
                  </a:cubicBezTo>
                  <a:cubicBezTo>
                    <a:pt x="7895" y="182"/>
                    <a:pt x="7517" y="168"/>
                    <a:pt x="7139" y="168"/>
                  </a:cubicBezTo>
                  <a:cubicBezTo>
                    <a:pt x="6038" y="168"/>
                    <a:pt x="4970" y="201"/>
                    <a:pt x="3836" y="268"/>
                  </a:cubicBezTo>
                  <a:lnTo>
                    <a:pt x="100" y="534"/>
                  </a:lnTo>
                  <a:cubicBezTo>
                    <a:pt x="0" y="534"/>
                    <a:pt x="0" y="701"/>
                    <a:pt x="100" y="701"/>
                  </a:cubicBezTo>
                  <a:cubicBezTo>
                    <a:pt x="2268" y="701"/>
                    <a:pt x="4470" y="701"/>
                    <a:pt x="6638" y="568"/>
                  </a:cubicBezTo>
                  <a:cubicBezTo>
                    <a:pt x="7706" y="534"/>
                    <a:pt x="8806" y="401"/>
                    <a:pt x="9941" y="401"/>
                  </a:cubicBezTo>
                  <a:cubicBezTo>
                    <a:pt x="11008" y="368"/>
                    <a:pt x="12142" y="368"/>
                    <a:pt x="13210" y="334"/>
                  </a:cubicBezTo>
                  <a:cubicBezTo>
                    <a:pt x="14224" y="334"/>
                    <a:pt x="15216" y="377"/>
                    <a:pt x="16239" y="377"/>
                  </a:cubicBezTo>
                  <a:cubicBezTo>
                    <a:pt x="16495" y="377"/>
                    <a:pt x="16752" y="374"/>
                    <a:pt x="17012" y="368"/>
                  </a:cubicBezTo>
                  <a:cubicBezTo>
                    <a:pt x="17146" y="368"/>
                    <a:pt x="17179" y="201"/>
                    <a:pt x="17046" y="168"/>
                  </a:cubicBezTo>
                  <a:cubicBezTo>
                    <a:pt x="15978" y="1"/>
                    <a:pt x="14877" y="1"/>
                    <a:pt x="138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2154200" y="4315700"/>
              <a:ext cx="15050" cy="325175"/>
            </a:xfrm>
            <a:custGeom>
              <a:avLst/>
              <a:gdLst/>
              <a:ahLst/>
              <a:cxnLst/>
              <a:rect l="l" t="t" r="r" b="b"/>
              <a:pathLst>
                <a:path w="602" h="13007" extrusionOk="0">
                  <a:moveTo>
                    <a:pt x="191" y="1"/>
                  </a:moveTo>
                  <a:cubicBezTo>
                    <a:pt x="123" y="1"/>
                    <a:pt x="68" y="43"/>
                    <a:pt x="68" y="114"/>
                  </a:cubicBezTo>
                  <a:cubicBezTo>
                    <a:pt x="1" y="614"/>
                    <a:pt x="68" y="1148"/>
                    <a:pt x="101" y="1682"/>
                  </a:cubicBezTo>
                  <a:cubicBezTo>
                    <a:pt x="101" y="2215"/>
                    <a:pt x="134" y="2716"/>
                    <a:pt x="134" y="3283"/>
                  </a:cubicBezTo>
                  <a:lnTo>
                    <a:pt x="134" y="6485"/>
                  </a:lnTo>
                  <a:cubicBezTo>
                    <a:pt x="134" y="8620"/>
                    <a:pt x="134" y="10721"/>
                    <a:pt x="168" y="12856"/>
                  </a:cubicBezTo>
                  <a:cubicBezTo>
                    <a:pt x="168" y="12956"/>
                    <a:pt x="251" y="13006"/>
                    <a:pt x="334" y="13006"/>
                  </a:cubicBezTo>
                  <a:cubicBezTo>
                    <a:pt x="418" y="13006"/>
                    <a:pt x="501" y="12956"/>
                    <a:pt x="501" y="12856"/>
                  </a:cubicBezTo>
                  <a:cubicBezTo>
                    <a:pt x="535" y="11789"/>
                    <a:pt x="535" y="10688"/>
                    <a:pt x="535" y="9554"/>
                  </a:cubicBezTo>
                  <a:cubicBezTo>
                    <a:pt x="535" y="8520"/>
                    <a:pt x="601" y="7486"/>
                    <a:pt x="601" y="6385"/>
                  </a:cubicBezTo>
                  <a:cubicBezTo>
                    <a:pt x="601" y="5351"/>
                    <a:pt x="535" y="4317"/>
                    <a:pt x="535" y="3283"/>
                  </a:cubicBezTo>
                  <a:cubicBezTo>
                    <a:pt x="535" y="2716"/>
                    <a:pt x="501" y="2215"/>
                    <a:pt x="501" y="1682"/>
                  </a:cubicBezTo>
                  <a:cubicBezTo>
                    <a:pt x="468" y="1148"/>
                    <a:pt x="501" y="614"/>
                    <a:pt x="368" y="114"/>
                  </a:cubicBezTo>
                  <a:cubicBezTo>
                    <a:pt x="321" y="35"/>
                    <a:pt x="251" y="1"/>
                    <a:pt x="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2147550" y="4654600"/>
              <a:ext cx="23375" cy="21725"/>
            </a:xfrm>
            <a:custGeom>
              <a:avLst/>
              <a:gdLst/>
              <a:ahLst/>
              <a:cxnLst/>
              <a:rect l="l" t="t" r="r" b="b"/>
              <a:pathLst>
                <a:path w="935" h="869" extrusionOk="0">
                  <a:moveTo>
                    <a:pt x="334" y="1"/>
                  </a:moveTo>
                  <a:cubicBezTo>
                    <a:pt x="267" y="1"/>
                    <a:pt x="200" y="68"/>
                    <a:pt x="167" y="101"/>
                  </a:cubicBezTo>
                  <a:lnTo>
                    <a:pt x="33" y="234"/>
                  </a:lnTo>
                  <a:cubicBezTo>
                    <a:pt x="0" y="268"/>
                    <a:pt x="0" y="301"/>
                    <a:pt x="0" y="401"/>
                  </a:cubicBezTo>
                  <a:lnTo>
                    <a:pt x="0" y="535"/>
                  </a:lnTo>
                  <a:cubicBezTo>
                    <a:pt x="0" y="601"/>
                    <a:pt x="33" y="635"/>
                    <a:pt x="33" y="635"/>
                  </a:cubicBezTo>
                  <a:cubicBezTo>
                    <a:pt x="67" y="701"/>
                    <a:pt x="100" y="768"/>
                    <a:pt x="200" y="801"/>
                  </a:cubicBezTo>
                  <a:cubicBezTo>
                    <a:pt x="234" y="801"/>
                    <a:pt x="267" y="835"/>
                    <a:pt x="267" y="835"/>
                  </a:cubicBezTo>
                  <a:lnTo>
                    <a:pt x="400" y="835"/>
                  </a:lnTo>
                  <a:cubicBezTo>
                    <a:pt x="434" y="868"/>
                    <a:pt x="500" y="868"/>
                    <a:pt x="567" y="868"/>
                  </a:cubicBezTo>
                  <a:lnTo>
                    <a:pt x="667" y="868"/>
                  </a:lnTo>
                  <a:cubicBezTo>
                    <a:pt x="701" y="868"/>
                    <a:pt x="734" y="835"/>
                    <a:pt x="767" y="801"/>
                  </a:cubicBezTo>
                  <a:cubicBezTo>
                    <a:pt x="834" y="801"/>
                    <a:pt x="834" y="768"/>
                    <a:pt x="867" y="735"/>
                  </a:cubicBezTo>
                  <a:cubicBezTo>
                    <a:pt x="901" y="668"/>
                    <a:pt x="901" y="635"/>
                    <a:pt x="934" y="601"/>
                  </a:cubicBezTo>
                  <a:lnTo>
                    <a:pt x="934" y="501"/>
                  </a:lnTo>
                  <a:cubicBezTo>
                    <a:pt x="934" y="434"/>
                    <a:pt x="934" y="401"/>
                    <a:pt x="901" y="301"/>
                  </a:cubicBezTo>
                  <a:cubicBezTo>
                    <a:pt x="901" y="268"/>
                    <a:pt x="867" y="268"/>
                    <a:pt x="867" y="234"/>
                  </a:cubicBezTo>
                  <a:lnTo>
                    <a:pt x="767" y="134"/>
                  </a:lnTo>
                  <a:cubicBezTo>
                    <a:pt x="734" y="101"/>
                    <a:pt x="701" y="68"/>
                    <a:pt x="667" y="68"/>
                  </a:cubicBezTo>
                  <a:cubicBezTo>
                    <a:pt x="600" y="68"/>
                    <a:pt x="567" y="1"/>
                    <a:pt x="5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7"/>
        <p:cNvGrpSpPr/>
        <p:nvPr/>
      </p:nvGrpSpPr>
      <p:grpSpPr>
        <a:xfrm>
          <a:off x="0" y="0"/>
          <a:ext cx="0" cy="0"/>
          <a:chOff x="0" y="0"/>
          <a:chExt cx="0" cy="0"/>
        </a:xfrm>
      </p:grpSpPr>
      <p:sp>
        <p:nvSpPr>
          <p:cNvPr id="998" name="Google Shape;998;p41"/>
          <p:cNvSpPr txBox="1">
            <a:spLocks noGrp="1"/>
          </p:cNvSpPr>
          <p:nvPr>
            <p:ph type="title"/>
          </p:nvPr>
        </p:nvSpPr>
        <p:spPr>
          <a:xfrm>
            <a:off x="3774250" y="1319002"/>
            <a:ext cx="1575300" cy="121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92D050"/>
                </a:solidFill>
              </a:rPr>
              <a:t>01</a:t>
            </a:r>
            <a:endParaRPr dirty="0">
              <a:solidFill>
                <a:srgbClr val="92D050"/>
              </a:solidFill>
            </a:endParaRPr>
          </a:p>
        </p:txBody>
      </p:sp>
      <p:sp>
        <p:nvSpPr>
          <p:cNvPr id="999" name="Google Shape;999;p41"/>
          <p:cNvSpPr txBox="1">
            <a:spLocks noGrp="1"/>
          </p:cNvSpPr>
          <p:nvPr>
            <p:ph type="title" idx="2"/>
          </p:nvPr>
        </p:nvSpPr>
        <p:spPr>
          <a:xfrm flipH="1">
            <a:off x="780835" y="2456300"/>
            <a:ext cx="7900827" cy="797700"/>
          </a:xfrm>
          <a:prstGeom prst="rect">
            <a:avLst/>
          </a:prstGeom>
        </p:spPr>
        <p:txBody>
          <a:bodyPr spcFirstLastPara="1" wrap="square" lIns="91425" tIns="91425" rIns="91425" bIns="91425" anchor="ctr" anchorCtr="0">
            <a:noAutofit/>
          </a:bodyPr>
          <a:lstStyle/>
          <a:p>
            <a:r>
              <a:rPr lang="en-US" dirty="0" smtClean="0"/>
              <a:t>Product introduction</a:t>
            </a:r>
            <a:endParaRPr dirty="0"/>
          </a:p>
        </p:txBody>
      </p:sp>
      <p:sp>
        <p:nvSpPr>
          <p:cNvPr id="1001" name="Google Shape;1001;p41"/>
          <p:cNvSpPr/>
          <p:nvPr/>
        </p:nvSpPr>
        <p:spPr>
          <a:xfrm flipH="1">
            <a:off x="3021598" y="3229161"/>
            <a:ext cx="3100799"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05"/>
        <p:cNvGrpSpPr/>
        <p:nvPr/>
      </p:nvGrpSpPr>
      <p:grpSpPr>
        <a:xfrm>
          <a:off x="0" y="0"/>
          <a:ext cx="0" cy="0"/>
          <a:chOff x="0" y="0"/>
          <a:chExt cx="0" cy="0"/>
        </a:xfrm>
      </p:grpSpPr>
      <p:sp>
        <p:nvSpPr>
          <p:cNvPr id="1007" name="Google Shape;1007;p42"/>
          <p:cNvSpPr txBox="1">
            <a:spLocks noGrp="1"/>
          </p:cNvSpPr>
          <p:nvPr>
            <p:ph type="subTitle" idx="1"/>
          </p:nvPr>
        </p:nvSpPr>
        <p:spPr>
          <a:xfrm>
            <a:off x="945222" y="1005474"/>
            <a:ext cx="7212459" cy="3186381"/>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sz="2800" dirty="0">
                <a:solidFill>
                  <a:schemeClr val="bg1"/>
                </a:solidFill>
              </a:rPr>
              <a:t>Furniture store information management system provides detailed information about customers such as name, address, phone number, as well as essential information about the item such as price, quantity,...</a:t>
            </a:r>
            <a:endParaRPr sz="2800" dirty="0">
              <a:solidFill>
                <a:schemeClr val="bg1"/>
              </a:solidFill>
            </a:endParaRPr>
          </a:p>
        </p:txBody>
      </p:sp>
      <p:sp>
        <p:nvSpPr>
          <p:cNvPr id="1008" name="Google Shape;1008;p42"/>
          <p:cNvSpPr/>
          <p:nvPr/>
        </p:nvSpPr>
        <p:spPr>
          <a:xfrm flipH="1">
            <a:off x="2472039" y="4445707"/>
            <a:ext cx="4014970"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7" name="Google Shape;1007;p42"/>
          <p:cNvSpPr txBox="1">
            <a:spLocks noGrp="1"/>
          </p:cNvSpPr>
          <p:nvPr>
            <p:ph type="subTitle" idx="1"/>
          </p:nvPr>
        </p:nvSpPr>
        <p:spPr>
          <a:xfrm>
            <a:off x="2161470" y="5289817"/>
            <a:ext cx="1429073" cy="663212"/>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sz="2400" dirty="0">
                <a:solidFill>
                  <a:schemeClr val="bg1"/>
                </a:solidFill>
              </a:rPr>
              <a:t>Our system provides the host company with information about existing products, and at the same time, easily update product information. Not only that, customers can easily choose the products that are suitable for their pocket</a:t>
            </a:r>
            <a:endParaRPr sz="2400" dirty="0">
              <a:solidFill>
                <a:schemeClr val="bg1"/>
              </a:solidFill>
            </a:endParaRPr>
          </a:p>
        </p:txBody>
      </p:sp>
      <p:sp>
        <p:nvSpPr>
          <p:cNvPr id="1008" name="Google Shape;1008;p42"/>
          <p:cNvSpPr/>
          <p:nvPr/>
        </p:nvSpPr>
        <p:spPr>
          <a:xfrm flipH="1">
            <a:off x="2472039" y="4445707"/>
            <a:ext cx="4014970"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Các mẫu giường ngủ 1m4 giá rẻ, đẹp không thể bỏ qu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764465"/>
            <a:ext cx="2796363" cy="2379035"/>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007;p42"/>
          <p:cNvSpPr txBox="1">
            <a:spLocks/>
          </p:cNvSpPr>
          <p:nvPr/>
        </p:nvSpPr>
        <p:spPr>
          <a:xfrm>
            <a:off x="945222" y="1005474"/>
            <a:ext cx="7212459" cy="16845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Lancelot"/>
              <a:buNone/>
              <a:defRPr sz="1800" b="0" i="0" u="none" strike="noStrike" cap="none">
                <a:solidFill>
                  <a:schemeClr val="dk2"/>
                </a:solidFill>
                <a:latin typeface="Lancelot"/>
                <a:ea typeface="Lancelot"/>
                <a:cs typeface="Lancelot"/>
                <a:sym typeface="Lancelot"/>
              </a:defRPr>
            </a:lvl1pPr>
            <a:lvl2pPr marL="914400" marR="0" lvl="1" indent="-317500" algn="ctr" rtl="0">
              <a:lnSpc>
                <a:spcPct val="100000"/>
              </a:lnSpc>
              <a:spcBef>
                <a:spcPts val="0"/>
              </a:spcBef>
              <a:spcAft>
                <a:spcPts val="0"/>
              </a:spcAft>
              <a:buClr>
                <a:schemeClr val="dk2"/>
              </a:buClr>
              <a:buSzPts val="2100"/>
              <a:buFont typeface="Lancelot"/>
              <a:buNone/>
              <a:defRPr sz="2100" b="0" i="0" u="none" strike="noStrike" cap="none">
                <a:solidFill>
                  <a:schemeClr val="dk2"/>
                </a:solidFill>
                <a:latin typeface="Lancelot"/>
                <a:ea typeface="Lancelot"/>
                <a:cs typeface="Lancelot"/>
                <a:sym typeface="Lancelot"/>
              </a:defRPr>
            </a:lvl2pPr>
            <a:lvl3pPr marL="1371600" marR="0" lvl="2" indent="-317500" algn="ctr" rtl="0">
              <a:lnSpc>
                <a:spcPct val="100000"/>
              </a:lnSpc>
              <a:spcBef>
                <a:spcPts val="0"/>
              </a:spcBef>
              <a:spcAft>
                <a:spcPts val="0"/>
              </a:spcAft>
              <a:buClr>
                <a:schemeClr val="dk2"/>
              </a:buClr>
              <a:buSzPts val="2100"/>
              <a:buFont typeface="Lancelot"/>
              <a:buNone/>
              <a:defRPr sz="2100" b="0" i="0" u="none" strike="noStrike" cap="none">
                <a:solidFill>
                  <a:schemeClr val="dk2"/>
                </a:solidFill>
                <a:latin typeface="Lancelot"/>
                <a:ea typeface="Lancelot"/>
                <a:cs typeface="Lancelot"/>
                <a:sym typeface="Lancelot"/>
              </a:defRPr>
            </a:lvl3pPr>
            <a:lvl4pPr marL="1828800" marR="0" lvl="3" indent="-317500" algn="ctr" rtl="0">
              <a:lnSpc>
                <a:spcPct val="100000"/>
              </a:lnSpc>
              <a:spcBef>
                <a:spcPts val="0"/>
              </a:spcBef>
              <a:spcAft>
                <a:spcPts val="0"/>
              </a:spcAft>
              <a:buClr>
                <a:schemeClr val="dk2"/>
              </a:buClr>
              <a:buSzPts val="2100"/>
              <a:buFont typeface="Lancelot"/>
              <a:buNone/>
              <a:defRPr sz="2100" b="0" i="0" u="none" strike="noStrike" cap="none">
                <a:solidFill>
                  <a:schemeClr val="dk2"/>
                </a:solidFill>
                <a:latin typeface="Lancelot"/>
                <a:ea typeface="Lancelot"/>
                <a:cs typeface="Lancelot"/>
                <a:sym typeface="Lancelot"/>
              </a:defRPr>
            </a:lvl4pPr>
            <a:lvl5pPr marL="2286000" marR="0" lvl="4" indent="-317500" algn="ctr" rtl="0">
              <a:lnSpc>
                <a:spcPct val="100000"/>
              </a:lnSpc>
              <a:spcBef>
                <a:spcPts val="0"/>
              </a:spcBef>
              <a:spcAft>
                <a:spcPts val="0"/>
              </a:spcAft>
              <a:buClr>
                <a:schemeClr val="dk2"/>
              </a:buClr>
              <a:buSzPts val="2100"/>
              <a:buFont typeface="Lancelot"/>
              <a:buNone/>
              <a:defRPr sz="2100" b="0" i="0" u="none" strike="noStrike" cap="none">
                <a:solidFill>
                  <a:schemeClr val="dk2"/>
                </a:solidFill>
                <a:latin typeface="Lancelot"/>
                <a:ea typeface="Lancelot"/>
                <a:cs typeface="Lancelot"/>
                <a:sym typeface="Lancelot"/>
              </a:defRPr>
            </a:lvl5pPr>
            <a:lvl6pPr marL="2743200" marR="0" lvl="5" indent="-317500" algn="ctr" rtl="0">
              <a:lnSpc>
                <a:spcPct val="100000"/>
              </a:lnSpc>
              <a:spcBef>
                <a:spcPts val="0"/>
              </a:spcBef>
              <a:spcAft>
                <a:spcPts val="0"/>
              </a:spcAft>
              <a:buClr>
                <a:schemeClr val="dk2"/>
              </a:buClr>
              <a:buSzPts val="2100"/>
              <a:buFont typeface="Lancelot"/>
              <a:buNone/>
              <a:defRPr sz="2100" b="0" i="0" u="none" strike="noStrike" cap="none">
                <a:solidFill>
                  <a:schemeClr val="dk2"/>
                </a:solidFill>
                <a:latin typeface="Lancelot"/>
                <a:ea typeface="Lancelot"/>
                <a:cs typeface="Lancelot"/>
                <a:sym typeface="Lancelot"/>
              </a:defRPr>
            </a:lvl6pPr>
            <a:lvl7pPr marL="3200400" marR="0" lvl="6" indent="-317500" algn="ctr" rtl="0">
              <a:lnSpc>
                <a:spcPct val="100000"/>
              </a:lnSpc>
              <a:spcBef>
                <a:spcPts val="0"/>
              </a:spcBef>
              <a:spcAft>
                <a:spcPts val="0"/>
              </a:spcAft>
              <a:buClr>
                <a:schemeClr val="dk2"/>
              </a:buClr>
              <a:buSzPts val="2100"/>
              <a:buFont typeface="Lancelot"/>
              <a:buNone/>
              <a:defRPr sz="2100" b="0" i="0" u="none" strike="noStrike" cap="none">
                <a:solidFill>
                  <a:schemeClr val="dk2"/>
                </a:solidFill>
                <a:latin typeface="Lancelot"/>
                <a:ea typeface="Lancelot"/>
                <a:cs typeface="Lancelot"/>
                <a:sym typeface="Lancelot"/>
              </a:defRPr>
            </a:lvl7pPr>
            <a:lvl8pPr marL="3657600" marR="0" lvl="7" indent="-317500" algn="ctr" rtl="0">
              <a:lnSpc>
                <a:spcPct val="100000"/>
              </a:lnSpc>
              <a:spcBef>
                <a:spcPts val="0"/>
              </a:spcBef>
              <a:spcAft>
                <a:spcPts val="0"/>
              </a:spcAft>
              <a:buClr>
                <a:schemeClr val="dk2"/>
              </a:buClr>
              <a:buSzPts val="2100"/>
              <a:buFont typeface="Lancelot"/>
              <a:buNone/>
              <a:defRPr sz="2100" b="0" i="0" u="none" strike="noStrike" cap="none">
                <a:solidFill>
                  <a:schemeClr val="dk2"/>
                </a:solidFill>
                <a:latin typeface="Lancelot"/>
                <a:ea typeface="Lancelot"/>
                <a:cs typeface="Lancelot"/>
                <a:sym typeface="Lancelot"/>
              </a:defRPr>
            </a:lvl8pPr>
            <a:lvl9pPr marL="4114800" marR="0" lvl="8" indent="-317500" algn="ctr" rtl="0">
              <a:lnSpc>
                <a:spcPct val="100000"/>
              </a:lnSpc>
              <a:spcBef>
                <a:spcPts val="0"/>
              </a:spcBef>
              <a:spcAft>
                <a:spcPts val="0"/>
              </a:spcAft>
              <a:buClr>
                <a:schemeClr val="dk2"/>
              </a:buClr>
              <a:buSzPts val="2100"/>
              <a:buFont typeface="Lancelot"/>
              <a:buNone/>
              <a:defRPr sz="2100" b="0" i="0" u="none" strike="noStrike" cap="none">
                <a:solidFill>
                  <a:schemeClr val="dk2"/>
                </a:solidFill>
                <a:latin typeface="Lancelot"/>
                <a:ea typeface="Lancelot"/>
                <a:cs typeface="Lancelot"/>
                <a:sym typeface="Lancelot"/>
              </a:defRPr>
            </a:lvl9pPr>
          </a:lstStyle>
          <a:p>
            <a:pPr marL="0" indent="0">
              <a:buClr>
                <a:schemeClr val="dk1"/>
              </a:buClr>
              <a:buSzPts val="1100"/>
            </a:pPr>
            <a:r>
              <a:rPr lang="en-US" sz="2400" dirty="0">
                <a:solidFill>
                  <a:schemeClr val="bg1"/>
                </a:solidFill>
              </a:rPr>
              <a:t>Our system provides the host company with information about existing products, and at the same time, easily update product information. Not only that, customers can easily choose the products that are suitable for their </a:t>
            </a:r>
            <a:r>
              <a:rPr lang="en-US" sz="2400" dirty="0" smtClean="0">
                <a:solidFill>
                  <a:schemeClr val="bg1"/>
                </a:solidFill>
              </a:rPr>
              <a:t>pocket.</a:t>
            </a:r>
            <a:endParaRPr lang="en-US" sz="2400" dirty="0">
              <a:solidFill>
                <a:schemeClr val="bg1"/>
              </a:solidFill>
            </a:endParaRPr>
          </a:p>
        </p:txBody>
      </p:sp>
      <p:pic>
        <p:nvPicPr>
          <p:cNvPr id="1030" name="Picture 6" descr="Top Tủ Quần Áo Bền Đẹp, Hiện Đại, Giá Rẻ Nhất 20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6362" y="2764465"/>
            <a:ext cx="3136605" cy="23790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op 20 bộ bàn ghế sofa văn phòng đẹp 2018 bạn không nên bỏ lỡ"/>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2967" y="2764465"/>
            <a:ext cx="3211033" cy="2379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367619"/>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pic>
        <p:nvPicPr>
          <p:cNvPr id="2050" name="Picture 2" descr="How to structure a thesis – D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2546" y="977392"/>
            <a:ext cx="2672566" cy="3185033"/>
          </a:xfrm>
          <a:prstGeom prst="rect">
            <a:avLst/>
          </a:prstGeom>
          <a:noFill/>
          <a:extLst>
            <a:ext uri="{909E8E84-426E-40DD-AFC4-6F175D3DCCD1}">
              <a14:hiddenFill xmlns:a14="http://schemas.microsoft.com/office/drawing/2010/main">
                <a:solidFill>
                  <a:srgbClr val="FFFFFF"/>
                </a:solidFill>
              </a14:hiddenFill>
            </a:ext>
          </a:extLst>
        </p:spPr>
      </p:pic>
      <p:sp>
        <p:nvSpPr>
          <p:cNvPr id="1150" name="Google Shape;1150;p44"/>
          <p:cNvSpPr txBox="1">
            <a:spLocks noGrp="1"/>
          </p:cNvSpPr>
          <p:nvPr>
            <p:ph type="title"/>
          </p:nvPr>
        </p:nvSpPr>
        <p:spPr>
          <a:xfrm>
            <a:off x="713225" y="1319002"/>
            <a:ext cx="1575300" cy="121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92D050"/>
                </a:solidFill>
              </a:rPr>
              <a:t>02</a:t>
            </a:r>
            <a:endParaRPr dirty="0">
              <a:solidFill>
                <a:srgbClr val="92D050"/>
              </a:solidFill>
            </a:endParaRPr>
          </a:p>
        </p:txBody>
      </p:sp>
      <p:sp>
        <p:nvSpPr>
          <p:cNvPr id="1151" name="Google Shape;1151;p44"/>
          <p:cNvSpPr txBox="1">
            <a:spLocks noGrp="1"/>
          </p:cNvSpPr>
          <p:nvPr>
            <p:ph type="title" idx="2"/>
          </p:nvPr>
        </p:nvSpPr>
        <p:spPr>
          <a:xfrm flipH="1">
            <a:off x="713225" y="2456300"/>
            <a:ext cx="4070254" cy="797700"/>
          </a:xfrm>
          <a:prstGeom prst="rect">
            <a:avLst/>
          </a:prstGeom>
        </p:spPr>
        <p:txBody>
          <a:bodyPr spcFirstLastPara="1" wrap="square" lIns="91425" tIns="91425" rIns="91425" bIns="91425" anchor="ctr" anchorCtr="0">
            <a:noAutofit/>
          </a:bodyPr>
          <a:lstStyle/>
          <a:p>
            <a:r>
              <a:rPr lang="en-US" dirty="0" smtClean="0"/>
              <a:t>Structure</a:t>
            </a:r>
            <a:endParaRPr dirty="0"/>
          </a:p>
        </p:txBody>
      </p:sp>
      <p:sp>
        <p:nvSpPr>
          <p:cNvPr id="1154" name="Google Shape;1154;p44"/>
          <p:cNvSpPr/>
          <p:nvPr/>
        </p:nvSpPr>
        <p:spPr>
          <a:xfrm flipH="1">
            <a:off x="713223" y="3207670"/>
            <a:ext cx="3100799"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5" name="Google Shape;1155;p44"/>
          <p:cNvGrpSpPr/>
          <p:nvPr/>
        </p:nvGrpSpPr>
        <p:grpSpPr>
          <a:xfrm>
            <a:off x="5328546" y="626885"/>
            <a:ext cx="3486221" cy="3917012"/>
            <a:chOff x="1915700" y="2891575"/>
            <a:chExt cx="1725425" cy="2005125"/>
          </a:xfrm>
        </p:grpSpPr>
        <p:sp>
          <p:nvSpPr>
            <p:cNvPr id="1156" name="Google Shape;1156;p44"/>
            <p:cNvSpPr/>
            <p:nvPr/>
          </p:nvSpPr>
          <p:spPr>
            <a:xfrm>
              <a:off x="2069975" y="3051575"/>
              <a:ext cx="20050" cy="578425"/>
            </a:xfrm>
            <a:custGeom>
              <a:avLst/>
              <a:gdLst/>
              <a:ahLst/>
              <a:cxnLst/>
              <a:rect l="l" t="t" r="r" b="b"/>
              <a:pathLst>
                <a:path w="802" h="23137" extrusionOk="0">
                  <a:moveTo>
                    <a:pt x="284" y="1"/>
                  </a:moveTo>
                  <a:cubicBezTo>
                    <a:pt x="209" y="1"/>
                    <a:pt x="134" y="59"/>
                    <a:pt x="134" y="176"/>
                  </a:cubicBezTo>
                  <a:cubicBezTo>
                    <a:pt x="134" y="3178"/>
                    <a:pt x="1" y="6114"/>
                    <a:pt x="1" y="9116"/>
                  </a:cubicBezTo>
                  <a:cubicBezTo>
                    <a:pt x="1" y="12118"/>
                    <a:pt x="101" y="15087"/>
                    <a:pt x="134" y="18089"/>
                  </a:cubicBezTo>
                  <a:cubicBezTo>
                    <a:pt x="134" y="18923"/>
                    <a:pt x="134" y="19723"/>
                    <a:pt x="168" y="20557"/>
                  </a:cubicBezTo>
                  <a:cubicBezTo>
                    <a:pt x="168" y="21391"/>
                    <a:pt x="168" y="22225"/>
                    <a:pt x="301" y="23059"/>
                  </a:cubicBezTo>
                  <a:cubicBezTo>
                    <a:pt x="301" y="23098"/>
                    <a:pt x="357" y="23136"/>
                    <a:pt x="410" y="23136"/>
                  </a:cubicBezTo>
                  <a:cubicBezTo>
                    <a:pt x="449" y="23136"/>
                    <a:pt x="487" y="23115"/>
                    <a:pt x="501" y="23059"/>
                  </a:cubicBezTo>
                  <a:cubicBezTo>
                    <a:pt x="635" y="22359"/>
                    <a:pt x="635" y="21591"/>
                    <a:pt x="668" y="20891"/>
                  </a:cubicBezTo>
                  <a:cubicBezTo>
                    <a:pt x="701" y="20124"/>
                    <a:pt x="701" y="19423"/>
                    <a:pt x="701" y="18689"/>
                  </a:cubicBezTo>
                  <a:cubicBezTo>
                    <a:pt x="701" y="17188"/>
                    <a:pt x="701" y="15687"/>
                    <a:pt x="768" y="14186"/>
                  </a:cubicBezTo>
                  <a:cubicBezTo>
                    <a:pt x="801" y="11184"/>
                    <a:pt x="801" y="8215"/>
                    <a:pt x="668" y="5213"/>
                  </a:cubicBezTo>
                  <a:cubicBezTo>
                    <a:pt x="601" y="3545"/>
                    <a:pt x="468" y="1844"/>
                    <a:pt x="434" y="176"/>
                  </a:cubicBezTo>
                  <a:cubicBezTo>
                    <a:pt x="434" y="59"/>
                    <a:pt x="359"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4"/>
            <p:cNvSpPr/>
            <p:nvPr/>
          </p:nvSpPr>
          <p:spPr>
            <a:xfrm>
              <a:off x="2074975" y="3043450"/>
              <a:ext cx="574600" cy="18625"/>
            </a:xfrm>
            <a:custGeom>
              <a:avLst/>
              <a:gdLst/>
              <a:ahLst/>
              <a:cxnLst/>
              <a:rect l="l" t="t" r="r" b="b"/>
              <a:pathLst>
                <a:path w="22984" h="745" extrusionOk="0">
                  <a:moveTo>
                    <a:pt x="5271" y="1"/>
                  </a:moveTo>
                  <a:cubicBezTo>
                    <a:pt x="3604" y="1"/>
                    <a:pt x="1969" y="34"/>
                    <a:pt x="301" y="67"/>
                  </a:cubicBezTo>
                  <a:cubicBezTo>
                    <a:pt x="1" y="67"/>
                    <a:pt x="1" y="534"/>
                    <a:pt x="301" y="534"/>
                  </a:cubicBezTo>
                  <a:cubicBezTo>
                    <a:pt x="2319" y="604"/>
                    <a:pt x="4337" y="621"/>
                    <a:pt x="6353" y="621"/>
                  </a:cubicBezTo>
                  <a:cubicBezTo>
                    <a:pt x="8387" y="621"/>
                    <a:pt x="10420" y="603"/>
                    <a:pt x="12450" y="603"/>
                  </a:cubicBezTo>
                  <a:cubicBezTo>
                    <a:pt x="14229" y="603"/>
                    <a:pt x="16006" y="617"/>
                    <a:pt x="17780" y="668"/>
                  </a:cubicBezTo>
                  <a:cubicBezTo>
                    <a:pt x="18919" y="691"/>
                    <a:pt x="20043" y="744"/>
                    <a:pt x="21172" y="744"/>
                  </a:cubicBezTo>
                  <a:cubicBezTo>
                    <a:pt x="21696" y="744"/>
                    <a:pt x="22222" y="733"/>
                    <a:pt x="22751" y="701"/>
                  </a:cubicBezTo>
                  <a:cubicBezTo>
                    <a:pt x="22762" y="703"/>
                    <a:pt x="22772" y="704"/>
                    <a:pt x="22782" y="704"/>
                  </a:cubicBezTo>
                  <a:cubicBezTo>
                    <a:pt x="22983" y="704"/>
                    <a:pt x="22973" y="399"/>
                    <a:pt x="22751" y="368"/>
                  </a:cubicBezTo>
                  <a:cubicBezTo>
                    <a:pt x="21283" y="234"/>
                    <a:pt x="19782" y="234"/>
                    <a:pt x="18314" y="234"/>
                  </a:cubicBezTo>
                  <a:cubicBezTo>
                    <a:pt x="16846" y="234"/>
                    <a:pt x="15412" y="201"/>
                    <a:pt x="13978" y="167"/>
                  </a:cubicBezTo>
                  <a:cubicBezTo>
                    <a:pt x="11076" y="67"/>
                    <a:pt x="8173" y="1"/>
                    <a:pt x="52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4"/>
            <p:cNvSpPr/>
            <p:nvPr/>
          </p:nvSpPr>
          <p:spPr>
            <a:xfrm>
              <a:off x="2069975" y="2959825"/>
              <a:ext cx="306925" cy="96525"/>
            </a:xfrm>
            <a:custGeom>
              <a:avLst/>
              <a:gdLst/>
              <a:ahLst/>
              <a:cxnLst/>
              <a:rect l="l" t="t" r="r" b="b"/>
              <a:pathLst>
                <a:path w="12277" h="3861" extrusionOk="0">
                  <a:moveTo>
                    <a:pt x="10372" y="1"/>
                  </a:moveTo>
                  <a:cubicBezTo>
                    <a:pt x="10033" y="1"/>
                    <a:pt x="9689" y="65"/>
                    <a:pt x="9374" y="143"/>
                  </a:cubicBezTo>
                  <a:cubicBezTo>
                    <a:pt x="8040" y="510"/>
                    <a:pt x="6972" y="1411"/>
                    <a:pt x="5805" y="2178"/>
                  </a:cubicBezTo>
                  <a:cubicBezTo>
                    <a:pt x="5038" y="2645"/>
                    <a:pt x="4271" y="2912"/>
                    <a:pt x="3370" y="3079"/>
                  </a:cubicBezTo>
                  <a:cubicBezTo>
                    <a:pt x="2369" y="3246"/>
                    <a:pt x="1335" y="3379"/>
                    <a:pt x="301" y="3412"/>
                  </a:cubicBezTo>
                  <a:cubicBezTo>
                    <a:pt x="1" y="3412"/>
                    <a:pt x="1" y="3846"/>
                    <a:pt x="301" y="3846"/>
                  </a:cubicBezTo>
                  <a:cubicBezTo>
                    <a:pt x="598" y="3854"/>
                    <a:pt x="898" y="3860"/>
                    <a:pt x="1200" y="3860"/>
                  </a:cubicBezTo>
                  <a:cubicBezTo>
                    <a:pt x="2156" y="3860"/>
                    <a:pt x="3133" y="3799"/>
                    <a:pt x="4070" y="3546"/>
                  </a:cubicBezTo>
                  <a:cubicBezTo>
                    <a:pt x="5138" y="3312"/>
                    <a:pt x="6038" y="2712"/>
                    <a:pt x="6906" y="2145"/>
                  </a:cubicBezTo>
                  <a:cubicBezTo>
                    <a:pt x="7740" y="1578"/>
                    <a:pt x="8574" y="977"/>
                    <a:pt x="9608" y="710"/>
                  </a:cubicBezTo>
                  <a:cubicBezTo>
                    <a:pt x="9799" y="652"/>
                    <a:pt x="10028" y="612"/>
                    <a:pt x="10260" y="612"/>
                  </a:cubicBezTo>
                  <a:cubicBezTo>
                    <a:pt x="10554" y="612"/>
                    <a:pt x="10851" y="676"/>
                    <a:pt x="11075" y="844"/>
                  </a:cubicBezTo>
                  <a:cubicBezTo>
                    <a:pt x="11509" y="1177"/>
                    <a:pt x="11676" y="1845"/>
                    <a:pt x="11576" y="2378"/>
                  </a:cubicBezTo>
                  <a:cubicBezTo>
                    <a:pt x="11505" y="2804"/>
                    <a:pt x="11099" y="3028"/>
                    <a:pt x="10703" y="3028"/>
                  </a:cubicBezTo>
                  <a:cubicBezTo>
                    <a:pt x="10540" y="3028"/>
                    <a:pt x="10378" y="2990"/>
                    <a:pt x="10241" y="2912"/>
                  </a:cubicBezTo>
                  <a:cubicBezTo>
                    <a:pt x="10041" y="2812"/>
                    <a:pt x="9875" y="2545"/>
                    <a:pt x="9908" y="2312"/>
                  </a:cubicBezTo>
                  <a:cubicBezTo>
                    <a:pt x="9946" y="2140"/>
                    <a:pt x="10126" y="2023"/>
                    <a:pt x="10248" y="2023"/>
                  </a:cubicBezTo>
                  <a:cubicBezTo>
                    <a:pt x="10340" y="2023"/>
                    <a:pt x="10399" y="2088"/>
                    <a:pt x="10342" y="2245"/>
                  </a:cubicBezTo>
                  <a:cubicBezTo>
                    <a:pt x="10255" y="2505"/>
                    <a:pt x="10477" y="2680"/>
                    <a:pt x="10690" y="2680"/>
                  </a:cubicBezTo>
                  <a:cubicBezTo>
                    <a:pt x="10805" y="2680"/>
                    <a:pt x="10917" y="2629"/>
                    <a:pt x="10975" y="2512"/>
                  </a:cubicBezTo>
                  <a:cubicBezTo>
                    <a:pt x="11268" y="1927"/>
                    <a:pt x="10791" y="1341"/>
                    <a:pt x="10219" y="1341"/>
                  </a:cubicBezTo>
                  <a:cubicBezTo>
                    <a:pt x="10139" y="1341"/>
                    <a:pt x="10057" y="1353"/>
                    <a:pt x="9975" y="1378"/>
                  </a:cubicBezTo>
                  <a:cubicBezTo>
                    <a:pt x="9307" y="1578"/>
                    <a:pt x="9141" y="2378"/>
                    <a:pt x="9408" y="2979"/>
                  </a:cubicBezTo>
                  <a:cubicBezTo>
                    <a:pt x="9661" y="3434"/>
                    <a:pt x="10163" y="3640"/>
                    <a:pt x="10668" y="3640"/>
                  </a:cubicBezTo>
                  <a:cubicBezTo>
                    <a:pt x="10828" y="3640"/>
                    <a:pt x="10989" y="3619"/>
                    <a:pt x="11142" y="3579"/>
                  </a:cubicBezTo>
                  <a:cubicBezTo>
                    <a:pt x="11876" y="3412"/>
                    <a:pt x="12243" y="2812"/>
                    <a:pt x="12243" y="2078"/>
                  </a:cubicBezTo>
                  <a:cubicBezTo>
                    <a:pt x="12276" y="1411"/>
                    <a:pt x="12009" y="677"/>
                    <a:pt x="11442" y="310"/>
                  </a:cubicBezTo>
                  <a:cubicBezTo>
                    <a:pt x="11125" y="81"/>
                    <a:pt x="10752" y="1"/>
                    <a:pt x="10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4"/>
            <p:cNvSpPr/>
            <p:nvPr/>
          </p:nvSpPr>
          <p:spPr>
            <a:xfrm>
              <a:off x="1990900" y="3052100"/>
              <a:ext cx="95775" cy="293475"/>
            </a:xfrm>
            <a:custGeom>
              <a:avLst/>
              <a:gdLst/>
              <a:ahLst/>
              <a:cxnLst/>
              <a:rect l="l" t="t" r="r" b="b"/>
              <a:pathLst>
                <a:path w="3831" h="11739" extrusionOk="0">
                  <a:moveTo>
                    <a:pt x="3125" y="0"/>
                  </a:moveTo>
                  <a:cubicBezTo>
                    <a:pt x="3001" y="0"/>
                    <a:pt x="2877" y="108"/>
                    <a:pt x="2897" y="288"/>
                  </a:cubicBezTo>
                  <a:cubicBezTo>
                    <a:pt x="3197" y="1890"/>
                    <a:pt x="2463" y="3491"/>
                    <a:pt x="1729" y="4892"/>
                  </a:cubicBezTo>
                  <a:cubicBezTo>
                    <a:pt x="1029" y="6226"/>
                    <a:pt x="228" y="7627"/>
                    <a:pt x="128" y="9161"/>
                  </a:cubicBezTo>
                  <a:cubicBezTo>
                    <a:pt x="0" y="10281"/>
                    <a:pt x="517" y="11738"/>
                    <a:pt x="1824" y="11738"/>
                  </a:cubicBezTo>
                  <a:cubicBezTo>
                    <a:pt x="1880" y="11738"/>
                    <a:pt x="1937" y="11735"/>
                    <a:pt x="1996" y="11730"/>
                  </a:cubicBezTo>
                  <a:cubicBezTo>
                    <a:pt x="2563" y="11697"/>
                    <a:pt x="3130" y="11363"/>
                    <a:pt x="3464" y="10829"/>
                  </a:cubicBezTo>
                  <a:cubicBezTo>
                    <a:pt x="3798" y="10196"/>
                    <a:pt x="3831" y="9395"/>
                    <a:pt x="3364" y="8895"/>
                  </a:cubicBezTo>
                  <a:cubicBezTo>
                    <a:pt x="3132" y="8643"/>
                    <a:pt x="2766" y="8459"/>
                    <a:pt x="2408" y="8459"/>
                  </a:cubicBezTo>
                  <a:cubicBezTo>
                    <a:pt x="2148" y="8459"/>
                    <a:pt x="1892" y="8556"/>
                    <a:pt x="1696" y="8795"/>
                  </a:cubicBezTo>
                  <a:cubicBezTo>
                    <a:pt x="1329" y="9228"/>
                    <a:pt x="1363" y="10029"/>
                    <a:pt x="1963" y="10296"/>
                  </a:cubicBezTo>
                  <a:cubicBezTo>
                    <a:pt x="2009" y="10317"/>
                    <a:pt x="2055" y="10326"/>
                    <a:pt x="2100" y="10326"/>
                  </a:cubicBezTo>
                  <a:cubicBezTo>
                    <a:pt x="2410" y="10326"/>
                    <a:pt x="2647" y="9870"/>
                    <a:pt x="2297" y="9695"/>
                  </a:cubicBezTo>
                  <a:cubicBezTo>
                    <a:pt x="1963" y="9528"/>
                    <a:pt x="2163" y="9128"/>
                    <a:pt x="2497" y="9128"/>
                  </a:cubicBezTo>
                  <a:cubicBezTo>
                    <a:pt x="3130" y="9128"/>
                    <a:pt x="3164" y="9895"/>
                    <a:pt x="2930" y="10329"/>
                  </a:cubicBezTo>
                  <a:cubicBezTo>
                    <a:pt x="2697" y="10696"/>
                    <a:pt x="2297" y="10896"/>
                    <a:pt x="1863" y="10896"/>
                  </a:cubicBezTo>
                  <a:cubicBezTo>
                    <a:pt x="1429" y="10896"/>
                    <a:pt x="1062" y="10629"/>
                    <a:pt x="962" y="10196"/>
                  </a:cubicBezTo>
                  <a:cubicBezTo>
                    <a:pt x="562" y="9195"/>
                    <a:pt x="996" y="8027"/>
                    <a:pt x="1363" y="7127"/>
                  </a:cubicBezTo>
                  <a:cubicBezTo>
                    <a:pt x="1830" y="6026"/>
                    <a:pt x="2463" y="5025"/>
                    <a:pt x="2864" y="3958"/>
                  </a:cubicBezTo>
                  <a:cubicBezTo>
                    <a:pt x="3364" y="2724"/>
                    <a:pt x="3664" y="1456"/>
                    <a:pt x="3331" y="155"/>
                  </a:cubicBezTo>
                  <a:cubicBezTo>
                    <a:pt x="3291" y="48"/>
                    <a:pt x="3208" y="0"/>
                    <a:pt x="31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4"/>
            <p:cNvSpPr/>
            <p:nvPr/>
          </p:nvSpPr>
          <p:spPr>
            <a:xfrm>
              <a:off x="1973250" y="3333650"/>
              <a:ext cx="112600" cy="267700"/>
            </a:xfrm>
            <a:custGeom>
              <a:avLst/>
              <a:gdLst/>
              <a:ahLst/>
              <a:cxnLst/>
              <a:rect l="l" t="t" r="r" b="b"/>
              <a:pathLst>
                <a:path w="4504" h="10708" extrusionOk="0">
                  <a:moveTo>
                    <a:pt x="2310" y="1"/>
                  </a:moveTo>
                  <a:cubicBezTo>
                    <a:pt x="1632" y="1"/>
                    <a:pt x="970" y="365"/>
                    <a:pt x="567" y="902"/>
                  </a:cubicBezTo>
                  <a:cubicBezTo>
                    <a:pt x="0" y="1736"/>
                    <a:pt x="201" y="2770"/>
                    <a:pt x="534" y="3670"/>
                  </a:cubicBezTo>
                  <a:cubicBezTo>
                    <a:pt x="901" y="4638"/>
                    <a:pt x="1468" y="5472"/>
                    <a:pt x="2135" y="6272"/>
                  </a:cubicBezTo>
                  <a:cubicBezTo>
                    <a:pt x="2702" y="6973"/>
                    <a:pt x="3369" y="7673"/>
                    <a:pt x="3369" y="8640"/>
                  </a:cubicBezTo>
                  <a:cubicBezTo>
                    <a:pt x="3369" y="9339"/>
                    <a:pt x="2971" y="10061"/>
                    <a:pt x="2313" y="10061"/>
                  </a:cubicBezTo>
                  <a:cubicBezTo>
                    <a:pt x="2185" y="10061"/>
                    <a:pt x="2048" y="10034"/>
                    <a:pt x="1902" y="9975"/>
                  </a:cubicBezTo>
                  <a:cubicBezTo>
                    <a:pt x="1501" y="9808"/>
                    <a:pt x="1168" y="9408"/>
                    <a:pt x="1335" y="8941"/>
                  </a:cubicBezTo>
                  <a:cubicBezTo>
                    <a:pt x="1388" y="8727"/>
                    <a:pt x="1548" y="8620"/>
                    <a:pt x="1730" y="8620"/>
                  </a:cubicBezTo>
                  <a:cubicBezTo>
                    <a:pt x="1775" y="8620"/>
                    <a:pt x="1822" y="8627"/>
                    <a:pt x="1868" y="8640"/>
                  </a:cubicBezTo>
                  <a:cubicBezTo>
                    <a:pt x="2102" y="8774"/>
                    <a:pt x="2102" y="9107"/>
                    <a:pt x="2102" y="9341"/>
                  </a:cubicBezTo>
                  <a:cubicBezTo>
                    <a:pt x="2102" y="9466"/>
                    <a:pt x="2175" y="9525"/>
                    <a:pt x="2260" y="9525"/>
                  </a:cubicBezTo>
                  <a:cubicBezTo>
                    <a:pt x="2356" y="9525"/>
                    <a:pt x="2467" y="9449"/>
                    <a:pt x="2502" y="9308"/>
                  </a:cubicBezTo>
                  <a:cubicBezTo>
                    <a:pt x="2536" y="8974"/>
                    <a:pt x="2502" y="8574"/>
                    <a:pt x="2269" y="8274"/>
                  </a:cubicBezTo>
                  <a:cubicBezTo>
                    <a:pt x="2141" y="8082"/>
                    <a:pt x="1931" y="7999"/>
                    <a:pt x="1718" y="7999"/>
                  </a:cubicBezTo>
                  <a:cubicBezTo>
                    <a:pt x="1598" y="7999"/>
                    <a:pt x="1476" y="8025"/>
                    <a:pt x="1368" y="8073"/>
                  </a:cubicBezTo>
                  <a:cubicBezTo>
                    <a:pt x="567" y="8340"/>
                    <a:pt x="501" y="9341"/>
                    <a:pt x="934" y="9975"/>
                  </a:cubicBezTo>
                  <a:cubicBezTo>
                    <a:pt x="1272" y="10442"/>
                    <a:pt x="1832" y="10708"/>
                    <a:pt x="2379" y="10708"/>
                  </a:cubicBezTo>
                  <a:cubicBezTo>
                    <a:pt x="2534" y="10708"/>
                    <a:pt x="2688" y="10686"/>
                    <a:pt x="2836" y="10642"/>
                  </a:cubicBezTo>
                  <a:cubicBezTo>
                    <a:pt x="3503" y="10442"/>
                    <a:pt x="3970" y="9808"/>
                    <a:pt x="4070" y="9107"/>
                  </a:cubicBezTo>
                  <a:cubicBezTo>
                    <a:pt x="4370" y="7273"/>
                    <a:pt x="2802" y="6105"/>
                    <a:pt x="1902" y="4738"/>
                  </a:cubicBezTo>
                  <a:cubicBezTo>
                    <a:pt x="1668" y="4304"/>
                    <a:pt x="1401" y="3837"/>
                    <a:pt x="1235" y="3403"/>
                  </a:cubicBezTo>
                  <a:cubicBezTo>
                    <a:pt x="1068" y="2936"/>
                    <a:pt x="901" y="2436"/>
                    <a:pt x="934" y="1936"/>
                  </a:cubicBezTo>
                  <a:cubicBezTo>
                    <a:pt x="1026" y="1204"/>
                    <a:pt x="1646" y="584"/>
                    <a:pt x="2389" y="584"/>
                  </a:cubicBezTo>
                  <a:cubicBezTo>
                    <a:pt x="2459" y="584"/>
                    <a:pt x="2530" y="590"/>
                    <a:pt x="2602" y="601"/>
                  </a:cubicBezTo>
                  <a:cubicBezTo>
                    <a:pt x="3470" y="735"/>
                    <a:pt x="4203" y="1769"/>
                    <a:pt x="3703" y="2569"/>
                  </a:cubicBezTo>
                  <a:cubicBezTo>
                    <a:pt x="3572" y="2794"/>
                    <a:pt x="3367" y="2924"/>
                    <a:pt x="3154" y="2924"/>
                  </a:cubicBezTo>
                  <a:cubicBezTo>
                    <a:pt x="2987" y="2924"/>
                    <a:pt x="2815" y="2845"/>
                    <a:pt x="2669" y="2670"/>
                  </a:cubicBezTo>
                  <a:cubicBezTo>
                    <a:pt x="2536" y="2569"/>
                    <a:pt x="2369" y="2269"/>
                    <a:pt x="2502" y="2136"/>
                  </a:cubicBezTo>
                  <a:cubicBezTo>
                    <a:pt x="2483" y="2097"/>
                    <a:pt x="2532" y="2081"/>
                    <a:pt x="2576" y="2081"/>
                  </a:cubicBezTo>
                  <a:cubicBezTo>
                    <a:pt x="2607" y="2081"/>
                    <a:pt x="2636" y="2089"/>
                    <a:pt x="2636" y="2102"/>
                  </a:cubicBezTo>
                  <a:cubicBezTo>
                    <a:pt x="2673" y="2267"/>
                    <a:pt x="2802" y="2335"/>
                    <a:pt x="2939" y="2335"/>
                  </a:cubicBezTo>
                  <a:cubicBezTo>
                    <a:pt x="3162" y="2335"/>
                    <a:pt x="3406" y="2151"/>
                    <a:pt x="3303" y="1902"/>
                  </a:cubicBezTo>
                  <a:cubicBezTo>
                    <a:pt x="3166" y="1584"/>
                    <a:pt x="2864" y="1431"/>
                    <a:pt x="2560" y="1431"/>
                  </a:cubicBezTo>
                  <a:cubicBezTo>
                    <a:pt x="2195" y="1431"/>
                    <a:pt x="1826" y="1651"/>
                    <a:pt x="1735" y="2069"/>
                  </a:cubicBezTo>
                  <a:cubicBezTo>
                    <a:pt x="1552" y="2830"/>
                    <a:pt x="2342" y="3592"/>
                    <a:pt x="3091" y="3592"/>
                  </a:cubicBezTo>
                  <a:cubicBezTo>
                    <a:pt x="3162" y="3592"/>
                    <a:pt x="3233" y="3585"/>
                    <a:pt x="3303" y="3570"/>
                  </a:cubicBezTo>
                  <a:cubicBezTo>
                    <a:pt x="4070" y="3403"/>
                    <a:pt x="4504" y="2469"/>
                    <a:pt x="4370" y="1769"/>
                  </a:cubicBezTo>
                  <a:cubicBezTo>
                    <a:pt x="4237" y="968"/>
                    <a:pt x="3570" y="268"/>
                    <a:pt x="2802" y="68"/>
                  </a:cubicBezTo>
                  <a:cubicBezTo>
                    <a:pt x="2640" y="22"/>
                    <a:pt x="2474" y="1"/>
                    <a:pt x="2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4"/>
            <p:cNvSpPr/>
            <p:nvPr/>
          </p:nvSpPr>
          <p:spPr>
            <a:xfrm>
              <a:off x="1915700" y="3481900"/>
              <a:ext cx="173500" cy="260150"/>
            </a:xfrm>
            <a:custGeom>
              <a:avLst/>
              <a:gdLst/>
              <a:ahLst/>
              <a:cxnLst/>
              <a:rect l="l" t="t" r="r" b="b"/>
              <a:pathLst>
                <a:path w="6940" h="10406" extrusionOk="0">
                  <a:moveTo>
                    <a:pt x="6572" y="0"/>
                  </a:moveTo>
                  <a:cubicBezTo>
                    <a:pt x="6522" y="0"/>
                    <a:pt x="6472" y="25"/>
                    <a:pt x="6472" y="75"/>
                  </a:cubicBezTo>
                  <a:cubicBezTo>
                    <a:pt x="6439" y="1343"/>
                    <a:pt x="6305" y="2577"/>
                    <a:pt x="6205" y="3878"/>
                  </a:cubicBezTo>
                  <a:cubicBezTo>
                    <a:pt x="6172" y="5012"/>
                    <a:pt x="6172" y="6180"/>
                    <a:pt x="5838" y="7280"/>
                  </a:cubicBezTo>
                  <a:cubicBezTo>
                    <a:pt x="5538" y="8181"/>
                    <a:pt x="5004" y="9015"/>
                    <a:pt x="4204" y="9515"/>
                  </a:cubicBezTo>
                  <a:cubicBezTo>
                    <a:pt x="3740" y="9793"/>
                    <a:pt x="3236" y="9958"/>
                    <a:pt x="2736" y="9958"/>
                  </a:cubicBezTo>
                  <a:cubicBezTo>
                    <a:pt x="2336" y="9958"/>
                    <a:pt x="1939" y="9853"/>
                    <a:pt x="1569" y="9615"/>
                  </a:cubicBezTo>
                  <a:cubicBezTo>
                    <a:pt x="801" y="9115"/>
                    <a:pt x="301" y="8148"/>
                    <a:pt x="368" y="7180"/>
                  </a:cubicBezTo>
                  <a:cubicBezTo>
                    <a:pt x="501" y="6213"/>
                    <a:pt x="1168" y="5379"/>
                    <a:pt x="2002" y="4979"/>
                  </a:cubicBezTo>
                  <a:cubicBezTo>
                    <a:pt x="2353" y="4818"/>
                    <a:pt x="2756" y="4727"/>
                    <a:pt x="3154" y="4727"/>
                  </a:cubicBezTo>
                  <a:cubicBezTo>
                    <a:pt x="3662" y="4727"/>
                    <a:pt x="4163" y="4875"/>
                    <a:pt x="4537" y="5212"/>
                  </a:cubicBezTo>
                  <a:cubicBezTo>
                    <a:pt x="5204" y="5846"/>
                    <a:pt x="5338" y="7314"/>
                    <a:pt x="4571" y="7881"/>
                  </a:cubicBezTo>
                  <a:cubicBezTo>
                    <a:pt x="4208" y="8183"/>
                    <a:pt x="3518" y="8457"/>
                    <a:pt x="2970" y="8457"/>
                  </a:cubicBezTo>
                  <a:cubicBezTo>
                    <a:pt x="2913" y="8457"/>
                    <a:pt x="2857" y="8454"/>
                    <a:pt x="2803" y="8448"/>
                  </a:cubicBezTo>
                  <a:cubicBezTo>
                    <a:pt x="2336" y="8348"/>
                    <a:pt x="1902" y="7881"/>
                    <a:pt x="1969" y="7381"/>
                  </a:cubicBezTo>
                  <a:cubicBezTo>
                    <a:pt x="1999" y="6957"/>
                    <a:pt x="2386" y="6671"/>
                    <a:pt x="2781" y="6671"/>
                  </a:cubicBezTo>
                  <a:cubicBezTo>
                    <a:pt x="2822" y="6671"/>
                    <a:pt x="2862" y="6674"/>
                    <a:pt x="2903" y="6680"/>
                  </a:cubicBezTo>
                  <a:cubicBezTo>
                    <a:pt x="3170" y="6713"/>
                    <a:pt x="3470" y="6947"/>
                    <a:pt x="3403" y="7214"/>
                  </a:cubicBezTo>
                  <a:cubicBezTo>
                    <a:pt x="3403" y="7386"/>
                    <a:pt x="3258" y="7486"/>
                    <a:pt x="3114" y="7486"/>
                  </a:cubicBezTo>
                  <a:cubicBezTo>
                    <a:pt x="3064" y="7486"/>
                    <a:pt x="3013" y="7473"/>
                    <a:pt x="2970" y="7447"/>
                  </a:cubicBezTo>
                  <a:cubicBezTo>
                    <a:pt x="2928" y="7418"/>
                    <a:pt x="2885" y="7405"/>
                    <a:pt x="2844" y="7405"/>
                  </a:cubicBezTo>
                  <a:cubicBezTo>
                    <a:pt x="2656" y="7405"/>
                    <a:pt x="2505" y="7677"/>
                    <a:pt x="2669" y="7814"/>
                  </a:cubicBezTo>
                  <a:cubicBezTo>
                    <a:pt x="2808" y="7940"/>
                    <a:pt x="2984" y="7999"/>
                    <a:pt x="3161" y="7999"/>
                  </a:cubicBezTo>
                  <a:cubicBezTo>
                    <a:pt x="3453" y="7999"/>
                    <a:pt x="3746" y="7838"/>
                    <a:pt x="3870" y="7547"/>
                  </a:cubicBezTo>
                  <a:cubicBezTo>
                    <a:pt x="4170" y="7014"/>
                    <a:pt x="3737" y="6380"/>
                    <a:pt x="3236" y="6180"/>
                  </a:cubicBezTo>
                  <a:cubicBezTo>
                    <a:pt x="3069" y="6109"/>
                    <a:pt x="2901" y="6076"/>
                    <a:pt x="2739" y="6076"/>
                  </a:cubicBezTo>
                  <a:cubicBezTo>
                    <a:pt x="1837" y="6076"/>
                    <a:pt x="1106" y="7081"/>
                    <a:pt x="1502" y="8014"/>
                  </a:cubicBezTo>
                  <a:cubicBezTo>
                    <a:pt x="1775" y="8715"/>
                    <a:pt x="2373" y="8978"/>
                    <a:pt x="3025" y="8978"/>
                  </a:cubicBezTo>
                  <a:cubicBezTo>
                    <a:pt x="3646" y="8978"/>
                    <a:pt x="4316" y="8740"/>
                    <a:pt x="4804" y="8415"/>
                  </a:cubicBezTo>
                  <a:cubicBezTo>
                    <a:pt x="5872" y="7681"/>
                    <a:pt x="5972" y="5913"/>
                    <a:pt x="5171" y="4912"/>
                  </a:cubicBezTo>
                  <a:cubicBezTo>
                    <a:pt x="4730" y="4351"/>
                    <a:pt x="4036" y="4103"/>
                    <a:pt x="3335" y="4103"/>
                  </a:cubicBezTo>
                  <a:cubicBezTo>
                    <a:pt x="2870" y="4103"/>
                    <a:pt x="2401" y="4212"/>
                    <a:pt x="2002" y="4412"/>
                  </a:cubicBezTo>
                  <a:cubicBezTo>
                    <a:pt x="935" y="4912"/>
                    <a:pt x="168" y="6013"/>
                    <a:pt x="101" y="7180"/>
                  </a:cubicBezTo>
                  <a:cubicBezTo>
                    <a:pt x="1" y="8315"/>
                    <a:pt x="701" y="9415"/>
                    <a:pt x="1669" y="10016"/>
                  </a:cubicBezTo>
                  <a:cubicBezTo>
                    <a:pt x="2128" y="10280"/>
                    <a:pt x="2611" y="10405"/>
                    <a:pt x="3091" y="10405"/>
                  </a:cubicBezTo>
                  <a:cubicBezTo>
                    <a:pt x="3760" y="10405"/>
                    <a:pt x="4422" y="10162"/>
                    <a:pt x="5004" y="9716"/>
                  </a:cubicBezTo>
                  <a:cubicBezTo>
                    <a:pt x="6272" y="8715"/>
                    <a:pt x="6706" y="7147"/>
                    <a:pt x="6839" y="5613"/>
                  </a:cubicBezTo>
                  <a:cubicBezTo>
                    <a:pt x="6939" y="3811"/>
                    <a:pt x="6706" y="1977"/>
                    <a:pt x="6672" y="75"/>
                  </a:cubicBezTo>
                  <a:cubicBezTo>
                    <a:pt x="6672" y="25"/>
                    <a:pt x="6622" y="0"/>
                    <a:pt x="6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4"/>
            <p:cNvSpPr/>
            <p:nvPr/>
          </p:nvSpPr>
          <p:spPr>
            <a:xfrm>
              <a:off x="2368525" y="2953775"/>
              <a:ext cx="274400" cy="104525"/>
            </a:xfrm>
            <a:custGeom>
              <a:avLst/>
              <a:gdLst/>
              <a:ahLst/>
              <a:cxnLst/>
              <a:rect l="l" t="t" r="r" b="b"/>
              <a:pathLst>
                <a:path w="10976" h="4181" extrusionOk="0">
                  <a:moveTo>
                    <a:pt x="2298" y="0"/>
                  </a:moveTo>
                  <a:cubicBezTo>
                    <a:pt x="1854" y="0"/>
                    <a:pt x="1423" y="106"/>
                    <a:pt x="1035" y="385"/>
                  </a:cubicBezTo>
                  <a:cubicBezTo>
                    <a:pt x="368" y="886"/>
                    <a:pt x="1" y="1753"/>
                    <a:pt x="201" y="2587"/>
                  </a:cubicBezTo>
                  <a:cubicBezTo>
                    <a:pt x="401" y="3388"/>
                    <a:pt x="1101" y="4055"/>
                    <a:pt x="1902" y="4155"/>
                  </a:cubicBezTo>
                  <a:cubicBezTo>
                    <a:pt x="1991" y="4172"/>
                    <a:pt x="2084" y="4180"/>
                    <a:pt x="2178" y="4180"/>
                  </a:cubicBezTo>
                  <a:cubicBezTo>
                    <a:pt x="2827" y="4180"/>
                    <a:pt x="3558" y="3786"/>
                    <a:pt x="3703" y="3087"/>
                  </a:cubicBezTo>
                  <a:cubicBezTo>
                    <a:pt x="3853" y="2369"/>
                    <a:pt x="3198" y="1517"/>
                    <a:pt x="2460" y="1517"/>
                  </a:cubicBezTo>
                  <a:cubicBezTo>
                    <a:pt x="2375" y="1517"/>
                    <a:pt x="2288" y="1529"/>
                    <a:pt x="2202" y="1553"/>
                  </a:cubicBezTo>
                  <a:cubicBezTo>
                    <a:pt x="1435" y="1720"/>
                    <a:pt x="1335" y="2787"/>
                    <a:pt x="2035" y="3087"/>
                  </a:cubicBezTo>
                  <a:cubicBezTo>
                    <a:pt x="2078" y="3105"/>
                    <a:pt x="2118" y="3113"/>
                    <a:pt x="2156" y="3113"/>
                  </a:cubicBezTo>
                  <a:cubicBezTo>
                    <a:pt x="2478" y="3113"/>
                    <a:pt x="2624" y="2540"/>
                    <a:pt x="2236" y="2420"/>
                  </a:cubicBezTo>
                  <a:cubicBezTo>
                    <a:pt x="2205" y="2420"/>
                    <a:pt x="2203" y="2282"/>
                    <a:pt x="2252" y="2282"/>
                  </a:cubicBezTo>
                  <a:cubicBezTo>
                    <a:pt x="2257" y="2282"/>
                    <a:pt x="2263" y="2284"/>
                    <a:pt x="2269" y="2287"/>
                  </a:cubicBezTo>
                  <a:cubicBezTo>
                    <a:pt x="2304" y="2252"/>
                    <a:pt x="2349" y="2238"/>
                    <a:pt x="2400" y="2238"/>
                  </a:cubicBezTo>
                  <a:cubicBezTo>
                    <a:pt x="2545" y="2238"/>
                    <a:pt x="2729" y="2355"/>
                    <a:pt x="2803" y="2454"/>
                  </a:cubicBezTo>
                  <a:cubicBezTo>
                    <a:pt x="3203" y="2787"/>
                    <a:pt x="3103" y="3254"/>
                    <a:pt x="2703" y="3488"/>
                  </a:cubicBezTo>
                  <a:cubicBezTo>
                    <a:pt x="2521" y="3601"/>
                    <a:pt x="2328" y="3651"/>
                    <a:pt x="2137" y="3651"/>
                  </a:cubicBezTo>
                  <a:cubicBezTo>
                    <a:pt x="1480" y="3651"/>
                    <a:pt x="838" y="3065"/>
                    <a:pt x="735" y="2420"/>
                  </a:cubicBezTo>
                  <a:cubicBezTo>
                    <a:pt x="601" y="1586"/>
                    <a:pt x="1268" y="819"/>
                    <a:pt x="2069" y="752"/>
                  </a:cubicBezTo>
                  <a:cubicBezTo>
                    <a:pt x="2112" y="749"/>
                    <a:pt x="2156" y="748"/>
                    <a:pt x="2200" y="748"/>
                  </a:cubicBezTo>
                  <a:cubicBezTo>
                    <a:pt x="2656" y="748"/>
                    <a:pt x="3110" y="900"/>
                    <a:pt x="3537" y="1053"/>
                  </a:cubicBezTo>
                  <a:cubicBezTo>
                    <a:pt x="4004" y="1219"/>
                    <a:pt x="4437" y="1453"/>
                    <a:pt x="4871" y="1720"/>
                  </a:cubicBezTo>
                  <a:cubicBezTo>
                    <a:pt x="6133" y="2520"/>
                    <a:pt x="7225" y="3918"/>
                    <a:pt x="8829" y="3918"/>
                  </a:cubicBezTo>
                  <a:cubicBezTo>
                    <a:pt x="8963" y="3918"/>
                    <a:pt x="9100" y="3908"/>
                    <a:pt x="9241" y="3888"/>
                  </a:cubicBezTo>
                  <a:cubicBezTo>
                    <a:pt x="9941" y="3754"/>
                    <a:pt x="10575" y="3287"/>
                    <a:pt x="10775" y="2620"/>
                  </a:cubicBezTo>
                  <a:cubicBezTo>
                    <a:pt x="10975" y="1953"/>
                    <a:pt x="10708" y="1153"/>
                    <a:pt x="10108" y="752"/>
                  </a:cubicBezTo>
                  <a:cubicBezTo>
                    <a:pt x="9856" y="567"/>
                    <a:pt x="9546" y="470"/>
                    <a:pt x="9247" y="470"/>
                  </a:cubicBezTo>
                  <a:cubicBezTo>
                    <a:pt x="8794" y="470"/>
                    <a:pt x="8367" y="691"/>
                    <a:pt x="8207" y="1153"/>
                  </a:cubicBezTo>
                  <a:cubicBezTo>
                    <a:pt x="8073" y="1453"/>
                    <a:pt x="8106" y="1886"/>
                    <a:pt x="8407" y="2087"/>
                  </a:cubicBezTo>
                  <a:cubicBezTo>
                    <a:pt x="8642" y="2244"/>
                    <a:pt x="8939" y="2298"/>
                    <a:pt x="9218" y="2298"/>
                  </a:cubicBezTo>
                  <a:cubicBezTo>
                    <a:pt x="9294" y="2298"/>
                    <a:pt x="9369" y="2294"/>
                    <a:pt x="9441" y="2287"/>
                  </a:cubicBezTo>
                  <a:cubicBezTo>
                    <a:pt x="9708" y="2253"/>
                    <a:pt x="9741" y="1920"/>
                    <a:pt x="9474" y="1920"/>
                  </a:cubicBezTo>
                  <a:cubicBezTo>
                    <a:pt x="9241" y="1920"/>
                    <a:pt x="8907" y="1920"/>
                    <a:pt x="8774" y="1653"/>
                  </a:cubicBezTo>
                  <a:cubicBezTo>
                    <a:pt x="8707" y="1419"/>
                    <a:pt x="8807" y="1219"/>
                    <a:pt x="9074" y="1119"/>
                  </a:cubicBezTo>
                  <a:cubicBezTo>
                    <a:pt x="9158" y="1089"/>
                    <a:pt x="9239" y="1075"/>
                    <a:pt x="9318" y="1075"/>
                  </a:cubicBezTo>
                  <a:cubicBezTo>
                    <a:pt x="9677" y="1075"/>
                    <a:pt x="9971" y="1364"/>
                    <a:pt x="10108" y="1720"/>
                  </a:cubicBezTo>
                  <a:cubicBezTo>
                    <a:pt x="10475" y="2587"/>
                    <a:pt x="9608" y="3154"/>
                    <a:pt x="8774" y="3154"/>
                  </a:cubicBezTo>
                  <a:cubicBezTo>
                    <a:pt x="7840" y="3154"/>
                    <a:pt x="7106" y="2487"/>
                    <a:pt x="6405" y="1920"/>
                  </a:cubicBezTo>
                  <a:cubicBezTo>
                    <a:pt x="5605" y="1253"/>
                    <a:pt x="4771" y="719"/>
                    <a:pt x="3837" y="319"/>
                  </a:cubicBezTo>
                  <a:cubicBezTo>
                    <a:pt x="3337" y="140"/>
                    <a:pt x="2809" y="0"/>
                    <a:pt x="2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4"/>
            <p:cNvSpPr/>
            <p:nvPr/>
          </p:nvSpPr>
          <p:spPr>
            <a:xfrm>
              <a:off x="2519475" y="2891575"/>
              <a:ext cx="266875" cy="170525"/>
            </a:xfrm>
            <a:custGeom>
              <a:avLst/>
              <a:gdLst/>
              <a:ahLst/>
              <a:cxnLst/>
              <a:rect l="l" t="t" r="r" b="b"/>
              <a:pathLst>
                <a:path w="10675" h="6821" extrusionOk="0">
                  <a:moveTo>
                    <a:pt x="7355" y="0"/>
                  </a:moveTo>
                  <a:cubicBezTo>
                    <a:pt x="7306" y="0"/>
                    <a:pt x="7255" y="2"/>
                    <a:pt x="7205" y="5"/>
                  </a:cubicBezTo>
                  <a:cubicBezTo>
                    <a:pt x="6038" y="105"/>
                    <a:pt x="4971" y="839"/>
                    <a:pt x="4470" y="1939"/>
                  </a:cubicBezTo>
                  <a:cubicBezTo>
                    <a:pt x="3970" y="2940"/>
                    <a:pt x="4003" y="4341"/>
                    <a:pt x="4971" y="5108"/>
                  </a:cubicBezTo>
                  <a:cubicBezTo>
                    <a:pt x="5408" y="5458"/>
                    <a:pt x="5986" y="5636"/>
                    <a:pt x="6562" y="5636"/>
                  </a:cubicBezTo>
                  <a:cubicBezTo>
                    <a:pt x="7303" y="5636"/>
                    <a:pt x="8041" y="5342"/>
                    <a:pt x="8473" y="4741"/>
                  </a:cubicBezTo>
                  <a:cubicBezTo>
                    <a:pt x="9140" y="3741"/>
                    <a:pt x="9407" y="1973"/>
                    <a:pt x="8039" y="1439"/>
                  </a:cubicBezTo>
                  <a:cubicBezTo>
                    <a:pt x="7867" y="1363"/>
                    <a:pt x="7690" y="1329"/>
                    <a:pt x="7516" y="1329"/>
                  </a:cubicBezTo>
                  <a:cubicBezTo>
                    <a:pt x="6617" y="1329"/>
                    <a:pt x="5813" y="2256"/>
                    <a:pt x="6205" y="3207"/>
                  </a:cubicBezTo>
                  <a:cubicBezTo>
                    <a:pt x="6359" y="3567"/>
                    <a:pt x="6770" y="3907"/>
                    <a:pt x="7195" y="3907"/>
                  </a:cubicBezTo>
                  <a:cubicBezTo>
                    <a:pt x="7322" y="3907"/>
                    <a:pt x="7450" y="3876"/>
                    <a:pt x="7572" y="3807"/>
                  </a:cubicBezTo>
                  <a:cubicBezTo>
                    <a:pt x="8039" y="3607"/>
                    <a:pt x="8173" y="2973"/>
                    <a:pt x="7839" y="2607"/>
                  </a:cubicBezTo>
                  <a:cubicBezTo>
                    <a:pt x="7800" y="2560"/>
                    <a:pt x="7751" y="2541"/>
                    <a:pt x="7700" y="2541"/>
                  </a:cubicBezTo>
                  <a:cubicBezTo>
                    <a:pt x="7531" y="2541"/>
                    <a:pt x="7344" y="2753"/>
                    <a:pt x="7472" y="2907"/>
                  </a:cubicBezTo>
                  <a:cubicBezTo>
                    <a:pt x="7572" y="3074"/>
                    <a:pt x="7472" y="3374"/>
                    <a:pt x="7239" y="3374"/>
                  </a:cubicBezTo>
                  <a:cubicBezTo>
                    <a:pt x="7223" y="3375"/>
                    <a:pt x="7208" y="3376"/>
                    <a:pt x="7193" y="3376"/>
                  </a:cubicBezTo>
                  <a:cubicBezTo>
                    <a:pt x="6918" y="3376"/>
                    <a:pt x="6737" y="3095"/>
                    <a:pt x="6705" y="2873"/>
                  </a:cubicBezTo>
                  <a:cubicBezTo>
                    <a:pt x="6605" y="2406"/>
                    <a:pt x="6939" y="1939"/>
                    <a:pt x="7406" y="1906"/>
                  </a:cubicBezTo>
                  <a:cubicBezTo>
                    <a:pt x="7425" y="1905"/>
                    <a:pt x="7445" y="1904"/>
                    <a:pt x="7464" y="1904"/>
                  </a:cubicBezTo>
                  <a:cubicBezTo>
                    <a:pt x="7942" y="1904"/>
                    <a:pt x="8376" y="2291"/>
                    <a:pt x="8440" y="2740"/>
                  </a:cubicBezTo>
                  <a:cubicBezTo>
                    <a:pt x="8540" y="3307"/>
                    <a:pt x="8240" y="4108"/>
                    <a:pt x="7906" y="4541"/>
                  </a:cubicBezTo>
                  <a:cubicBezTo>
                    <a:pt x="7643" y="4882"/>
                    <a:pt x="7185" y="5036"/>
                    <a:pt x="6706" y="5036"/>
                  </a:cubicBezTo>
                  <a:cubicBezTo>
                    <a:pt x="6155" y="5036"/>
                    <a:pt x="5577" y="4832"/>
                    <a:pt x="5237" y="4475"/>
                  </a:cubicBezTo>
                  <a:cubicBezTo>
                    <a:pt x="4604" y="3807"/>
                    <a:pt x="4604" y="2740"/>
                    <a:pt x="5004" y="1939"/>
                  </a:cubicBezTo>
                  <a:cubicBezTo>
                    <a:pt x="5404" y="1105"/>
                    <a:pt x="6238" y="438"/>
                    <a:pt x="7205" y="305"/>
                  </a:cubicBezTo>
                  <a:cubicBezTo>
                    <a:pt x="7263" y="301"/>
                    <a:pt x="7321" y="299"/>
                    <a:pt x="7378" y="299"/>
                  </a:cubicBezTo>
                  <a:cubicBezTo>
                    <a:pt x="8287" y="299"/>
                    <a:pt x="9170" y="786"/>
                    <a:pt x="9641" y="1539"/>
                  </a:cubicBezTo>
                  <a:cubicBezTo>
                    <a:pt x="10174" y="2373"/>
                    <a:pt x="10041" y="3307"/>
                    <a:pt x="9540" y="4141"/>
                  </a:cubicBezTo>
                  <a:cubicBezTo>
                    <a:pt x="9040" y="4942"/>
                    <a:pt x="8206" y="5475"/>
                    <a:pt x="7306" y="5775"/>
                  </a:cubicBezTo>
                  <a:cubicBezTo>
                    <a:pt x="6205" y="6109"/>
                    <a:pt x="5037" y="6109"/>
                    <a:pt x="3903" y="6142"/>
                  </a:cubicBezTo>
                  <a:cubicBezTo>
                    <a:pt x="2636" y="6242"/>
                    <a:pt x="1368" y="6343"/>
                    <a:pt x="134" y="6409"/>
                  </a:cubicBezTo>
                  <a:cubicBezTo>
                    <a:pt x="0" y="6409"/>
                    <a:pt x="0" y="6609"/>
                    <a:pt x="134" y="6609"/>
                  </a:cubicBezTo>
                  <a:cubicBezTo>
                    <a:pt x="1509" y="6686"/>
                    <a:pt x="2943" y="6821"/>
                    <a:pt x="4347" y="6821"/>
                  </a:cubicBezTo>
                  <a:cubicBezTo>
                    <a:pt x="4781" y="6821"/>
                    <a:pt x="5212" y="6808"/>
                    <a:pt x="5638" y="6776"/>
                  </a:cubicBezTo>
                  <a:cubicBezTo>
                    <a:pt x="7172" y="6643"/>
                    <a:pt x="8740" y="6176"/>
                    <a:pt x="9741" y="4942"/>
                  </a:cubicBezTo>
                  <a:cubicBezTo>
                    <a:pt x="10508" y="3941"/>
                    <a:pt x="10675" y="2673"/>
                    <a:pt x="10041" y="1606"/>
                  </a:cubicBezTo>
                  <a:cubicBezTo>
                    <a:pt x="9499" y="681"/>
                    <a:pt x="8439" y="0"/>
                    <a:pt x="7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4"/>
            <p:cNvSpPr/>
            <p:nvPr/>
          </p:nvSpPr>
          <p:spPr>
            <a:xfrm>
              <a:off x="1961575" y="2980275"/>
              <a:ext cx="115100" cy="101150"/>
            </a:xfrm>
            <a:custGeom>
              <a:avLst/>
              <a:gdLst/>
              <a:ahLst/>
              <a:cxnLst/>
              <a:rect l="l" t="t" r="r" b="b"/>
              <a:pathLst>
                <a:path w="4604" h="4046" extrusionOk="0">
                  <a:moveTo>
                    <a:pt x="1372" y="1"/>
                  </a:moveTo>
                  <a:cubicBezTo>
                    <a:pt x="1218" y="1"/>
                    <a:pt x="1068" y="9"/>
                    <a:pt x="934" y="26"/>
                  </a:cubicBezTo>
                  <a:cubicBezTo>
                    <a:pt x="668" y="59"/>
                    <a:pt x="201" y="59"/>
                    <a:pt x="34" y="359"/>
                  </a:cubicBezTo>
                  <a:cubicBezTo>
                    <a:pt x="0" y="426"/>
                    <a:pt x="0" y="560"/>
                    <a:pt x="134" y="660"/>
                  </a:cubicBezTo>
                  <a:cubicBezTo>
                    <a:pt x="195" y="690"/>
                    <a:pt x="268" y="702"/>
                    <a:pt x="348" y="702"/>
                  </a:cubicBezTo>
                  <a:cubicBezTo>
                    <a:pt x="531" y="702"/>
                    <a:pt x="749" y="639"/>
                    <a:pt x="934" y="593"/>
                  </a:cubicBezTo>
                  <a:cubicBezTo>
                    <a:pt x="1051" y="576"/>
                    <a:pt x="1185" y="568"/>
                    <a:pt x="1326" y="568"/>
                  </a:cubicBezTo>
                  <a:cubicBezTo>
                    <a:pt x="1468" y="568"/>
                    <a:pt x="1618" y="576"/>
                    <a:pt x="1768" y="593"/>
                  </a:cubicBezTo>
                  <a:cubicBezTo>
                    <a:pt x="2269" y="660"/>
                    <a:pt x="2702" y="826"/>
                    <a:pt x="3103" y="1093"/>
                  </a:cubicBezTo>
                  <a:cubicBezTo>
                    <a:pt x="3470" y="1394"/>
                    <a:pt x="3703" y="1861"/>
                    <a:pt x="3937" y="2261"/>
                  </a:cubicBezTo>
                  <a:cubicBezTo>
                    <a:pt x="4037" y="2528"/>
                    <a:pt x="4137" y="2828"/>
                    <a:pt x="4170" y="3095"/>
                  </a:cubicBezTo>
                  <a:cubicBezTo>
                    <a:pt x="4270" y="3395"/>
                    <a:pt x="4370" y="3695"/>
                    <a:pt x="4370" y="3995"/>
                  </a:cubicBezTo>
                  <a:cubicBezTo>
                    <a:pt x="4370" y="4029"/>
                    <a:pt x="4404" y="4045"/>
                    <a:pt x="4441" y="4045"/>
                  </a:cubicBezTo>
                  <a:cubicBezTo>
                    <a:pt x="4479" y="4045"/>
                    <a:pt x="4520" y="4029"/>
                    <a:pt x="4537" y="3995"/>
                  </a:cubicBezTo>
                  <a:cubicBezTo>
                    <a:pt x="4537" y="3595"/>
                    <a:pt x="4604" y="3328"/>
                    <a:pt x="4537" y="2995"/>
                  </a:cubicBezTo>
                  <a:cubicBezTo>
                    <a:pt x="4504" y="2694"/>
                    <a:pt x="4437" y="2361"/>
                    <a:pt x="4337" y="2061"/>
                  </a:cubicBezTo>
                  <a:cubicBezTo>
                    <a:pt x="4170" y="1527"/>
                    <a:pt x="3870" y="960"/>
                    <a:pt x="3436" y="660"/>
                  </a:cubicBezTo>
                  <a:cubicBezTo>
                    <a:pt x="2969" y="326"/>
                    <a:pt x="2435" y="93"/>
                    <a:pt x="1835" y="26"/>
                  </a:cubicBezTo>
                  <a:cubicBezTo>
                    <a:pt x="1685" y="9"/>
                    <a:pt x="1526" y="1"/>
                    <a:pt x="1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4"/>
            <p:cNvSpPr/>
            <p:nvPr/>
          </p:nvSpPr>
          <p:spPr>
            <a:xfrm>
              <a:off x="1958300" y="2985875"/>
              <a:ext cx="159775" cy="71925"/>
            </a:xfrm>
            <a:custGeom>
              <a:avLst/>
              <a:gdLst/>
              <a:ahLst/>
              <a:cxnLst/>
              <a:rect l="l" t="t" r="r" b="b"/>
              <a:pathLst>
                <a:path w="6391" h="2877" extrusionOk="0">
                  <a:moveTo>
                    <a:pt x="303" y="0"/>
                  </a:moveTo>
                  <a:cubicBezTo>
                    <a:pt x="157" y="0"/>
                    <a:pt x="0" y="131"/>
                    <a:pt x="65" y="302"/>
                  </a:cubicBezTo>
                  <a:cubicBezTo>
                    <a:pt x="265" y="803"/>
                    <a:pt x="565" y="1303"/>
                    <a:pt x="899" y="1703"/>
                  </a:cubicBezTo>
                  <a:cubicBezTo>
                    <a:pt x="1266" y="2170"/>
                    <a:pt x="1733" y="2404"/>
                    <a:pt x="2300" y="2537"/>
                  </a:cubicBezTo>
                  <a:cubicBezTo>
                    <a:pt x="3190" y="2748"/>
                    <a:pt x="4081" y="2877"/>
                    <a:pt x="4971" y="2877"/>
                  </a:cubicBezTo>
                  <a:cubicBezTo>
                    <a:pt x="5348" y="2877"/>
                    <a:pt x="5725" y="2854"/>
                    <a:pt x="6102" y="2804"/>
                  </a:cubicBezTo>
                  <a:cubicBezTo>
                    <a:pt x="6113" y="2806"/>
                    <a:pt x="6123" y="2807"/>
                    <a:pt x="6133" y="2807"/>
                  </a:cubicBezTo>
                  <a:cubicBezTo>
                    <a:pt x="6312" y="2807"/>
                    <a:pt x="6390" y="2535"/>
                    <a:pt x="6169" y="2504"/>
                  </a:cubicBezTo>
                  <a:cubicBezTo>
                    <a:pt x="5068" y="2337"/>
                    <a:pt x="3934" y="2270"/>
                    <a:pt x="2800" y="2037"/>
                  </a:cubicBezTo>
                  <a:cubicBezTo>
                    <a:pt x="2266" y="1970"/>
                    <a:pt x="1766" y="1870"/>
                    <a:pt x="1399" y="1470"/>
                  </a:cubicBezTo>
                  <a:cubicBezTo>
                    <a:pt x="1065" y="1103"/>
                    <a:pt x="732" y="636"/>
                    <a:pt x="498" y="135"/>
                  </a:cubicBezTo>
                  <a:cubicBezTo>
                    <a:pt x="463" y="40"/>
                    <a:pt x="385"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4"/>
            <p:cNvSpPr/>
            <p:nvPr/>
          </p:nvSpPr>
          <p:spPr>
            <a:xfrm>
              <a:off x="1958225" y="3082525"/>
              <a:ext cx="93425" cy="246200"/>
            </a:xfrm>
            <a:custGeom>
              <a:avLst/>
              <a:gdLst/>
              <a:ahLst/>
              <a:cxnLst/>
              <a:rect l="l" t="t" r="r" b="b"/>
              <a:pathLst>
                <a:path w="3737" h="9848" extrusionOk="0">
                  <a:moveTo>
                    <a:pt x="3568" y="1"/>
                  </a:moveTo>
                  <a:cubicBezTo>
                    <a:pt x="3518" y="1"/>
                    <a:pt x="3470" y="34"/>
                    <a:pt x="3470" y="106"/>
                  </a:cubicBezTo>
                  <a:cubicBezTo>
                    <a:pt x="3403" y="1106"/>
                    <a:pt x="2870" y="1974"/>
                    <a:pt x="2436" y="2807"/>
                  </a:cubicBezTo>
                  <a:cubicBezTo>
                    <a:pt x="1969" y="3608"/>
                    <a:pt x="1469" y="4409"/>
                    <a:pt x="1068" y="5243"/>
                  </a:cubicBezTo>
                  <a:cubicBezTo>
                    <a:pt x="401" y="6644"/>
                    <a:pt x="1" y="8512"/>
                    <a:pt x="1168" y="9812"/>
                  </a:cubicBezTo>
                  <a:cubicBezTo>
                    <a:pt x="1193" y="9837"/>
                    <a:pt x="1221" y="9848"/>
                    <a:pt x="1246" y="9848"/>
                  </a:cubicBezTo>
                  <a:cubicBezTo>
                    <a:pt x="1321" y="9848"/>
                    <a:pt x="1377" y="9754"/>
                    <a:pt x="1302" y="9679"/>
                  </a:cubicBezTo>
                  <a:cubicBezTo>
                    <a:pt x="902" y="8979"/>
                    <a:pt x="768" y="8078"/>
                    <a:pt x="935" y="7277"/>
                  </a:cubicBezTo>
                  <a:cubicBezTo>
                    <a:pt x="1035" y="6410"/>
                    <a:pt x="1502" y="5643"/>
                    <a:pt x="1936" y="4909"/>
                  </a:cubicBezTo>
                  <a:cubicBezTo>
                    <a:pt x="2336" y="4142"/>
                    <a:pt x="2870" y="3408"/>
                    <a:pt x="3203" y="2607"/>
                  </a:cubicBezTo>
                  <a:cubicBezTo>
                    <a:pt x="3537" y="1773"/>
                    <a:pt x="3737" y="939"/>
                    <a:pt x="3670" y="72"/>
                  </a:cubicBezTo>
                  <a:cubicBezTo>
                    <a:pt x="3655" y="26"/>
                    <a:pt x="3611" y="1"/>
                    <a:pt x="3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4"/>
            <p:cNvSpPr/>
            <p:nvPr/>
          </p:nvSpPr>
          <p:spPr>
            <a:xfrm>
              <a:off x="1951575" y="3340500"/>
              <a:ext cx="88400" cy="203875"/>
            </a:xfrm>
            <a:custGeom>
              <a:avLst/>
              <a:gdLst/>
              <a:ahLst/>
              <a:cxnLst/>
              <a:rect l="l" t="t" r="r" b="b"/>
              <a:pathLst>
                <a:path w="3536" h="8155" extrusionOk="0">
                  <a:moveTo>
                    <a:pt x="946" y="0"/>
                  </a:moveTo>
                  <a:cubicBezTo>
                    <a:pt x="927" y="0"/>
                    <a:pt x="910" y="9"/>
                    <a:pt x="901" y="27"/>
                  </a:cubicBezTo>
                  <a:cubicBezTo>
                    <a:pt x="400" y="628"/>
                    <a:pt x="100" y="1261"/>
                    <a:pt x="67" y="2029"/>
                  </a:cubicBezTo>
                  <a:cubicBezTo>
                    <a:pt x="0" y="2829"/>
                    <a:pt x="200" y="3630"/>
                    <a:pt x="534" y="4330"/>
                  </a:cubicBezTo>
                  <a:cubicBezTo>
                    <a:pt x="867" y="5097"/>
                    <a:pt x="1368" y="5698"/>
                    <a:pt x="1901" y="6298"/>
                  </a:cubicBezTo>
                  <a:cubicBezTo>
                    <a:pt x="2435" y="6832"/>
                    <a:pt x="3069" y="7366"/>
                    <a:pt x="3403" y="8133"/>
                  </a:cubicBezTo>
                  <a:cubicBezTo>
                    <a:pt x="3416" y="8147"/>
                    <a:pt x="3442" y="8155"/>
                    <a:pt x="3466" y="8155"/>
                  </a:cubicBezTo>
                  <a:cubicBezTo>
                    <a:pt x="3502" y="8155"/>
                    <a:pt x="3536" y="8139"/>
                    <a:pt x="3536" y="8100"/>
                  </a:cubicBezTo>
                  <a:cubicBezTo>
                    <a:pt x="3436" y="7366"/>
                    <a:pt x="3036" y="6932"/>
                    <a:pt x="2569" y="6432"/>
                  </a:cubicBezTo>
                  <a:cubicBezTo>
                    <a:pt x="2068" y="5831"/>
                    <a:pt x="1568" y="5264"/>
                    <a:pt x="1201" y="4597"/>
                  </a:cubicBezTo>
                  <a:cubicBezTo>
                    <a:pt x="434" y="3296"/>
                    <a:pt x="200" y="1462"/>
                    <a:pt x="1034" y="127"/>
                  </a:cubicBezTo>
                  <a:cubicBezTo>
                    <a:pt x="1058" y="55"/>
                    <a:pt x="996" y="0"/>
                    <a:pt x="9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4"/>
            <p:cNvSpPr/>
            <p:nvPr/>
          </p:nvSpPr>
          <p:spPr>
            <a:xfrm>
              <a:off x="2102500" y="2933425"/>
              <a:ext cx="251050" cy="100875"/>
            </a:xfrm>
            <a:custGeom>
              <a:avLst/>
              <a:gdLst/>
              <a:ahLst/>
              <a:cxnLst/>
              <a:rect l="l" t="t" r="r" b="b"/>
              <a:pathLst>
                <a:path w="10042" h="4035" extrusionOk="0">
                  <a:moveTo>
                    <a:pt x="8435" y="1"/>
                  </a:moveTo>
                  <a:cubicBezTo>
                    <a:pt x="7223" y="1"/>
                    <a:pt x="5953" y="641"/>
                    <a:pt x="5004" y="1266"/>
                  </a:cubicBezTo>
                  <a:cubicBezTo>
                    <a:pt x="4204" y="1766"/>
                    <a:pt x="3503" y="2300"/>
                    <a:pt x="2703" y="2801"/>
                  </a:cubicBezTo>
                  <a:cubicBezTo>
                    <a:pt x="1902" y="3368"/>
                    <a:pt x="1035" y="3801"/>
                    <a:pt x="67" y="3901"/>
                  </a:cubicBezTo>
                  <a:cubicBezTo>
                    <a:pt x="1" y="3901"/>
                    <a:pt x="1" y="4035"/>
                    <a:pt x="67" y="4035"/>
                  </a:cubicBezTo>
                  <a:cubicBezTo>
                    <a:pt x="901" y="4035"/>
                    <a:pt x="1702" y="3801"/>
                    <a:pt x="2503" y="3468"/>
                  </a:cubicBezTo>
                  <a:cubicBezTo>
                    <a:pt x="3336" y="3134"/>
                    <a:pt x="4037" y="2567"/>
                    <a:pt x="4804" y="2100"/>
                  </a:cubicBezTo>
                  <a:cubicBezTo>
                    <a:pt x="5538" y="1600"/>
                    <a:pt x="6339" y="1099"/>
                    <a:pt x="7206" y="799"/>
                  </a:cubicBezTo>
                  <a:cubicBezTo>
                    <a:pt x="7755" y="630"/>
                    <a:pt x="8331" y="541"/>
                    <a:pt x="8900" y="541"/>
                  </a:cubicBezTo>
                  <a:cubicBezTo>
                    <a:pt x="9229" y="541"/>
                    <a:pt x="9556" y="571"/>
                    <a:pt x="9874" y="632"/>
                  </a:cubicBezTo>
                  <a:cubicBezTo>
                    <a:pt x="10008" y="632"/>
                    <a:pt x="10041" y="532"/>
                    <a:pt x="9975" y="432"/>
                  </a:cubicBezTo>
                  <a:cubicBezTo>
                    <a:pt x="9494" y="126"/>
                    <a:pt x="8970" y="1"/>
                    <a:pt x="8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4"/>
            <p:cNvSpPr/>
            <p:nvPr/>
          </p:nvSpPr>
          <p:spPr>
            <a:xfrm>
              <a:off x="2374575" y="2928300"/>
              <a:ext cx="207900" cy="92400"/>
            </a:xfrm>
            <a:custGeom>
              <a:avLst/>
              <a:gdLst/>
              <a:ahLst/>
              <a:cxnLst/>
              <a:rect l="l" t="t" r="r" b="b"/>
              <a:pathLst>
                <a:path w="8316" h="3696" extrusionOk="0">
                  <a:moveTo>
                    <a:pt x="2204" y="0"/>
                  </a:moveTo>
                  <a:cubicBezTo>
                    <a:pt x="1333" y="0"/>
                    <a:pt x="486" y="298"/>
                    <a:pt x="26" y="1104"/>
                  </a:cubicBezTo>
                  <a:cubicBezTo>
                    <a:pt x="0" y="1129"/>
                    <a:pt x="52" y="1193"/>
                    <a:pt x="93" y="1193"/>
                  </a:cubicBezTo>
                  <a:cubicBezTo>
                    <a:pt x="106" y="1193"/>
                    <a:pt x="118" y="1187"/>
                    <a:pt x="126" y="1171"/>
                  </a:cubicBezTo>
                  <a:cubicBezTo>
                    <a:pt x="762" y="707"/>
                    <a:pt x="1486" y="491"/>
                    <a:pt x="2222" y="491"/>
                  </a:cubicBezTo>
                  <a:cubicBezTo>
                    <a:pt x="2914" y="491"/>
                    <a:pt x="3615" y="682"/>
                    <a:pt x="4262" y="1037"/>
                  </a:cubicBezTo>
                  <a:cubicBezTo>
                    <a:pt x="4929" y="1471"/>
                    <a:pt x="5529" y="1938"/>
                    <a:pt x="6130" y="2438"/>
                  </a:cubicBezTo>
                  <a:cubicBezTo>
                    <a:pt x="6430" y="2672"/>
                    <a:pt x="6764" y="2939"/>
                    <a:pt x="7097" y="3139"/>
                  </a:cubicBezTo>
                  <a:cubicBezTo>
                    <a:pt x="7431" y="3406"/>
                    <a:pt x="7831" y="3506"/>
                    <a:pt x="8198" y="3673"/>
                  </a:cubicBezTo>
                  <a:cubicBezTo>
                    <a:pt x="8214" y="3689"/>
                    <a:pt x="8230" y="3695"/>
                    <a:pt x="8244" y="3695"/>
                  </a:cubicBezTo>
                  <a:cubicBezTo>
                    <a:pt x="8289" y="3695"/>
                    <a:pt x="8315" y="3631"/>
                    <a:pt x="8265" y="3606"/>
                  </a:cubicBezTo>
                  <a:cubicBezTo>
                    <a:pt x="7831" y="3306"/>
                    <a:pt x="7531" y="2939"/>
                    <a:pt x="7164" y="2605"/>
                  </a:cubicBezTo>
                  <a:cubicBezTo>
                    <a:pt x="6830" y="2305"/>
                    <a:pt x="6530" y="2005"/>
                    <a:pt x="6197" y="1771"/>
                  </a:cubicBezTo>
                  <a:cubicBezTo>
                    <a:pt x="5529" y="1238"/>
                    <a:pt x="4829" y="737"/>
                    <a:pt x="4028" y="404"/>
                  </a:cubicBezTo>
                  <a:cubicBezTo>
                    <a:pt x="3504" y="163"/>
                    <a:pt x="2847" y="0"/>
                    <a:pt x="2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4"/>
            <p:cNvSpPr/>
            <p:nvPr/>
          </p:nvSpPr>
          <p:spPr>
            <a:xfrm>
              <a:off x="1943100" y="3611450"/>
              <a:ext cx="90225" cy="56025"/>
            </a:xfrm>
            <a:custGeom>
              <a:avLst/>
              <a:gdLst/>
              <a:ahLst/>
              <a:cxnLst/>
              <a:rect l="l" t="t" r="r" b="b"/>
              <a:pathLst>
                <a:path w="3609" h="2241" extrusionOk="0">
                  <a:moveTo>
                    <a:pt x="1823" y="1"/>
                  </a:moveTo>
                  <a:cubicBezTo>
                    <a:pt x="1607" y="1"/>
                    <a:pt x="1395" y="34"/>
                    <a:pt x="1206" y="97"/>
                  </a:cubicBezTo>
                  <a:cubicBezTo>
                    <a:pt x="739" y="197"/>
                    <a:pt x="406" y="531"/>
                    <a:pt x="72" y="864"/>
                  </a:cubicBezTo>
                  <a:cubicBezTo>
                    <a:pt x="0" y="936"/>
                    <a:pt x="49" y="991"/>
                    <a:pt x="95" y="991"/>
                  </a:cubicBezTo>
                  <a:cubicBezTo>
                    <a:pt x="113" y="991"/>
                    <a:pt x="130" y="983"/>
                    <a:pt x="139" y="964"/>
                  </a:cubicBezTo>
                  <a:cubicBezTo>
                    <a:pt x="439" y="664"/>
                    <a:pt x="739" y="464"/>
                    <a:pt x="1173" y="397"/>
                  </a:cubicBezTo>
                  <a:cubicBezTo>
                    <a:pt x="1216" y="393"/>
                    <a:pt x="1260" y="391"/>
                    <a:pt x="1304" y="391"/>
                  </a:cubicBezTo>
                  <a:cubicBezTo>
                    <a:pt x="1601" y="391"/>
                    <a:pt x="1917" y="485"/>
                    <a:pt x="2207" y="631"/>
                  </a:cubicBezTo>
                  <a:cubicBezTo>
                    <a:pt x="2441" y="731"/>
                    <a:pt x="2741" y="898"/>
                    <a:pt x="2908" y="1164"/>
                  </a:cubicBezTo>
                  <a:cubicBezTo>
                    <a:pt x="3074" y="1465"/>
                    <a:pt x="3174" y="1798"/>
                    <a:pt x="3108" y="2132"/>
                  </a:cubicBezTo>
                  <a:cubicBezTo>
                    <a:pt x="3108" y="2178"/>
                    <a:pt x="3156" y="2241"/>
                    <a:pt x="3208" y="2241"/>
                  </a:cubicBezTo>
                  <a:cubicBezTo>
                    <a:pt x="3231" y="2241"/>
                    <a:pt x="3254" y="2229"/>
                    <a:pt x="3275" y="2199"/>
                  </a:cubicBezTo>
                  <a:cubicBezTo>
                    <a:pt x="3575" y="1932"/>
                    <a:pt x="3608" y="1431"/>
                    <a:pt x="3441" y="1031"/>
                  </a:cubicBezTo>
                  <a:cubicBezTo>
                    <a:pt x="3275" y="631"/>
                    <a:pt x="2941" y="297"/>
                    <a:pt x="2541" y="130"/>
                  </a:cubicBezTo>
                  <a:cubicBezTo>
                    <a:pt x="2312" y="42"/>
                    <a:pt x="2064" y="1"/>
                    <a:pt x="1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4"/>
            <p:cNvSpPr/>
            <p:nvPr/>
          </p:nvSpPr>
          <p:spPr>
            <a:xfrm>
              <a:off x="2080825" y="4724200"/>
              <a:ext cx="580450" cy="19675"/>
            </a:xfrm>
            <a:custGeom>
              <a:avLst/>
              <a:gdLst/>
              <a:ahLst/>
              <a:cxnLst/>
              <a:rect l="l" t="t" r="r" b="b"/>
              <a:pathLst>
                <a:path w="23218" h="787" extrusionOk="0">
                  <a:moveTo>
                    <a:pt x="11217" y="0"/>
                  </a:moveTo>
                  <a:cubicBezTo>
                    <a:pt x="9226" y="0"/>
                    <a:pt x="7239" y="30"/>
                    <a:pt x="5238" y="119"/>
                  </a:cubicBezTo>
                  <a:cubicBezTo>
                    <a:pt x="3570" y="186"/>
                    <a:pt x="1868" y="319"/>
                    <a:pt x="201" y="352"/>
                  </a:cubicBezTo>
                  <a:cubicBezTo>
                    <a:pt x="0" y="352"/>
                    <a:pt x="0" y="653"/>
                    <a:pt x="201" y="653"/>
                  </a:cubicBezTo>
                  <a:cubicBezTo>
                    <a:pt x="3203" y="653"/>
                    <a:pt x="6172" y="786"/>
                    <a:pt x="9174" y="786"/>
                  </a:cubicBezTo>
                  <a:cubicBezTo>
                    <a:pt x="12176" y="786"/>
                    <a:pt x="15111" y="686"/>
                    <a:pt x="18113" y="653"/>
                  </a:cubicBezTo>
                  <a:cubicBezTo>
                    <a:pt x="18947" y="653"/>
                    <a:pt x="19748" y="653"/>
                    <a:pt x="20582" y="586"/>
                  </a:cubicBezTo>
                  <a:cubicBezTo>
                    <a:pt x="21416" y="586"/>
                    <a:pt x="22250" y="586"/>
                    <a:pt x="23084" y="486"/>
                  </a:cubicBezTo>
                  <a:cubicBezTo>
                    <a:pt x="23184" y="486"/>
                    <a:pt x="23217" y="319"/>
                    <a:pt x="23084" y="252"/>
                  </a:cubicBezTo>
                  <a:cubicBezTo>
                    <a:pt x="22383" y="152"/>
                    <a:pt x="21616" y="152"/>
                    <a:pt x="20915" y="119"/>
                  </a:cubicBezTo>
                  <a:cubicBezTo>
                    <a:pt x="20182" y="52"/>
                    <a:pt x="19448" y="52"/>
                    <a:pt x="18714" y="52"/>
                  </a:cubicBezTo>
                  <a:cubicBezTo>
                    <a:pt x="18238" y="73"/>
                    <a:pt x="17769" y="81"/>
                    <a:pt x="17303" y="81"/>
                  </a:cubicBezTo>
                  <a:cubicBezTo>
                    <a:pt x="16266" y="81"/>
                    <a:pt x="15246" y="42"/>
                    <a:pt x="14211" y="19"/>
                  </a:cubicBezTo>
                  <a:cubicBezTo>
                    <a:pt x="13210" y="8"/>
                    <a:pt x="12213" y="0"/>
                    <a:pt x="11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4"/>
            <p:cNvSpPr/>
            <p:nvPr/>
          </p:nvSpPr>
          <p:spPr>
            <a:xfrm>
              <a:off x="2073325" y="4166025"/>
              <a:ext cx="19200" cy="570125"/>
            </a:xfrm>
            <a:custGeom>
              <a:avLst/>
              <a:gdLst/>
              <a:ahLst/>
              <a:cxnLst/>
              <a:rect l="l" t="t" r="r" b="b"/>
              <a:pathLst>
                <a:path w="768" h="22805" extrusionOk="0">
                  <a:moveTo>
                    <a:pt x="548" y="0"/>
                  </a:moveTo>
                  <a:cubicBezTo>
                    <a:pt x="457" y="0"/>
                    <a:pt x="367" y="59"/>
                    <a:pt x="367" y="163"/>
                  </a:cubicBezTo>
                  <a:cubicBezTo>
                    <a:pt x="234" y="1631"/>
                    <a:pt x="234" y="3132"/>
                    <a:pt x="234" y="4600"/>
                  </a:cubicBezTo>
                  <a:cubicBezTo>
                    <a:pt x="234" y="6034"/>
                    <a:pt x="200" y="7502"/>
                    <a:pt x="167" y="8936"/>
                  </a:cubicBezTo>
                  <a:cubicBezTo>
                    <a:pt x="67" y="11838"/>
                    <a:pt x="0" y="14707"/>
                    <a:pt x="0" y="17642"/>
                  </a:cubicBezTo>
                  <a:cubicBezTo>
                    <a:pt x="0" y="19310"/>
                    <a:pt x="34" y="20911"/>
                    <a:pt x="67" y="22579"/>
                  </a:cubicBezTo>
                  <a:cubicBezTo>
                    <a:pt x="67" y="22729"/>
                    <a:pt x="184" y="22804"/>
                    <a:pt x="300" y="22804"/>
                  </a:cubicBezTo>
                  <a:cubicBezTo>
                    <a:pt x="417" y="22804"/>
                    <a:pt x="534" y="22729"/>
                    <a:pt x="534" y="22579"/>
                  </a:cubicBezTo>
                  <a:cubicBezTo>
                    <a:pt x="734" y="16742"/>
                    <a:pt x="501" y="10904"/>
                    <a:pt x="667" y="5133"/>
                  </a:cubicBezTo>
                  <a:cubicBezTo>
                    <a:pt x="701" y="3466"/>
                    <a:pt x="767" y="1831"/>
                    <a:pt x="734" y="163"/>
                  </a:cubicBezTo>
                  <a:cubicBezTo>
                    <a:pt x="718" y="51"/>
                    <a:pt x="633" y="0"/>
                    <a:pt x="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4"/>
            <p:cNvSpPr/>
            <p:nvPr/>
          </p:nvSpPr>
          <p:spPr>
            <a:xfrm>
              <a:off x="1986600" y="4437775"/>
              <a:ext cx="100075" cy="305050"/>
            </a:xfrm>
            <a:custGeom>
              <a:avLst/>
              <a:gdLst/>
              <a:ahLst/>
              <a:cxnLst/>
              <a:rect l="l" t="t" r="r" b="b"/>
              <a:pathLst>
                <a:path w="4003" h="12202" extrusionOk="0">
                  <a:moveTo>
                    <a:pt x="2202" y="1"/>
                  </a:moveTo>
                  <a:cubicBezTo>
                    <a:pt x="1501" y="1"/>
                    <a:pt x="801" y="268"/>
                    <a:pt x="434" y="835"/>
                  </a:cubicBezTo>
                  <a:cubicBezTo>
                    <a:pt x="0" y="1435"/>
                    <a:pt x="100" y="2236"/>
                    <a:pt x="267" y="2870"/>
                  </a:cubicBezTo>
                  <a:cubicBezTo>
                    <a:pt x="634" y="4204"/>
                    <a:pt x="1535" y="5305"/>
                    <a:pt x="2302" y="6472"/>
                  </a:cubicBezTo>
                  <a:cubicBezTo>
                    <a:pt x="2769" y="7239"/>
                    <a:pt x="3036" y="8007"/>
                    <a:pt x="3202" y="8907"/>
                  </a:cubicBezTo>
                  <a:cubicBezTo>
                    <a:pt x="3369" y="9908"/>
                    <a:pt x="3503" y="10942"/>
                    <a:pt x="3536" y="11976"/>
                  </a:cubicBezTo>
                  <a:cubicBezTo>
                    <a:pt x="3536" y="12126"/>
                    <a:pt x="3644" y="12201"/>
                    <a:pt x="3753" y="12201"/>
                  </a:cubicBezTo>
                  <a:cubicBezTo>
                    <a:pt x="3861" y="12201"/>
                    <a:pt x="3970" y="12126"/>
                    <a:pt x="3970" y="11976"/>
                  </a:cubicBezTo>
                  <a:cubicBezTo>
                    <a:pt x="4003" y="10742"/>
                    <a:pt x="4003" y="9441"/>
                    <a:pt x="3669" y="8173"/>
                  </a:cubicBezTo>
                  <a:cubicBezTo>
                    <a:pt x="3436" y="7139"/>
                    <a:pt x="2835" y="6205"/>
                    <a:pt x="2268" y="5338"/>
                  </a:cubicBezTo>
                  <a:cubicBezTo>
                    <a:pt x="1701" y="4504"/>
                    <a:pt x="1101" y="3670"/>
                    <a:pt x="834" y="2669"/>
                  </a:cubicBezTo>
                  <a:cubicBezTo>
                    <a:pt x="701" y="2202"/>
                    <a:pt x="667" y="1602"/>
                    <a:pt x="967" y="1168"/>
                  </a:cubicBezTo>
                  <a:cubicBezTo>
                    <a:pt x="1253" y="825"/>
                    <a:pt x="1784" y="654"/>
                    <a:pt x="2266" y="654"/>
                  </a:cubicBezTo>
                  <a:cubicBezTo>
                    <a:pt x="2347" y="654"/>
                    <a:pt x="2426" y="659"/>
                    <a:pt x="2502" y="668"/>
                  </a:cubicBezTo>
                  <a:cubicBezTo>
                    <a:pt x="3102" y="801"/>
                    <a:pt x="3302" y="1569"/>
                    <a:pt x="3036" y="2002"/>
                  </a:cubicBezTo>
                  <a:cubicBezTo>
                    <a:pt x="2944" y="2185"/>
                    <a:pt x="2714" y="2340"/>
                    <a:pt x="2471" y="2340"/>
                  </a:cubicBezTo>
                  <a:cubicBezTo>
                    <a:pt x="2448" y="2340"/>
                    <a:pt x="2425" y="2339"/>
                    <a:pt x="2402" y="2336"/>
                  </a:cubicBezTo>
                  <a:cubicBezTo>
                    <a:pt x="2166" y="2306"/>
                    <a:pt x="2035" y="1913"/>
                    <a:pt x="2259" y="1913"/>
                  </a:cubicBezTo>
                  <a:cubicBezTo>
                    <a:pt x="2289" y="1913"/>
                    <a:pt x="2325" y="1920"/>
                    <a:pt x="2368" y="1936"/>
                  </a:cubicBezTo>
                  <a:cubicBezTo>
                    <a:pt x="2401" y="1944"/>
                    <a:pt x="2431" y="1947"/>
                    <a:pt x="2461" y="1947"/>
                  </a:cubicBezTo>
                  <a:cubicBezTo>
                    <a:pt x="2797" y="1947"/>
                    <a:pt x="2942" y="1455"/>
                    <a:pt x="2635" y="1302"/>
                  </a:cubicBezTo>
                  <a:cubicBezTo>
                    <a:pt x="2513" y="1241"/>
                    <a:pt x="2390" y="1213"/>
                    <a:pt x="2273" y="1213"/>
                  </a:cubicBezTo>
                  <a:cubicBezTo>
                    <a:pt x="1753" y="1213"/>
                    <a:pt x="1338" y="1758"/>
                    <a:pt x="1501" y="2303"/>
                  </a:cubicBezTo>
                  <a:cubicBezTo>
                    <a:pt x="1638" y="2758"/>
                    <a:pt x="2054" y="2980"/>
                    <a:pt x="2484" y="2980"/>
                  </a:cubicBezTo>
                  <a:cubicBezTo>
                    <a:pt x="2685" y="2980"/>
                    <a:pt x="2889" y="2932"/>
                    <a:pt x="3069" y="2836"/>
                  </a:cubicBezTo>
                  <a:cubicBezTo>
                    <a:pt x="3703" y="2503"/>
                    <a:pt x="3870" y="1769"/>
                    <a:pt x="3703" y="1135"/>
                  </a:cubicBezTo>
                  <a:cubicBezTo>
                    <a:pt x="3536" y="368"/>
                    <a:pt x="2902" y="1"/>
                    <a:pt x="22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4"/>
            <p:cNvSpPr/>
            <p:nvPr/>
          </p:nvSpPr>
          <p:spPr>
            <a:xfrm>
              <a:off x="2079450" y="4730600"/>
              <a:ext cx="298875" cy="89425"/>
            </a:xfrm>
            <a:custGeom>
              <a:avLst/>
              <a:gdLst/>
              <a:ahLst/>
              <a:cxnLst/>
              <a:rect l="l" t="t" r="r" b="b"/>
              <a:pathLst>
                <a:path w="11955" h="3577" extrusionOk="0">
                  <a:moveTo>
                    <a:pt x="9924" y="0"/>
                  </a:moveTo>
                  <a:cubicBezTo>
                    <a:pt x="9577" y="0"/>
                    <a:pt x="9251" y="92"/>
                    <a:pt x="8995" y="297"/>
                  </a:cubicBezTo>
                  <a:cubicBezTo>
                    <a:pt x="8562" y="730"/>
                    <a:pt x="8328" y="1531"/>
                    <a:pt x="8895" y="1964"/>
                  </a:cubicBezTo>
                  <a:cubicBezTo>
                    <a:pt x="9078" y="2133"/>
                    <a:pt x="9327" y="2219"/>
                    <a:pt x="9573" y="2219"/>
                  </a:cubicBezTo>
                  <a:cubicBezTo>
                    <a:pt x="9910" y="2219"/>
                    <a:pt x="10242" y="2059"/>
                    <a:pt x="10396" y="1731"/>
                  </a:cubicBezTo>
                  <a:cubicBezTo>
                    <a:pt x="10511" y="1478"/>
                    <a:pt x="10277" y="1209"/>
                    <a:pt x="10055" y="1209"/>
                  </a:cubicBezTo>
                  <a:cubicBezTo>
                    <a:pt x="9955" y="1209"/>
                    <a:pt x="9858" y="1263"/>
                    <a:pt x="9796" y="1397"/>
                  </a:cubicBezTo>
                  <a:cubicBezTo>
                    <a:pt x="9736" y="1516"/>
                    <a:pt x="9647" y="1567"/>
                    <a:pt x="9557" y="1567"/>
                  </a:cubicBezTo>
                  <a:cubicBezTo>
                    <a:pt x="9395" y="1567"/>
                    <a:pt x="9229" y="1400"/>
                    <a:pt x="9229" y="1164"/>
                  </a:cubicBezTo>
                  <a:cubicBezTo>
                    <a:pt x="9229" y="780"/>
                    <a:pt x="9542" y="614"/>
                    <a:pt x="9881" y="614"/>
                  </a:cubicBezTo>
                  <a:cubicBezTo>
                    <a:pt x="10073" y="614"/>
                    <a:pt x="10273" y="667"/>
                    <a:pt x="10430" y="764"/>
                  </a:cubicBezTo>
                  <a:cubicBezTo>
                    <a:pt x="10796" y="964"/>
                    <a:pt x="10997" y="1397"/>
                    <a:pt x="10997" y="1798"/>
                  </a:cubicBezTo>
                  <a:cubicBezTo>
                    <a:pt x="10997" y="2265"/>
                    <a:pt x="10730" y="2598"/>
                    <a:pt x="10296" y="2732"/>
                  </a:cubicBezTo>
                  <a:cubicBezTo>
                    <a:pt x="10028" y="2830"/>
                    <a:pt x="9748" y="2871"/>
                    <a:pt x="9464" y="2871"/>
                  </a:cubicBezTo>
                  <a:cubicBezTo>
                    <a:pt x="8689" y="2871"/>
                    <a:pt x="7886" y="2567"/>
                    <a:pt x="7227" y="2298"/>
                  </a:cubicBezTo>
                  <a:cubicBezTo>
                    <a:pt x="6126" y="1831"/>
                    <a:pt x="5126" y="1231"/>
                    <a:pt x="4058" y="797"/>
                  </a:cubicBezTo>
                  <a:cubicBezTo>
                    <a:pt x="3185" y="443"/>
                    <a:pt x="2295" y="189"/>
                    <a:pt x="1388" y="189"/>
                  </a:cubicBezTo>
                  <a:cubicBezTo>
                    <a:pt x="1014" y="189"/>
                    <a:pt x="636" y="232"/>
                    <a:pt x="256" y="330"/>
                  </a:cubicBezTo>
                  <a:cubicBezTo>
                    <a:pt x="0" y="426"/>
                    <a:pt x="81" y="766"/>
                    <a:pt x="351" y="766"/>
                  </a:cubicBezTo>
                  <a:cubicBezTo>
                    <a:pt x="363" y="766"/>
                    <a:pt x="376" y="765"/>
                    <a:pt x="389" y="764"/>
                  </a:cubicBezTo>
                  <a:cubicBezTo>
                    <a:pt x="634" y="718"/>
                    <a:pt x="879" y="697"/>
                    <a:pt x="1124" y="697"/>
                  </a:cubicBezTo>
                  <a:cubicBezTo>
                    <a:pt x="2476" y="697"/>
                    <a:pt x="3806" y="1338"/>
                    <a:pt x="4992" y="1931"/>
                  </a:cubicBezTo>
                  <a:cubicBezTo>
                    <a:pt x="6327" y="2632"/>
                    <a:pt x="7728" y="3432"/>
                    <a:pt x="9262" y="3566"/>
                  </a:cubicBezTo>
                  <a:cubicBezTo>
                    <a:pt x="9349" y="3573"/>
                    <a:pt x="9437" y="3577"/>
                    <a:pt x="9527" y="3577"/>
                  </a:cubicBezTo>
                  <a:cubicBezTo>
                    <a:pt x="10648" y="3577"/>
                    <a:pt x="11954" y="2992"/>
                    <a:pt x="11831" y="1664"/>
                  </a:cubicBezTo>
                  <a:cubicBezTo>
                    <a:pt x="11797" y="1097"/>
                    <a:pt x="11464" y="563"/>
                    <a:pt x="10930" y="230"/>
                  </a:cubicBezTo>
                  <a:cubicBezTo>
                    <a:pt x="10604" y="83"/>
                    <a:pt x="10255" y="0"/>
                    <a:pt x="99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4"/>
            <p:cNvSpPr/>
            <p:nvPr/>
          </p:nvSpPr>
          <p:spPr>
            <a:xfrm>
              <a:off x="2360200" y="4731575"/>
              <a:ext cx="275200" cy="104600"/>
            </a:xfrm>
            <a:custGeom>
              <a:avLst/>
              <a:gdLst/>
              <a:ahLst/>
              <a:cxnLst/>
              <a:rect l="l" t="t" r="r" b="b"/>
              <a:pathLst>
                <a:path w="11008" h="4184" extrusionOk="0">
                  <a:moveTo>
                    <a:pt x="2163" y="0"/>
                  </a:moveTo>
                  <a:cubicBezTo>
                    <a:pt x="2074" y="0"/>
                    <a:pt x="1986" y="8"/>
                    <a:pt x="1901" y="24"/>
                  </a:cubicBezTo>
                  <a:cubicBezTo>
                    <a:pt x="1101" y="157"/>
                    <a:pt x="400" y="791"/>
                    <a:pt x="200" y="1592"/>
                  </a:cubicBezTo>
                  <a:cubicBezTo>
                    <a:pt x="0" y="2426"/>
                    <a:pt x="367" y="3326"/>
                    <a:pt x="1034" y="3827"/>
                  </a:cubicBezTo>
                  <a:cubicBezTo>
                    <a:pt x="1414" y="4085"/>
                    <a:pt x="1835" y="4184"/>
                    <a:pt x="2269" y="4184"/>
                  </a:cubicBezTo>
                  <a:cubicBezTo>
                    <a:pt x="2789" y="4184"/>
                    <a:pt x="3327" y="4042"/>
                    <a:pt x="3836" y="3860"/>
                  </a:cubicBezTo>
                  <a:cubicBezTo>
                    <a:pt x="4770" y="3493"/>
                    <a:pt x="5604" y="2926"/>
                    <a:pt x="6405" y="2259"/>
                  </a:cubicBezTo>
                  <a:cubicBezTo>
                    <a:pt x="7105" y="1692"/>
                    <a:pt x="7839" y="1025"/>
                    <a:pt x="8773" y="1025"/>
                  </a:cubicBezTo>
                  <a:cubicBezTo>
                    <a:pt x="9607" y="1025"/>
                    <a:pt x="10508" y="1592"/>
                    <a:pt x="10107" y="2492"/>
                  </a:cubicBezTo>
                  <a:cubicBezTo>
                    <a:pt x="9971" y="2820"/>
                    <a:pt x="9677" y="3103"/>
                    <a:pt x="9319" y="3103"/>
                  </a:cubicBezTo>
                  <a:cubicBezTo>
                    <a:pt x="9240" y="3103"/>
                    <a:pt x="9158" y="3090"/>
                    <a:pt x="9073" y="3060"/>
                  </a:cubicBezTo>
                  <a:cubicBezTo>
                    <a:pt x="8840" y="2993"/>
                    <a:pt x="8706" y="2759"/>
                    <a:pt x="8773" y="2526"/>
                  </a:cubicBezTo>
                  <a:cubicBezTo>
                    <a:pt x="8906" y="2259"/>
                    <a:pt x="9240" y="2259"/>
                    <a:pt x="9507" y="2259"/>
                  </a:cubicBezTo>
                  <a:cubicBezTo>
                    <a:pt x="9740" y="2259"/>
                    <a:pt x="9707" y="1925"/>
                    <a:pt x="9440" y="1892"/>
                  </a:cubicBezTo>
                  <a:cubicBezTo>
                    <a:pt x="9368" y="1885"/>
                    <a:pt x="9293" y="1881"/>
                    <a:pt x="9217" y="1881"/>
                  </a:cubicBezTo>
                  <a:cubicBezTo>
                    <a:pt x="8939" y="1881"/>
                    <a:pt x="8642" y="1935"/>
                    <a:pt x="8406" y="2092"/>
                  </a:cubicBezTo>
                  <a:cubicBezTo>
                    <a:pt x="8106" y="2326"/>
                    <a:pt x="8073" y="2726"/>
                    <a:pt x="8206" y="3026"/>
                  </a:cubicBezTo>
                  <a:cubicBezTo>
                    <a:pt x="8347" y="3488"/>
                    <a:pt x="8790" y="3708"/>
                    <a:pt x="9251" y="3708"/>
                  </a:cubicBezTo>
                  <a:cubicBezTo>
                    <a:pt x="9556" y="3708"/>
                    <a:pt x="9868" y="3612"/>
                    <a:pt x="10107" y="3426"/>
                  </a:cubicBezTo>
                  <a:cubicBezTo>
                    <a:pt x="10708" y="3026"/>
                    <a:pt x="11008" y="2226"/>
                    <a:pt x="10774" y="1558"/>
                  </a:cubicBezTo>
                  <a:cubicBezTo>
                    <a:pt x="10574" y="891"/>
                    <a:pt x="9941" y="424"/>
                    <a:pt x="9240" y="291"/>
                  </a:cubicBezTo>
                  <a:cubicBezTo>
                    <a:pt x="9099" y="270"/>
                    <a:pt x="8962" y="261"/>
                    <a:pt x="8829" y="261"/>
                  </a:cubicBezTo>
                  <a:cubicBezTo>
                    <a:pt x="7225" y="261"/>
                    <a:pt x="6133" y="1658"/>
                    <a:pt x="4870" y="2459"/>
                  </a:cubicBezTo>
                  <a:cubicBezTo>
                    <a:pt x="4437" y="2726"/>
                    <a:pt x="4003" y="2959"/>
                    <a:pt x="3536" y="3160"/>
                  </a:cubicBezTo>
                  <a:cubicBezTo>
                    <a:pt x="3133" y="3275"/>
                    <a:pt x="2705" y="3440"/>
                    <a:pt x="2273" y="3440"/>
                  </a:cubicBezTo>
                  <a:cubicBezTo>
                    <a:pt x="2205" y="3440"/>
                    <a:pt x="2137" y="3436"/>
                    <a:pt x="2068" y="3426"/>
                  </a:cubicBezTo>
                  <a:cubicBezTo>
                    <a:pt x="1268" y="3360"/>
                    <a:pt x="601" y="2593"/>
                    <a:pt x="734" y="1759"/>
                  </a:cubicBezTo>
                  <a:cubicBezTo>
                    <a:pt x="837" y="1113"/>
                    <a:pt x="1480" y="528"/>
                    <a:pt x="2136" y="528"/>
                  </a:cubicBezTo>
                  <a:cubicBezTo>
                    <a:pt x="2328" y="528"/>
                    <a:pt x="2521" y="578"/>
                    <a:pt x="2702" y="691"/>
                  </a:cubicBezTo>
                  <a:cubicBezTo>
                    <a:pt x="3102" y="925"/>
                    <a:pt x="3202" y="1392"/>
                    <a:pt x="2835" y="1725"/>
                  </a:cubicBezTo>
                  <a:cubicBezTo>
                    <a:pt x="2737" y="1824"/>
                    <a:pt x="2546" y="1941"/>
                    <a:pt x="2400" y="1941"/>
                  </a:cubicBezTo>
                  <a:cubicBezTo>
                    <a:pt x="2349" y="1941"/>
                    <a:pt x="2303" y="1927"/>
                    <a:pt x="2268" y="1892"/>
                  </a:cubicBezTo>
                  <a:cubicBezTo>
                    <a:pt x="2259" y="1895"/>
                    <a:pt x="2251" y="1896"/>
                    <a:pt x="2244" y="1896"/>
                  </a:cubicBezTo>
                  <a:cubicBezTo>
                    <a:pt x="2169" y="1896"/>
                    <a:pt x="2174" y="1759"/>
                    <a:pt x="2235" y="1759"/>
                  </a:cubicBezTo>
                  <a:cubicBezTo>
                    <a:pt x="2625" y="1669"/>
                    <a:pt x="2476" y="1067"/>
                    <a:pt x="2151" y="1067"/>
                  </a:cubicBezTo>
                  <a:cubicBezTo>
                    <a:pt x="2114" y="1067"/>
                    <a:pt x="2075" y="1075"/>
                    <a:pt x="2035" y="1091"/>
                  </a:cubicBezTo>
                  <a:cubicBezTo>
                    <a:pt x="1334" y="1392"/>
                    <a:pt x="1434" y="2492"/>
                    <a:pt x="2202" y="2659"/>
                  </a:cubicBezTo>
                  <a:cubicBezTo>
                    <a:pt x="2277" y="2677"/>
                    <a:pt x="2352" y="2686"/>
                    <a:pt x="2427" y="2686"/>
                  </a:cubicBezTo>
                  <a:cubicBezTo>
                    <a:pt x="3178" y="2686"/>
                    <a:pt x="3854" y="1820"/>
                    <a:pt x="3703" y="1091"/>
                  </a:cubicBezTo>
                  <a:cubicBezTo>
                    <a:pt x="3556" y="417"/>
                    <a:pt x="2816" y="0"/>
                    <a:pt x="2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4"/>
            <p:cNvSpPr/>
            <p:nvPr/>
          </p:nvSpPr>
          <p:spPr>
            <a:xfrm>
              <a:off x="2511125" y="4727075"/>
              <a:ext cx="266900" cy="169625"/>
            </a:xfrm>
            <a:custGeom>
              <a:avLst/>
              <a:gdLst/>
              <a:ahLst/>
              <a:cxnLst/>
              <a:rect l="l" t="t" r="r" b="b"/>
              <a:pathLst>
                <a:path w="10676" h="6785" extrusionOk="0">
                  <a:moveTo>
                    <a:pt x="4551" y="0"/>
                  </a:moveTo>
                  <a:cubicBezTo>
                    <a:pt x="3079" y="0"/>
                    <a:pt x="1606" y="177"/>
                    <a:pt x="134" y="204"/>
                  </a:cubicBezTo>
                  <a:cubicBezTo>
                    <a:pt x="1" y="204"/>
                    <a:pt x="1" y="404"/>
                    <a:pt x="134" y="404"/>
                  </a:cubicBezTo>
                  <a:cubicBezTo>
                    <a:pt x="1368" y="438"/>
                    <a:pt x="2636" y="571"/>
                    <a:pt x="3904" y="671"/>
                  </a:cubicBezTo>
                  <a:cubicBezTo>
                    <a:pt x="5038" y="704"/>
                    <a:pt x="6205" y="704"/>
                    <a:pt x="7273" y="1038"/>
                  </a:cubicBezTo>
                  <a:cubicBezTo>
                    <a:pt x="8207" y="1338"/>
                    <a:pt x="9041" y="1872"/>
                    <a:pt x="9541" y="2672"/>
                  </a:cubicBezTo>
                  <a:cubicBezTo>
                    <a:pt x="10041" y="3506"/>
                    <a:pt x="10175" y="4440"/>
                    <a:pt x="9608" y="5274"/>
                  </a:cubicBezTo>
                  <a:cubicBezTo>
                    <a:pt x="9168" y="6027"/>
                    <a:pt x="8287" y="6514"/>
                    <a:pt x="7379" y="6514"/>
                  </a:cubicBezTo>
                  <a:cubicBezTo>
                    <a:pt x="7321" y="6514"/>
                    <a:pt x="7264" y="6513"/>
                    <a:pt x="7206" y="6509"/>
                  </a:cubicBezTo>
                  <a:cubicBezTo>
                    <a:pt x="6239" y="6375"/>
                    <a:pt x="5405" y="5708"/>
                    <a:pt x="5004" y="4874"/>
                  </a:cubicBezTo>
                  <a:cubicBezTo>
                    <a:pt x="4604" y="4073"/>
                    <a:pt x="4604" y="3006"/>
                    <a:pt x="5238" y="2339"/>
                  </a:cubicBezTo>
                  <a:cubicBezTo>
                    <a:pt x="5577" y="1982"/>
                    <a:pt x="6156" y="1777"/>
                    <a:pt x="6707" y="1777"/>
                  </a:cubicBezTo>
                  <a:cubicBezTo>
                    <a:pt x="7185" y="1777"/>
                    <a:pt x="7643" y="1931"/>
                    <a:pt x="7906" y="2272"/>
                  </a:cubicBezTo>
                  <a:cubicBezTo>
                    <a:pt x="8240" y="2706"/>
                    <a:pt x="8540" y="3473"/>
                    <a:pt x="8440" y="4073"/>
                  </a:cubicBezTo>
                  <a:cubicBezTo>
                    <a:pt x="8376" y="4522"/>
                    <a:pt x="7942" y="4909"/>
                    <a:pt x="7465" y="4909"/>
                  </a:cubicBezTo>
                  <a:cubicBezTo>
                    <a:pt x="7445" y="4909"/>
                    <a:pt x="7426" y="4909"/>
                    <a:pt x="7406" y="4907"/>
                  </a:cubicBezTo>
                  <a:cubicBezTo>
                    <a:pt x="6939" y="4874"/>
                    <a:pt x="6605" y="4407"/>
                    <a:pt x="6706" y="3940"/>
                  </a:cubicBezTo>
                  <a:cubicBezTo>
                    <a:pt x="6737" y="3719"/>
                    <a:pt x="6919" y="3437"/>
                    <a:pt x="7194" y="3437"/>
                  </a:cubicBezTo>
                  <a:cubicBezTo>
                    <a:pt x="7209" y="3437"/>
                    <a:pt x="7224" y="3438"/>
                    <a:pt x="7239" y="3440"/>
                  </a:cubicBezTo>
                  <a:cubicBezTo>
                    <a:pt x="7473" y="3440"/>
                    <a:pt x="7573" y="3740"/>
                    <a:pt x="7473" y="3907"/>
                  </a:cubicBezTo>
                  <a:cubicBezTo>
                    <a:pt x="7319" y="4060"/>
                    <a:pt x="7519" y="4273"/>
                    <a:pt x="7696" y="4273"/>
                  </a:cubicBezTo>
                  <a:cubicBezTo>
                    <a:pt x="7750" y="4273"/>
                    <a:pt x="7801" y="4253"/>
                    <a:pt x="7840" y="4207"/>
                  </a:cubicBezTo>
                  <a:cubicBezTo>
                    <a:pt x="8173" y="3840"/>
                    <a:pt x="8040" y="3206"/>
                    <a:pt x="7573" y="3006"/>
                  </a:cubicBezTo>
                  <a:cubicBezTo>
                    <a:pt x="7445" y="2934"/>
                    <a:pt x="7312" y="2903"/>
                    <a:pt x="7181" y="2903"/>
                  </a:cubicBezTo>
                  <a:cubicBezTo>
                    <a:pt x="6761" y="2903"/>
                    <a:pt x="6358" y="3226"/>
                    <a:pt x="6205" y="3606"/>
                  </a:cubicBezTo>
                  <a:cubicBezTo>
                    <a:pt x="5814" y="4557"/>
                    <a:pt x="6618" y="5484"/>
                    <a:pt x="7517" y="5484"/>
                  </a:cubicBezTo>
                  <a:cubicBezTo>
                    <a:pt x="7690" y="5484"/>
                    <a:pt x="7867" y="5450"/>
                    <a:pt x="8040" y="5374"/>
                  </a:cubicBezTo>
                  <a:cubicBezTo>
                    <a:pt x="9407" y="4841"/>
                    <a:pt x="9141" y="3073"/>
                    <a:pt x="8473" y="2072"/>
                  </a:cubicBezTo>
                  <a:cubicBezTo>
                    <a:pt x="8042" y="1471"/>
                    <a:pt x="7304" y="1177"/>
                    <a:pt x="6563" y="1177"/>
                  </a:cubicBezTo>
                  <a:cubicBezTo>
                    <a:pt x="5987" y="1177"/>
                    <a:pt x="5409" y="1355"/>
                    <a:pt x="4971" y="1705"/>
                  </a:cubicBezTo>
                  <a:cubicBezTo>
                    <a:pt x="4004" y="2439"/>
                    <a:pt x="3937" y="3873"/>
                    <a:pt x="4471" y="4874"/>
                  </a:cubicBezTo>
                  <a:cubicBezTo>
                    <a:pt x="4971" y="5941"/>
                    <a:pt x="6038" y="6709"/>
                    <a:pt x="7206" y="6775"/>
                  </a:cubicBezTo>
                  <a:cubicBezTo>
                    <a:pt x="7278" y="6782"/>
                    <a:pt x="7351" y="6785"/>
                    <a:pt x="7423" y="6785"/>
                  </a:cubicBezTo>
                  <a:cubicBezTo>
                    <a:pt x="8483" y="6785"/>
                    <a:pt x="9510" y="6113"/>
                    <a:pt x="10041" y="5208"/>
                  </a:cubicBezTo>
                  <a:cubicBezTo>
                    <a:pt x="10675" y="4107"/>
                    <a:pt x="10508" y="2873"/>
                    <a:pt x="9741" y="1872"/>
                  </a:cubicBezTo>
                  <a:cubicBezTo>
                    <a:pt x="8740" y="604"/>
                    <a:pt x="7173" y="171"/>
                    <a:pt x="5638" y="37"/>
                  </a:cubicBezTo>
                  <a:cubicBezTo>
                    <a:pt x="5276" y="11"/>
                    <a:pt x="4913" y="0"/>
                    <a:pt x="45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4"/>
            <p:cNvSpPr/>
            <p:nvPr/>
          </p:nvSpPr>
          <p:spPr>
            <a:xfrm>
              <a:off x="1977425" y="4174775"/>
              <a:ext cx="112600" cy="267725"/>
            </a:xfrm>
            <a:custGeom>
              <a:avLst/>
              <a:gdLst/>
              <a:ahLst/>
              <a:cxnLst/>
              <a:rect l="l" t="t" r="r" b="b"/>
              <a:pathLst>
                <a:path w="4504" h="10709" extrusionOk="0">
                  <a:moveTo>
                    <a:pt x="2359" y="1"/>
                  </a:moveTo>
                  <a:cubicBezTo>
                    <a:pt x="1819" y="1"/>
                    <a:pt x="1268" y="285"/>
                    <a:pt x="934" y="747"/>
                  </a:cubicBezTo>
                  <a:cubicBezTo>
                    <a:pt x="501" y="1348"/>
                    <a:pt x="567" y="2348"/>
                    <a:pt x="1368" y="2649"/>
                  </a:cubicBezTo>
                  <a:cubicBezTo>
                    <a:pt x="1476" y="2697"/>
                    <a:pt x="1598" y="2723"/>
                    <a:pt x="1718" y="2723"/>
                  </a:cubicBezTo>
                  <a:cubicBezTo>
                    <a:pt x="1931" y="2723"/>
                    <a:pt x="2141" y="2640"/>
                    <a:pt x="2268" y="2448"/>
                  </a:cubicBezTo>
                  <a:cubicBezTo>
                    <a:pt x="2502" y="2148"/>
                    <a:pt x="2535" y="1748"/>
                    <a:pt x="2502" y="1414"/>
                  </a:cubicBezTo>
                  <a:cubicBezTo>
                    <a:pt x="2465" y="1268"/>
                    <a:pt x="2348" y="1192"/>
                    <a:pt x="2250" y="1192"/>
                  </a:cubicBezTo>
                  <a:cubicBezTo>
                    <a:pt x="2169" y="1192"/>
                    <a:pt x="2102" y="1243"/>
                    <a:pt x="2102" y="1348"/>
                  </a:cubicBezTo>
                  <a:cubicBezTo>
                    <a:pt x="2102" y="1615"/>
                    <a:pt x="2102" y="1948"/>
                    <a:pt x="1868" y="2082"/>
                  </a:cubicBezTo>
                  <a:cubicBezTo>
                    <a:pt x="1822" y="2093"/>
                    <a:pt x="1777" y="2099"/>
                    <a:pt x="1735" y="2099"/>
                  </a:cubicBezTo>
                  <a:cubicBezTo>
                    <a:pt x="1536" y="2099"/>
                    <a:pt x="1390" y="1974"/>
                    <a:pt x="1334" y="1781"/>
                  </a:cubicBezTo>
                  <a:cubicBezTo>
                    <a:pt x="1168" y="1314"/>
                    <a:pt x="1501" y="914"/>
                    <a:pt x="1902" y="747"/>
                  </a:cubicBezTo>
                  <a:cubicBezTo>
                    <a:pt x="2048" y="680"/>
                    <a:pt x="2187" y="649"/>
                    <a:pt x="2316" y="649"/>
                  </a:cubicBezTo>
                  <a:cubicBezTo>
                    <a:pt x="2954" y="649"/>
                    <a:pt x="3369" y="1388"/>
                    <a:pt x="3369" y="2082"/>
                  </a:cubicBezTo>
                  <a:cubicBezTo>
                    <a:pt x="3369" y="3016"/>
                    <a:pt x="2702" y="3749"/>
                    <a:pt x="2102" y="4450"/>
                  </a:cubicBezTo>
                  <a:cubicBezTo>
                    <a:pt x="1468" y="5250"/>
                    <a:pt x="901" y="6084"/>
                    <a:pt x="534" y="7018"/>
                  </a:cubicBezTo>
                  <a:cubicBezTo>
                    <a:pt x="200" y="7952"/>
                    <a:pt x="0" y="8986"/>
                    <a:pt x="567" y="9820"/>
                  </a:cubicBezTo>
                  <a:cubicBezTo>
                    <a:pt x="975" y="10364"/>
                    <a:pt x="1627" y="10709"/>
                    <a:pt x="2306" y="10709"/>
                  </a:cubicBezTo>
                  <a:cubicBezTo>
                    <a:pt x="2460" y="10709"/>
                    <a:pt x="2615" y="10691"/>
                    <a:pt x="2769" y="10654"/>
                  </a:cubicBezTo>
                  <a:cubicBezTo>
                    <a:pt x="3569" y="10454"/>
                    <a:pt x="4237" y="9754"/>
                    <a:pt x="4370" y="8953"/>
                  </a:cubicBezTo>
                  <a:cubicBezTo>
                    <a:pt x="4503" y="8253"/>
                    <a:pt x="4070" y="7319"/>
                    <a:pt x="3303" y="7152"/>
                  </a:cubicBezTo>
                  <a:cubicBezTo>
                    <a:pt x="3233" y="7137"/>
                    <a:pt x="3162" y="7130"/>
                    <a:pt x="3090" y="7130"/>
                  </a:cubicBezTo>
                  <a:cubicBezTo>
                    <a:pt x="2342" y="7130"/>
                    <a:pt x="1552" y="7892"/>
                    <a:pt x="1735" y="8653"/>
                  </a:cubicBezTo>
                  <a:cubicBezTo>
                    <a:pt x="1826" y="9071"/>
                    <a:pt x="2194" y="9291"/>
                    <a:pt x="2559" y="9291"/>
                  </a:cubicBezTo>
                  <a:cubicBezTo>
                    <a:pt x="2864" y="9291"/>
                    <a:pt x="3166" y="9138"/>
                    <a:pt x="3303" y="8820"/>
                  </a:cubicBezTo>
                  <a:cubicBezTo>
                    <a:pt x="3406" y="8571"/>
                    <a:pt x="3162" y="8387"/>
                    <a:pt x="2939" y="8387"/>
                  </a:cubicBezTo>
                  <a:cubicBezTo>
                    <a:pt x="2802" y="8387"/>
                    <a:pt x="2673" y="8455"/>
                    <a:pt x="2635" y="8620"/>
                  </a:cubicBezTo>
                  <a:cubicBezTo>
                    <a:pt x="2635" y="8633"/>
                    <a:pt x="2607" y="8641"/>
                    <a:pt x="2576" y="8641"/>
                  </a:cubicBezTo>
                  <a:cubicBezTo>
                    <a:pt x="2532" y="8641"/>
                    <a:pt x="2482" y="8625"/>
                    <a:pt x="2502" y="8586"/>
                  </a:cubicBezTo>
                  <a:cubicBezTo>
                    <a:pt x="2369" y="8453"/>
                    <a:pt x="2535" y="8153"/>
                    <a:pt x="2669" y="8019"/>
                  </a:cubicBezTo>
                  <a:cubicBezTo>
                    <a:pt x="2811" y="7863"/>
                    <a:pt x="2970" y="7792"/>
                    <a:pt x="3128" y="7792"/>
                  </a:cubicBezTo>
                  <a:cubicBezTo>
                    <a:pt x="3341" y="7792"/>
                    <a:pt x="3549" y="7922"/>
                    <a:pt x="3703" y="8153"/>
                  </a:cubicBezTo>
                  <a:cubicBezTo>
                    <a:pt x="4203" y="8953"/>
                    <a:pt x="3436" y="9987"/>
                    <a:pt x="2602" y="10121"/>
                  </a:cubicBezTo>
                  <a:cubicBezTo>
                    <a:pt x="2530" y="10132"/>
                    <a:pt x="2459" y="10138"/>
                    <a:pt x="2388" y="10138"/>
                  </a:cubicBezTo>
                  <a:cubicBezTo>
                    <a:pt x="1646" y="10138"/>
                    <a:pt x="1026" y="9518"/>
                    <a:pt x="934" y="8786"/>
                  </a:cubicBezTo>
                  <a:cubicBezTo>
                    <a:pt x="901" y="8286"/>
                    <a:pt x="1068" y="7786"/>
                    <a:pt x="1234" y="7319"/>
                  </a:cubicBezTo>
                  <a:cubicBezTo>
                    <a:pt x="1401" y="6852"/>
                    <a:pt x="1668" y="6418"/>
                    <a:pt x="1902" y="5984"/>
                  </a:cubicBezTo>
                  <a:cubicBezTo>
                    <a:pt x="2769" y="4617"/>
                    <a:pt x="4370" y="3449"/>
                    <a:pt x="4070" y="1615"/>
                  </a:cubicBezTo>
                  <a:cubicBezTo>
                    <a:pt x="3936" y="914"/>
                    <a:pt x="3503" y="280"/>
                    <a:pt x="2836" y="80"/>
                  </a:cubicBezTo>
                  <a:cubicBezTo>
                    <a:pt x="2682" y="26"/>
                    <a:pt x="2521" y="1"/>
                    <a:pt x="2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4"/>
            <p:cNvSpPr/>
            <p:nvPr/>
          </p:nvSpPr>
          <p:spPr>
            <a:xfrm>
              <a:off x="1919875" y="4033525"/>
              <a:ext cx="174325" cy="260025"/>
            </a:xfrm>
            <a:custGeom>
              <a:avLst/>
              <a:gdLst/>
              <a:ahLst/>
              <a:cxnLst/>
              <a:rect l="l" t="t" r="r" b="b"/>
              <a:pathLst>
                <a:path w="6973" h="10401" extrusionOk="0">
                  <a:moveTo>
                    <a:pt x="3105" y="1"/>
                  </a:moveTo>
                  <a:cubicBezTo>
                    <a:pt x="2621" y="1"/>
                    <a:pt x="2133" y="126"/>
                    <a:pt x="1668" y="393"/>
                  </a:cubicBezTo>
                  <a:cubicBezTo>
                    <a:pt x="701" y="960"/>
                    <a:pt x="1" y="2094"/>
                    <a:pt x="101" y="3228"/>
                  </a:cubicBezTo>
                  <a:cubicBezTo>
                    <a:pt x="167" y="4396"/>
                    <a:pt x="935" y="5463"/>
                    <a:pt x="2002" y="5964"/>
                  </a:cubicBezTo>
                  <a:cubicBezTo>
                    <a:pt x="2409" y="6167"/>
                    <a:pt x="2888" y="6282"/>
                    <a:pt x="3362" y="6282"/>
                  </a:cubicBezTo>
                  <a:cubicBezTo>
                    <a:pt x="4054" y="6282"/>
                    <a:pt x="4735" y="6037"/>
                    <a:pt x="5171" y="5463"/>
                  </a:cubicBezTo>
                  <a:cubicBezTo>
                    <a:pt x="5971" y="4463"/>
                    <a:pt x="5871" y="2728"/>
                    <a:pt x="4804" y="1961"/>
                  </a:cubicBezTo>
                  <a:cubicBezTo>
                    <a:pt x="4320" y="1638"/>
                    <a:pt x="3656" y="1401"/>
                    <a:pt x="3040" y="1401"/>
                  </a:cubicBezTo>
                  <a:cubicBezTo>
                    <a:pt x="2382" y="1401"/>
                    <a:pt x="1777" y="1671"/>
                    <a:pt x="1502" y="2394"/>
                  </a:cubicBezTo>
                  <a:cubicBezTo>
                    <a:pt x="1102" y="3308"/>
                    <a:pt x="1851" y="4320"/>
                    <a:pt x="2787" y="4320"/>
                  </a:cubicBezTo>
                  <a:cubicBezTo>
                    <a:pt x="2944" y="4320"/>
                    <a:pt x="3106" y="4291"/>
                    <a:pt x="3270" y="4229"/>
                  </a:cubicBezTo>
                  <a:cubicBezTo>
                    <a:pt x="3770" y="3996"/>
                    <a:pt x="4170" y="3395"/>
                    <a:pt x="3870" y="2828"/>
                  </a:cubicBezTo>
                  <a:cubicBezTo>
                    <a:pt x="3747" y="2561"/>
                    <a:pt x="3458" y="2407"/>
                    <a:pt x="3169" y="2407"/>
                  </a:cubicBezTo>
                  <a:cubicBezTo>
                    <a:pt x="2990" y="2407"/>
                    <a:pt x="2810" y="2467"/>
                    <a:pt x="2669" y="2595"/>
                  </a:cubicBezTo>
                  <a:cubicBezTo>
                    <a:pt x="2505" y="2732"/>
                    <a:pt x="2656" y="3004"/>
                    <a:pt x="2844" y="3004"/>
                  </a:cubicBezTo>
                  <a:cubicBezTo>
                    <a:pt x="2885" y="3004"/>
                    <a:pt x="2928" y="2991"/>
                    <a:pt x="2969" y="2961"/>
                  </a:cubicBezTo>
                  <a:cubicBezTo>
                    <a:pt x="3016" y="2924"/>
                    <a:pt x="3070" y="2908"/>
                    <a:pt x="3124" y="2908"/>
                  </a:cubicBezTo>
                  <a:cubicBezTo>
                    <a:pt x="3264" y="2908"/>
                    <a:pt x="3403" y="3017"/>
                    <a:pt x="3403" y="3162"/>
                  </a:cubicBezTo>
                  <a:cubicBezTo>
                    <a:pt x="3470" y="3462"/>
                    <a:pt x="3169" y="3662"/>
                    <a:pt x="2903" y="3729"/>
                  </a:cubicBezTo>
                  <a:cubicBezTo>
                    <a:pt x="2865" y="3734"/>
                    <a:pt x="2828" y="3737"/>
                    <a:pt x="2791" y="3737"/>
                  </a:cubicBezTo>
                  <a:cubicBezTo>
                    <a:pt x="2392" y="3737"/>
                    <a:pt x="1999" y="3422"/>
                    <a:pt x="1969" y="2995"/>
                  </a:cubicBezTo>
                  <a:cubicBezTo>
                    <a:pt x="1902" y="2494"/>
                    <a:pt x="2336" y="2061"/>
                    <a:pt x="2803" y="1961"/>
                  </a:cubicBezTo>
                  <a:cubicBezTo>
                    <a:pt x="2862" y="1954"/>
                    <a:pt x="2923" y="1950"/>
                    <a:pt x="2987" y="1950"/>
                  </a:cubicBezTo>
                  <a:cubicBezTo>
                    <a:pt x="3532" y="1950"/>
                    <a:pt x="4212" y="2196"/>
                    <a:pt x="4570" y="2494"/>
                  </a:cubicBezTo>
                  <a:cubicBezTo>
                    <a:pt x="5338" y="3095"/>
                    <a:pt x="5204" y="4563"/>
                    <a:pt x="4537" y="5163"/>
                  </a:cubicBezTo>
                  <a:cubicBezTo>
                    <a:pt x="4158" y="5523"/>
                    <a:pt x="3650" y="5678"/>
                    <a:pt x="3135" y="5678"/>
                  </a:cubicBezTo>
                  <a:cubicBezTo>
                    <a:pt x="2744" y="5678"/>
                    <a:pt x="2348" y="5588"/>
                    <a:pt x="2002" y="5430"/>
                  </a:cubicBezTo>
                  <a:cubicBezTo>
                    <a:pt x="1168" y="4996"/>
                    <a:pt x="501" y="4162"/>
                    <a:pt x="367" y="3228"/>
                  </a:cubicBezTo>
                  <a:cubicBezTo>
                    <a:pt x="301" y="2261"/>
                    <a:pt x="801" y="1294"/>
                    <a:pt x="1602" y="793"/>
                  </a:cubicBezTo>
                  <a:cubicBezTo>
                    <a:pt x="1972" y="556"/>
                    <a:pt x="2363" y="451"/>
                    <a:pt x="2755" y="451"/>
                  </a:cubicBezTo>
                  <a:cubicBezTo>
                    <a:pt x="3246" y="451"/>
                    <a:pt x="3740" y="615"/>
                    <a:pt x="4204" y="893"/>
                  </a:cubicBezTo>
                  <a:cubicBezTo>
                    <a:pt x="5004" y="1394"/>
                    <a:pt x="5538" y="2228"/>
                    <a:pt x="5838" y="3128"/>
                  </a:cubicBezTo>
                  <a:cubicBezTo>
                    <a:pt x="6172" y="4229"/>
                    <a:pt x="6172" y="5397"/>
                    <a:pt x="6205" y="6497"/>
                  </a:cubicBezTo>
                  <a:cubicBezTo>
                    <a:pt x="6305" y="7798"/>
                    <a:pt x="6438" y="9066"/>
                    <a:pt x="6472" y="10300"/>
                  </a:cubicBezTo>
                  <a:cubicBezTo>
                    <a:pt x="6472" y="10367"/>
                    <a:pt x="6522" y="10400"/>
                    <a:pt x="6572" y="10400"/>
                  </a:cubicBezTo>
                  <a:cubicBezTo>
                    <a:pt x="6622" y="10400"/>
                    <a:pt x="6672" y="10367"/>
                    <a:pt x="6672" y="10300"/>
                  </a:cubicBezTo>
                  <a:cubicBezTo>
                    <a:pt x="6705" y="8465"/>
                    <a:pt x="6972" y="6631"/>
                    <a:pt x="6839" y="4796"/>
                  </a:cubicBezTo>
                  <a:cubicBezTo>
                    <a:pt x="6705" y="3262"/>
                    <a:pt x="6272" y="1661"/>
                    <a:pt x="5004" y="660"/>
                  </a:cubicBezTo>
                  <a:cubicBezTo>
                    <a:pt x="4425" y="235"/>
                    <a:pt x="3769" y="1"/>
                    <a:pt x="31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4"/>
            <p:cNvSpPr/>
            <p:nvPr/>
          </p:nvSpPr>
          <p:spPr>
            <a:xfrm>
              <a:off x="2008275" y="4738925"/>
              <a:ext cx="102600" cy="113800"/>
            </a:xfrm>
            <a:custGeom>
              <a:avLst/>
              <a:gdLst/>
              <a:ahLst/>
              <a:cxnLst/>
              <a:rect l="l" t="t" r="r" b="b"/>
              <a:pathLst>
                <a:path w="4104" h="4552" extrusionOk="0">
                  <a:moveTo>
                    <a:pt x="3336" y="1"/>
                  </a:moveTo>
                  <a:cubicBezTo>
                    <a:pt x="3225" y="1"/>
                    <a:pt x="3114" y="8"/>
                    <a:pt x="3003" y="30"/>
                  </a:cubicBezTo>
                  <a:cubicBezTo>
                    <a:pt x="2736" y="64"/>
                    <a:pt x="2402" y="130"/>
                    <a:pt x="2102" y="230"/>
                  </a:cubicBezTo>
                  <a:cubicBezTo>
                    <a:pt x="1568" y="397"/>
                    <a:pt x="1001" y="697"/>
                    <a:pt x="668" y="1131"/>
                  </a:cubicBezTo>
                  <a:cubicBezTo>
                    <a:pt x="334" y="1598"/>
                    <a:pt x="134" y="2132"/>
                    <a:pt x="34" y="2732"/>
                  </a:cubicBezTo>
                  <a:cubicBezTo>
                    <a:pt x="0" y="3032"/>
                    <a:pt x="0" y="3366"/>
                    <a:pt x="34" y="3633"/>
                  </a:cubicBezTo>
                  <a:cubicBezTo>
                    <a:pt x="100" y="3900"/>
                    <a:pt x="100" y="4367"/>
                    <a:pt x="367" y="4533"/>
                  </a:cubicBezTo>
                  <a:cubicBezTo>
                    <a:pt x="401" y="4545"/>
                    <a:pt x="438" y="4552"/>
                    <a:pt x="475" y="4552"/>
                  </a:cubicBezTo>
                  <a:cubicBezTo>
                    <a:pt x="549" y="4552"/>
                    <a:pt x="623" y="4522"/>
                    <a:pt x="668" y="4433"/>
                  </a:cubicBezTo>
                  <a:cubicBezTo>
                    <a:pt x="801" y="4233"/>
                    <a:pt x="668" y="3900"/>
                    <a:pt x="634" y="3633"/>
                  </a:cubicBezTo>
                  <a:cubicBezTo>
                    <a:pt x="601" y="3399"/>
                    <a:pt x="601" y="3099"/>
                    <a:pt x="634" y="2799"/>
                  </a:cubicBezTo>
                  <a:cubicBezTo>
                    <a:pt x="668" y="2299"/>
                    <a:pt x="834" y="1865"/>
                    <a:pt x="1135" y="1465"/>
                  </a:cubicBezTo>
                  <a:cubicBezTo>
                    <a:pt x="1435" y="1098"/>
                    <a:pt x="1902" y="864"/>
                    <a:pt x="2302" y="631"/>
                  </a:cubicBezTo>
                  <a:cubicBezTo>
                    <a:pt x="2569" y="531"/>
                    <a:pt x="2836" y="431"/>
                    <a:pt x="3136" y="397"/>
                  </a:cubicBezTo>
                  <a:cubicBezTo>
                    <a:pt x="3436" y="297"/>
                    <a:pt x="3736" y="197"/>
                    <a:pt x="4003" y="197"/>
                  </a:cubicBezTo>
                  <a:cubicBezTo>
                    <a:pt x="4103" y="197"/>
                    <a:pt x="4103" y="64"/>
                    <a:pt x="4003" y="30"/>
                  </a:cubicBezTo>
                  <a:cubicBezTo>
                    <a:pt x="3781" y="30"/>
                    <a:pt x="3558" y="1"/>
                    <a:pt x="33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4"/>
            <p:cNvSpPr/>
            <p:nvPr/>
          </p:nvSpPr>
          <p:spPr>
            <a:xfrm>
              <a:off x="2013125" y="4697750"/>
              <a:ext cx="76900" cy="156575"/>
            </a:xfrm>
            <a:custGeom>
              <a:avLst/>
              <a:gdLst/>
              <a:ahLst/>
              <a:cxnLst/>
              <a:rect l="l" t="t" r="r" b="b"/>
              <a:pathLst>
                <a:path w="3076" h="6263" extrusionOk="0">
                  <a:moveTo>
                    <a:pt x="2706" y="0"/>
                  </a:moveTo>
                  <a:cubicBezTo>
                    <a:pt x="2652" y="0"/>
                    <a:pt x="2608" y="33"/>
                    <a:pt x="2608" y="109"/>
                  </a:cubicBezTo>
                  <a:cubicBezTo>
                    <a:pt x="2442" y="1244"/>
                    <a:pt x="2375" y="2378"/>
                    <a:pt x="2141" y="3512"/>
                  </a:cubicBezTo>
                  <a:cubicBezTo>
                    <a:pt x="2075" y="4046"/>
                    <a:pt x="1975" y="4546"/>
                    <a:pt x="1574" y="4913"/>
                  </a:cubicBezTo>
                  <a:cubicBezTo>
                    <a:pt x="1207" y="5246"/>
                    <a:pt x="740" y="5580"/>
                    <a:pt x="240" y="5780"/>
                  </a:cubicBezTo>
                  <a:cubicBezTo>
                    <a:pt x="0" y="5900"/>
                    <a:pt x="110" y="6262"/>
                    <a:pt x="329" y="6262"/>
                  </a:cubicBezTo>
                  <a:cubicBezTo>
                    <a:pt x="353" y="6262"/>
                    <a:pt x="380" y="6257"/>
                    <a:pt x="407" y="6247"/>
                  </a:cubicBezTo>
                  <a:cubicBezTo>
                    <a:pt x="907" y="6047"/>
                    <a:pt x="1408" y="5747"/>
                    <a:pt x="1808" y="5413"/>
                  </a:cubicBezTo>
                  <a:cubicBezTo>
                    <a:pt x="2275" y="5046"/>
                    <a:pt x="2542" y="4579"/>
                    <a:pt x="2642" y="4012"/>
                  </a:cubicBezTo>
                  <a:cubicBezTo>
                    <a:pt x="2942" y="2745"/>
                    <a:pt x="3075" y="1444"/>
                    <a:pt x="2909" y="210"/>
                  </a:cubicBezTo>
                  <a:cubicBezTo>
                    <a:pt x="2909" y="86"/>
                    <a:pt x="2794" y="0"/>
                    <a:pt x="2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4"/>
            <p:cNvSpPr/>
            <p:nvPr/>
          </p:nvSpPr>
          <p:spPr>
            <a:xfrm>
              <a:off x="2110850" y="4762925"/>
              <a:ext cx="247275" cy="81600"/>
            </a:xfrm>
            <a:custGeom>
              <a:avLst/>
              <a:gdLst/>
              <a:ahLst/>
              <a:cxnLst/>
              <a:rect l="l" t="t" r="r" b="b"/>
              <a:pathLst>
                <a:path w="9891" h="3264" extrusionOk="0">
                  <a:moveTo>
                    <a:pt x="292" y="0"/>
                  </a:moveTo>
                  <a:cubicBezTo>
                    <a:pt x="218" y="0"/>
                    <a:pt x="143" y="1"/>
                    <a:pt x="67" y="4"/>
                  </a:cubicBezTo>
                  <a:cubicBezTo>
                    <a:pt x="0" y="71"/>
                    <a:pt x="0" y="238"/>
                    <a:pt x="134" y="238"/>
                  </a:cubicBezTo>
                  <a:cubicBezTo>
                    <a:pt x="1134" y="304"/>
                    <a:pt x="2002" y="805"/>
                    <a:pt x="2836" y="1272"/>
                  </a:cubicBezTo>
                  <a:cubicBezTo>
                    <a:pt x="3636" y="1739"/>
                    <a:pt x="4403" y="2239"/>
                    <a:pt x="5237" y="2639"/>
                  </a:cubicBezTo>
                  <a:cubicBezTo>
                    <a:pt x="5999" y="2994"/>
                    <a:pt x="6883" y="3263"/>
                    <a:pt x="7740" y="3263"/>
                  </a:cubicBezTo>
                  <a:cubicBezTo>
                    <a:pt x="8496" y="3263"/>
                    <a:pt x="9231" y="3053"/>
                    <a:pt x="9841" y="2506"/>
                  </a:cubicBezTo>
                  <a:cubicBezTo>
                    <a:pt x="9890" y="2456"/>
                    <a:pt x="9848" y="2370"/>
                    <a:pt x="9781" y="2370"/>
                  </a:cubicBezTo>
                  <a:cubicBezTo>
                    <a:pt x="9759" y="2370"/>
                    <a:pt x="9733" y="2380"/>
                    <a:pt x="9707" y="2406"/>
                  </a:cubicBezTo>
                  <a:cubicBezTo>
                    <a:pt x="9204" y="2693"/>
                    <a:pt x="8581" y="2843"/>
                    <a:pt x="7986" y="2843"/>
                  </a:cubicBezTo>
                  <a:cubicBezTo>
                    <a:pt x="7752" y="2843"/>
                    <a:pt x="7522" y="2820"/>
                    <a:pt x="7306" y="2773"/>
                  </a:cubicBezTo>
                  <a:cubicBezTo>
                    <a:pt x="6405" y="2639"/>
                    <a:pt x="5671" y="2172"/>
                    <a:pt x="4904" y="1772"/>
                  </a:cubicBezTo>
                  <a:cubicBezTo>
                    <a:pt x="4170" y="1339"/>
                    <a:pt x="3403" y="805"/>
                    <a:pt x="2636" y="471"/>
                  </a:cubicBezTo>
                  <a:cubicBezTo>
                    <a:pt x="1872" y="166"/>
                    <a:pt x="1108" y="0"/>
                    <a:pt x="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4"/>
            <p:cNvSpPr/>
            <p:nvPr/>
          </p:nvSpPr>
          <p:spPr>
            <a:xfrm>
              <a:off x="2369675" y="4773850"/>
              <a:ext cx="204850" cy="87075"/>
            </a:xfrm>
            <a:custGeom>
              <a:avLst/>
              <a:gdLst/>
              <a:ahLst/>
              <a:cxnLst/>
              <a:rect l="l" t="t" r="r" b="b"/>
              <a:pathLst>
                <a:path w="8194" h="3483" extrusionOk="0">
                  <a:moveTo>
                    <a:pt x="8127" y="1"/>
                  </a:moveTo>
                  <a:cubicBezTo>
                    <a:pt x="7393" y="134"/>
                    <a:pt x="6960" y="501"/>
                    <a:pt x="6459" y="968"/>
                  </a:cubicBezTo>
                  <a:cubicBezTo>
                    <a:pt x="5859" y="1469"/>
                    <a:pt x="5292" y="1936"/>
                    <a:pt x="4591" y="2336"/>
                  </a:cubicBezTo>
                  <a:cubicBezTo>
                    <a:pt x="3872" y="2752"/>
                    <a:pt x="2971" y="3018"/>
                    <a:pt x="2081" y="3018"/>
                  </a:cubicBezTo>
                  <a:cubicBezTo>
                    <a:pt x="1403" y="3018"/>
                    <a:pt x="732" y="2863"/>
                    <a:pt x="155" y="2503"/>
                  </a:cubicBezTo>
                  <a:cubicBezTo>
                    <a:pt x="136" y="2490"/>
                    <a:pt x="118" y="2484"/>
                    <a:pt x="102" y="2484"/>
                  </a:cubicBezTo>
                  <a:cubicBezTo>
                    <a:pt x="34" y="2484"/>
                    <a:pt x="1" y="2582"/>
                    <a:pt x="55" y="2636"/>
                  </a:cubicBezTo>
                  <a:cubicBezTo>
                    <a:pt x="655" y="3136"/>
                    <a:pt x="1256" y="3403"/>
                    <a:pt x="2056" y="3470"/>
                  </a:cubicBezTo>
                  <a:cubicBezTo>
                    <a:pt x="2160" y="3479"/>
                    <a:pt x="2263" y="3483"/>
                    <a:pt x="2366" y="3483"/>
                  </a:cubicBezTo>
                  <a:cubicBezTo>
                    <a:pt x="3062" y="3483"/>
                    <a:pt x="3748" y="3294"/>
                    <a:pt x="4358" y="3003"/>
                  </a:cubicBezTo>
                  <a:cubicBezTo>
                    <a:pt x="5092" y="2669"/>
                    <a:pt x="5725" y="2169"/>
                    <a:pt x="6326" y="1602"/>
                  </a:cubicBezTo>
                  <a:cubicBezTo>
                    <a:pt x="6860" y="1068"/>
                    <a:pt x="7393" y="435"/>
                    <a:pt x="8161" y="101"/>
                  </a:cubicBezTo>
                  <a:cubicBezTo>
                    <a:pt x="8194" y="68"/>
                    <a:pt x="8194" y="1"/>
                    <a:pt x="8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4"/>
            <p:cNvSpPr/>
            <p:nvPr/>
          </p:nvSpPr>
          <p:spPr>
            <a:xfrm>
              <a:off x="1949075" y="4461600"/>
              <a:ext cx="115100" cy="250150"/>
            </a:xfrm>
            <a:custGeom>
              <a:avLst/>
              <a:gdLst/>
              <a:ahLst/>
              <a:cxnLst/>
              <a:rect l="l" t="t" r="r" b="b"/>
              <a:pathLst>
                <a:path w="4604" h="10006" extrusionOk="0">
                  <a:moveTo>
                    <a:pt x="1067" y="0"/>
                  </a:moveTo>
                  <a:cubicBezTo>
                    <a:pt x="1038" y="0"/>
                    <a:pt x="1012" y="15"/>
                    <a:pt x="1001" y="49"/>
                  </a:cubicBezTo>
                  <a:cubicBezTo>
                    <a:pt x="0" y="1616"/>
                    <a:pt x="934" y="3651"/>
                    <a:pt x="1835" y="5019"/>
                  </a:cubicBezTo>
                  <a:cubicBezTo>
                    <a:pt x="2335" y="5819"/>
                    <a:pt x="2869" y="6520"/>
                    <a:pt x="3369" y="7321"/>
                  </a:cubicBezTo>
                  <a:cubicBezTo>
                    <a:pt x="3936" y="8121"/>
                    <a:pt x="4370" y="8988"/>
                    <a:pt x="4470" y="9956"/>
                  </a:cubicBezTo>
                  <a:cubicBezTo>
                    <a:pt x="4470" y="9989"/>
                    <a:pt x="4503" y="10006"/>
                    <a:pt x="4537" y="10006"/>
                  </a:cubicBezTo>
                  <a:cubicBezTo>
                    <a:pt x="4570" y="10006"/>
                    <a:pt x="4603" y="9989"/>
                    <a:pt x="4603" y="9956"/>
                  </a:cubicBezTo>
                  <a:cubicBezTo>
                    <a:pt x="4603" y="9122"/>
                    <a:pt x="4370" y="8321"/>
                    <a:pt x="4036" y="7521"/>
                  </a:cubicBezTo>
                  <a:cubicBezTo>
                    <a:pt x="3703" y="6687"/>
                    <a:pt x="3136" y="5986"/>
                    <a:pt x="2669" y="5219"/>
                  </a:cubicBezTo>
                  <a:cubicBezTo>
                    <a:pt x="2168" y="4485"/>
                    <a:pt x="1668" y="3685"/>
                    <a:pt x="1368" y="2817"/>
                  </a:cubicBezTo>
                  <a:cubicBezTo>
                    <a:pt x="1101" y="1917"/>
                    <a:pt x="1034" y="1016"/>
                    <a:pt x="1201" y="149"/>
                  </a:cubicBezTo>
                  <a:cubicBezTo>
                    <a:pt x="1201" y="60"/>
                    <a:pt x="1127" y="0"/>
                    <a:pt x="10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4"/>
            <p:cNvSpPr/>
            <p:nvPr/>
          </p:nvSpPr>
          <p:spPr>
            <a:xfrm>
              <a:off x="1951575" y="4232300"/>
              <a:ext cx="98425" cy="206075"/>
            </a:xfrm>
            <a:custGeom>
              <a:avLst/>
              <a:gdLst/>
              <a:ahLst/>
              <a:cxnLst/>
              <a:rect l="l" t="t" r="r" b="b"/>
              <a:pathLst>
                <a:path w="3937" h="8243" extrusionOk="0">
                  <a:moveTo>
                    <a:pt x="3898" y="0"/>
                  </a:moveTo>
                  <a:cubicBezTo>
                    <a:pt x="3889" y="0"/>
                    <a:pt x="3879" y="4"/>
                    <a:pt x="3870" y="14"/>
                  </a:cubicBezTo>
                  <a:cubicBezTo>
                    <a:pt x="3569" y="448"/>
                    <a:pt x="3202" y="715"/>
                    <a:pt x="2869" y="1115"/>
                  </a:cubicBezTo>
                  <a:cubicBezTo>
                    <a:pt x="2569" y="1448"/>
                    <a:pt x="2268" y="1715"/>
                    <a:pt x="2035" y="2049"/>
                  </a:cubicBezTo>
                  <a:cubicBezTo>
                    <a:pt x="1468" y="2716"/>
                    <a:pt x="967" y="3450"/>
                    <a:pt x="634" y="4217"/>
                  </a:cubicBezTo>
                  <a:cubicBezTo>
                    <a:pt x="100" y="5485"/>
                    <a:pt x="0" y="7453"/>
                    <a:pt x="1368" y="8220"/>
                  </a:cubicBezTo>
                  <a:cubicBezTo>
                    <a:pt x="1376" y="8236"/>
                    <a:pt x="1386" y="8242"/>
                    <a:pt x="1396" y="8242"/>
                  </a:cubicBezTo>
                  <a:cubicBezTo>
                    <a:pt x="1427" y="8242"/>
                    <a:pt x="1460" y="8179"/>
                    <a:pt x="1434" y="8153"/>
                  </a:cubicBezTo>
                  <a:cubicBezTo>
                    <a:pt x="534" y="6886"/>
                    <a:pt x="567" y="5351"/>
                    <a:pt x="1334" y="4017"/>
                  </a:cubicBezTo>
                  <a:cubicBezTo>
                    <a:pt x="1735" y="3350"/>
                    <a:pt x="2202" y="2716"/>
                    <a:pt x="2702" y="2149"/>
                  </a:cubicBezTo>
                  <a:cubicBezTo>
                    <a:pt x="2936" y="1849"/>
                    <a:pt x="3202" y="1515"/>
                    <a:pt x="3403" y="1182"/>
                  </a:cubicBezTo>
                  <a:cubicBezTo>
                    <a:pt x="3669" y="848"/>
                    <a:pt x="3769" y="448"/>
                    <a:pt x="3936" y="47"/>
                  </a:cubicBezTo>
                  <a:cubicBezTo>
                    <a:pt x="3936" y="24"/>
                    <a:pt x="3920" y="0"/>
                    <a:pt x="38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4"/>
            <p:cNvSpPr/>
            <p:nvPr/>
          </p:nvSpPr>
          <p:spPr>
            <a:xfrm>
              <a:off x="3465975" y="3051575"/>
              <a:ext cx="20050" cy="578425"/>
            </a:xfrm>
            <a:custGeom>
              <a:avLst/>
              <a:gdLst/>
              <a:ahLst/>
              <a:cxnLst/>
              <a:rect l="l" t="t" r="r" b="b"/>
              <a:pathLst>
                <a:path w="802" h="23137" extrusionOk="0">
                  <a:moveTo>
                    <a:pt x="518" y="1"/>
                  </a:moveTo>
                  <a:cubicBezTo>
                    <a:pt x="443" y="1"/>
                    <a:pt x="368" y="59"/>
                    <a:pt x="368" y="176"/>
                  </a:cubicBezTo>
                  <a:cubicBezTo>
                    <a:pt x="334" y="1844"/>
                    <a:pt x="201" y="3545"/>
                    <a:pt x="134" y="5213"/>
                  </a:cubicBezTo>
                  <a:cubicBezTo>
                    <a:pt x="1" y="8215"/>
                    <a:pt x="1" y="11184"/>
                    <a:pt x="34" y="14186"/>
                  </a:cubicBezTo>
                  <a:cubicBezTo>
                    <a:pt x="67" y="15687"/>
                    <a:pt x="67" y="17188"/>
                    <a:pt x="67" y="18689"/>
                  </a:cubicBezTo>
                  <a:cubicBezTo>
                    <a:pt x="67" y="19423"/>
                    <a:pt x="67" y="20124"/>
                    <a:pt x="101" y="20891"/>
                  </a:cubicBezTo>
                  <a:cubicBezTo>
                    <a:pt x="167" y="21591"/>
                    <a:pt x="167" y="22359"/>
                    <a:pt x="268" y="23059"/>
                  </a:cubicBezTo>
                  <a:cubicBezTo>
                    <a:pt x="296" y="23115"/>
                    <a:pt x="342" y="23136"/>
                    <a:pt x="386" y="23136"/>
                  </a:cubicBezTo>
                  <a:cubicBezTo>
                    <a:pt x="445" y="23136"/>
                    <a:pt x="501" y="23098"/>
                    <a:pt x="501" y="23059"/>
                  </a:cubicBezTo>
                  <a:cubicBezTo>
                    <a:pt x="634" y="22225"/>
                    <a:pt x="634" y="21391"/>
                    <a:pt x="634" y="20557"/>
                  </a:cubicBezTo>
                  <a:cubicBezTo>
                    <a:pt x="668" y="19723"/>
                    <a:pt x="668" y="18923"/>
                    <a:pt x="668" y="18089"/>
                  </a:cubicBezTo>
                  <a:cubicBezTo>
                    <a:pt x="701" y="15087"/>
                    <a:pt x="801" y="12118"/>
                    <a:pt x="801" y="9116"/>
                  </a:cubicBezTo>
                  <a:cubicBezTo>
                    <a:pt x="801" y="6114"/>
                    <a:pt x="668" y="3178"/>
                    <a:pt x="668" y="176"/>
                  </a:cubicBezTo>
                  <a:cubicBezTo>
                    <a:pt x="668" y="59"/>
                    <a:pt x="593" y="1"/>
                    <a:pt x="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4"/>
            <p:cNvSpPr/>
            <p:nvPr/>
          </p:nvSpPr>
          <p:spPr>
            <a:xfrm>
              <a:off x="2906425" y="3043450"/>
              <a:ext cx="573750" cy="18625"/>
            </a:xfrm>
            <a:custGeom>
              <a:avLst/>
              <a:gdLst/>
              <a:ahLst/>
              <a:cxnLst/>
              <a:rect l="l" t="t" r="r" b="b"/>
              <a:pathLst>
                <a:path w="22950" h="745" extrusionOk="0">
                  <a:moveTo>
                    <a:pt x="17713" y="1"/>
                  </a:moveTo>
                  <a:cubicBezTo>
                    <a:pt x="14777" y="1"/>
                    <a:pt x="11909" y="67"/>
                    <a:pt x="9006" y="167"/>
                  </a:cubicBezTo>
                  <a:cubicBezTo>
                    <a:pt x="7572" y="201"/>
                    <a:pt x="6104" y="234"/>
                    <a:pt x="4670" y="234"/>
                  </a:cubicBezTo>
                  <a:cubicBezTo>
                    <a:pt x="3202" y="234"/>
                    <a:pt x="1701" y="234"/>
                    <a:pt x="234" y="368"/>
                  </a:cubicBezTo>
                  <a:cubicBezTo>
                    <a:pt x="11" y="399"/>
                    <a:pt x="1" y="704"/>
                    <a:pt x="202" y="704"/>
                  </a:cubicBezTo>
                  <a:cubicBezTo>
                    <a:pt x="212" y="704"/>
                    <a:pt x="222" y="703"/>
                    <a:pt x="234" y="701"/>
                  </a:cubicBezTo>
                  <a:cubicBezTo>
                    <a:pt x="762" y="733"/>
                    <a:pt x="1288" y="744"/>
                    <a:pt x="1812" y="744"/>
                  </a:cubicBezTo>
                  <a:cubicBezTo>
                    <a:pt x="2941" y="744"/>
                    <a:pt x="4065" y="691"/>
                    <a:pt x="5204" y="668"/>
                  </a:cubicBezTo>
                  <a:cubicBezTo>
                    <a:pt x="6978" y="617"/>
                    <a:pt x="8755" y="603"/>
                    <a:pt x="10534" y="603"/>
                  </a:cubicBezTo>
                  <a:cubicBezTo>
                    <a:pt x="12564" y="603"/>
                    <a:pt x="14597" y="621"/>
                    <a:pt x="16631" y="621"/>
                  </a:cubicBezTo>
                  <a:cubicBezTo>
                    <a:pt x="18648" y="621"/>
                    <a:pt x="20665" y="604"/>
                    <a:pt x="22683" y="534"/>
                  </a:cubicBezTo>
                  <a:cubicBezTo>
                    <a:pt x="22950" y="534"/>
                    <a:pt x="22950" y="67"/>
                    <a:pt x="22683" y="67"/>
                  </a:cubicBezTo>
                  <a:cubicBezTo>
                    <a:pt x="21015" y="34"/>
                    <a:pt x="19381" y="1"/>
                    <a:pt x="177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4"/>
            <p:cNvSpPr/>
            <p:nvPr/>
          </p:nvSpPr>
          <p:spPr>
            <a:xfrm>
              <a:off x="3179100" y="2959825"/>
              <a:ext cx="306925" cy="96525"/>
            </a:xfrm>
            <a:custGeom>
              <a:avLst/>
              <a:gdLst/>
              <a:ahLst/>
              <a:cxnLst/>
              <a:rect l="l" t="t" r="r" b="b"/>
              <a:pathLst>
                <a:path w="12277" h="3861" extrusionOk="0">
                  <a:moveTo>
                    <a:pt x="1887" y="1"/>
                  </a:moveTo>
                  <a:cubicBezTo>
                    <a:pt x="1516" y="1"/>
                    <a:pt x="1152" y="81"/>
                    <a:pt x="835" y="310"/>
                  </a:cubicBezTo>
                  <a:cubicBezTo>
                    <a:pt x="268" y="677"/>
                    <a:pt x="34" y="1411"/>
                    <a:pt x="1" y="2078"/>
                  </a:cubicBezTo>
                  <a:cubicBezTo>
                    <a:pt x="1" y="2812"/>
                    <a:pt x="368" y="3412"/>
                    <a:pt x="1135" y="3579"/>
                  </a:cubicBezTo>
                  <a:cubicBezTo>
                    <a:pt x="1288" y="3619"/>
                    <a:pt x="1447" y="3640"/>
                    <a:pt x="1604" y="3640"/>
                  </a:cubicBezTo>
                  <a:cubicBezTo>
                    <a:pt x="2100" y="3640"/>
                    <a:pt x="2583" y="3434"/>
                    <a:pt x="2836" y="2979"/>
                  </a:cubicBezTo>
                  <a:cubicBezTo>
                    <a:pt x="3136" y="2378"/>
                    <a:pt x="2970" y="1578"/>
                    <a:pt x="2302" y="1378"/>
                  </a:cubicBezTo>
                  <a:cubicBezTo>
                    <a:pt x="2220" y="1353"/>
                    <a:pt x="2138" y="1341"/>
                    <a:pt x="2058" y="1341"/>
                  </a:cubicBezTo>
                  <a:cubicBezTo>
                    <a:pt x="1486" y="1341"/>
                    <a:pt x="1009" y="1927"/>
                    <a:pt x="1302" y="2512"/>
                  </a:cubicBezTo>
                  <a:cubicBezTo>
                    <a:pt x="1360" y="2629"/>
                    <a:pt x="1468" y="2680"/>
                    <a:pt x="1579" y="2680"/>
                  </a:cubicBezTo>
                  <a:cubicBezTo>
                    <a:pt x="1784" y="2680"/>
                    <a:pt x="2000" y="2505"/>
                    <a:pt x="1936" y="2245"/>
                  </a:cubicBezTo>
                  <a:cubicBezTo>
                    <a:pt x="1878" y="2088"/>
                    <a:pt x="1937" y="2023"/>
                    <a:pt x="2026" y="2023"/>
                  </a:cubicBezTo>
                  <a:cubicBezTo>
                    <a:pt x="2145" y="2023"/>
                    <a:pt x="2317" y="2140"/>
                    <a:pt x="2336" y="2312"/>
                  </a:cubicBezTo>
                  <a:cubicBezTo>
                    <a:pt x="2369" y="2545"/>
                    <a:pt x="2202" y="2812"/>
                    <a:pt x="2002" y="2912"/>
                  </a:cubicBezTo>
                  <a:cubicBezTo>
                    <a:pt x="1866" y="2990"/>
                    <a:pt x="1707" y="3028"/>
                    <a:pt x="1547" y="3028"/>
                  </a:cubicBezTo>
                  <a:cubicBezTo>
                    <a:pt x="1158" y="3028"/>
                    <a:pt x="762" y="2804"/>
                    <a:pt x="668" y="2378"/>
                  </a:cubicBezTo>
                  <a:cubicBezTo>
                    <a:pt x="601" y="1845"/>
                    <a:pt x="768" y="1177"/>
                    <a:pt x="1168" y="844"/>
                  </a:cubicBezTo>
                  <a:cubicBezTo>
                    <a:pt x="1411" y="676"/>
                    <a:pt x="1706" y="612"/>
                    <a:pt x="2000" y="612"/>
                  </a:cubicBezTo>
                  <a:cubicBezTo>
                    <a:pt x="2232" y="612"/>
                    <a:pt x="2464" y="652"/>
                    <a:pt x="2669" y="710"/>
                  </a:cubicBezTo>
                  <a:cubicBezTo>
                    <a:pt x="3670" y="977"/>
                    <a:pt x="4504" y="1578"/>
                    <a:pt x="5338" y="2145"/>
                  </a:cubicBezTo>
                  <a:cubicBezTo>
                    <a:pt x="6205" y="2712"/>
                    <a:pt x="7139" y="3312"/>
                    <a:pt x="8173" y="3546"/>
                  </a:cubicBezTo>
                  <a:cubicBezTo>
                    <a:pt x="9136" y="3799"/>
                    <a:pt x="10099" y="3860"/>
                    <a:pt x="11062" y="3860"/>
                  </a:cubicBezTo>
                  <a:cubicBezTo>
                    <a:pt x="11367" y="3860"/>
                    <a:pt x="11672" y="3854"/>
                    <a:pt x="11976" y="3846"/>
                  </a:cubicBezTo>
                  <a:cubicBezTo>
                    <a:pt x="12276" y="3846"/>
                    <a:pt x="12276" y="3412"/>
                    <a:pt x="11976" y="3412"/>
                  </a:cubicBezTo>
                  <a:cubicBezTo>
                    <a:pt x="10942" y="3379"/>
                    <a:pt x="9875" y="3246"/>
                    <a:pt x="8874" y="3079"/>
                  </a:cubicBezTo>
                  <a:cubicBezTo>
                    <a:pt x="8007" y="2912"/>
                    <a:pt x="7206" y="2645"/>
                    <a:pt x="6472" y="2178"/>
                  </a:cubicBezTo>
                  <a:cubicBezTo>
                    <a:pt x="5305" y="1411"/>
                    <a:pt x="4204" y="510"/>
                    <a:pt x="2870" y="143"/>
                  </a:cubicBezTo>
                  <a:cubicBezTo>
                    <a:pt x="2555" y="65"/>
                    <a:pt x="2218" y="1"/>
                    <a:pt x="1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4"/>
            <p:cNvSpPr/>
            <p:nvPr/>
          </p:nvSpPr>
          <p:spPr>
            <a:xfrm>
              <a:off x="3469325" y="3052100"/>
              <a:ext cx="95775" cy="293475"/>
            </a:xfrm>
            <a:custGeom>
              <a:avLst/>
              <a:gdLst/>
              <a:ahLst/>
              <a:cxnLst/>
              <a:rect l="l" t="t" r="r" b="b"/>
              <a:pathLst>
                <a:path w="3831" h="11739" extrusionOk="0">
                  <a:moveTo>
                    <a:pt x="680" y="0"/>
                  </a:moveTo>
                  <a:cubicBezTo>
                    <a:pt x="602" y="0"/>
                    <a:pt x="527" y="48"/>
                    <a:pt x="500" y="155"/>
                  </a:cubicBezTo>
                  <a:cubicBezTo>
                    <a:pt x="134" y="1456"/>
                    <a:pt x="434" y="2724"/>
                    <a:pt x="934" y="3958"/>
                  </a:cubicBezTo>
                  <a:cubicBezTo>
                    <a:pt x="1368" y="5025"/>
                    <a:pt x="1968" y="6026"/>
                    <a:pt x="2435" y="7127"/>
                  </a:cubicBezTo>
                  <a:cubicBezTo>
                    <a:pt x="2802" y="8027"/>
                    <a:pt x="3236" y="9195"/>
                    <a:pt x="2869" y="10196"/>
                  </a:cubicBezTo>
                  <a:cubicBezTo>
                    <a:pt x="2735" y="10629"/>
                    <a:pt x="2402" y="10896"/>
                    <a:pt x="1935" y="10896"/>
                  </a:cubicBezTo>
                  <a:cubicBezTo>
                    <a:pt x="1535" y="10896"/>
                    <a:pt x="1101" y="10696"/>
                    <a:pt x="901" y="10329"/>
                  </a:cubicBezTo>
                  <a:cubicBezTo>
                    <a:pt x="667" y="9895"/>
                    <a:pt x="701" y="9128"/>
                    <a:pt x="1334" y="9128"/>
                  </a:cubicBezTo>
                  <a:cubicBezTo>
                    <a:pt x="1668" y="9128"/>
                    <a:pt x="1868" y="9528"/>
                    <a:pt x="1535" y="9695"/>
                  </a:cubicBezTo>
                  <a:cubicBezTo>
                    <a:pt x="1155" y="9870"/>
                    <a:pt x="1414" y="10326"/>
                    <a:pt x="1730" y="10326"/>
                  </a:cubicBezTo>
                  <a:cubicBezTo>
                    <a:pt x="1776" y="10326"/>
                    <a:pt x="1822" y="10317"/>
                    <a:pt x="1868" y="10296"/>
                  </a:cubicBezTo>
                  <a:cubicBezTo>
                    <a:pt x="2435" y="10029"/>
                    <a:pt x="2502" y="9228"/>
                    <a:pt x="2102" y="8795"/>
                  </a:cubicBezTo>
                  <a:cubicBezTo>
                    <a:pt x="1919" y="8556"/>
                    <a:pt x="1672" y="8459"/>
                    <a:pt x="1415" y="8459"/>
                  </a:cubicBezTo>
                  <a:cubicBezTo>
                    <a:pt x="1060" y="8459"/>
                    <a:pt x="685" y="8643"/>
                    <a:pt x="434" y="8895"/>
                  </a:cubicBezTo>
                  <a:cubicBezTo>
                    <a:pt x="0" y="9395"/>
                    <a:pt x="33" y="10196"/>
                    <a:pt x="367" y="10829"/>
                  </a:cubicBezTo>
                  <a:cubicBezTo>
                    <a:pt x="701" y="11363"/>
                    <a:pt x="1234" y="11697"/>
                    <a:pt x="1835" y="11730"/>
                  </a:cubicBezTo>
                  <a:cubicBezTo>
                    <a:pt x="1892" y="11735"/>
                    <a:pt x="1948" y="11738"/>
                    <a:pt x="2003" y="11738"/>
                  </a:cubicBezTo>
                  <a:cubicBezTo>
                    <a:pt x="3284" y="11738"/>
                    <a:pt x="3831" y="10281"/>
                    <a:pt x="3703" y="9161"/>
                  </a:cubicBezTo>
                  <a:cubicBezTo>
                    <a:pt x="3569" y="7627"/>
                    <a:pt x="2769" y="6226"/>
                    <a:pt x="2068" y="4892"/>
                  </a:cubicBezTo>
                  <a:cubicBezTo>
                    <a:pt x="1368" y="3491"/>
                    <a:pt x="601" y="1890"/>
                    <a:pt x="901" y="288"/>
                  </a:cubicBezTo>
                  <a:cubicBezTo>
                    <a:pt x="921" y="108"/>
                    <a:pt x="797" y="0"/>
                    <a:pt x="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4"/>
            <p:cNvSpPr/>
            <p:nvPr/>
          </p:nvSpPr>
          <p:spPr>
            <a:xfrm>
              <a:off x="3470150" y="3333650"/>
              <a:ext cx="112600" cy="267700"/>
            </a:xfrm>
            <a:custGeom>
              <a:avLst/>
              <a:gdLst/>
              <a:ahLst/>
              <a:cxnLst/>
              <a:rect l="l" t="t" r="r" b="b"/>
              <a:pathLst>
                <a:path w="4504" h="10708" extrusionOk="0">
                  <a:moveTo>
                    <a:pt x="2191" y="1"/>
                  </a:moveTo>
                  <a:cubicBezTo>
                    <a:pt x="2029" y="1"/>
                    <a:pt x="1865" y="22"/>
                    <a:pt x="1702" y="68"/>
                  </a:cubicBezTo>
                  <a:cubicBezTo>
                    <a:pt x="901" y="268"/>
                    <a:pt x="234" y="968"/>
                    <a:pt x="134" y="1769"/>
                  </a:cubicBezTo>
                  <a:cubicBezTo>
                    <a:pt x="0" y="2469"/>
                    <a:pt x="401" y="3403"/>
                    <a:pt x="1201" y="3570"/>
                  </a:cubicBezTo>
                  <a:cubicBezTo>
                    <a:pt x="1271" y="3585"/>
                    <a:pt x="1342" y="3592"/>
                    <a:pt x="1413" y="3592"/>
                  </a:cubicBezTo>
                  <a:cubicBezTo>
                    <a:pt x="2161" y="3592"/>
                    <a:pt x="2949" y="2830"/>
                    <a:pt x="2736" y="2069"/>
                  </a:cubicBezTo>
                  <a:cubicBezTo>
                    <a:pt x="2645" y="1651"/>
                    <a:pt x="2286" y="1431"/>
                    <a:pt x="1930" y="1431"/>
                  </a:cubicBezTo>
                  <a:cubicBezTo>
                    <a:pt x="1633" y="1431"/>
                    <a:pt x="1338" y="1584"/>
                    <a:pt x="1201" y="1902"/>
                  </a:cubicBezTo>
                  <a:cubicBezTo>
                    <a:pt x="1098" y="2151"/>
                    <a:pt x="1329" y="2335"/>
                    <a:pt x="1551" y="2335"/>
                  </a:cubicBezTo>
                  <a:cubicBezTo>
                    <a:pt x="1686" y="2335"/>
                    <a:pt x="1818" y="2267"/>
                    <a:pt x="1868" y="2102"/>
                  </a:cubicBezTo>
                  <a:cubicBezTo>
                    <a:pt x="1868" y="2089"/>
                    <a:pt x="1897" y="2081"/>
                    <a:pt x="1928" y="2081"/>
                  </a:cubicBezTo>
                  <a:cubicBezTo>
                    <a:pt x="1972" y="2081"/>
                    <a:pt x="2021" y="2097"/>
                    <a:pt x="2002" y="2136"/>
                  </a:cubicBezTo>
                  <a:cubicBezTo>
                    <a:pt x="2102" y="2269"/>
                    <a:pt x="1935" y="2569"/>
                    <a:pt x="1835" y="2670"/>
                  </a:cubicBezTo>
                  <a:cubicBezTo>
                    <a:pt x="1689" y="2845"/>
                    <a:pt x="1517" y="2924"/>
                    <a:pt x="1348" y="2924"/>
                  </a:cubicBezTo>
                  <a:cubicBezTo>
                    <a:pt x="1131" y="2924"/>
                    <a:pt x="918" y="2794"/>
                    <a:pt x="768" y="2569"/>
                  </a:cubicBezTo>
                  <a:cubicBezTo>
                    <a:pt x="267" y="1769"/>
                    <a:pt x="1035" y="735"/>
                    <a:pt x="1868" y="601"/>
                  </a:cubicBezTo>
                  <a:cubicBezTo>
                    <a:pt x="1941" y="590"/>
                    <a:pt x="2012" y="584"/>
                    <a:pt x="2082" y="584"/>
                  </a:cubicBezTo>
                  <a:cubicBezTo>
                    <a:pt x="2825" y="584"/>
                    <a:pt x="3445" y="1204"/>
                    <a:pt x="3536" y="1936"/>
                  </a:cubicBezTo>
                  <a:cubicBezTo>
                    <a:pt x="3570" y="2436"/>
                    <a:pt x="3403" y="2936"/>
                    <a:pt x="3236" y="3403"/>
                  </a:cubicBezTo>
                  <a:cubicBezTo>
                    <a:pt x="3069" y="3837"/>
                    <a:pt x="2836" y="4304"/>
                    <a:pt x="2569" y="4738"/>
                  </a:cubicBezTo>
                  <a:cubicBezTo>
                    <a:pt x="1702" y="6105"/>
                    <a:pt x="134" y="7273"/>
                    <a:pt x="401" y="9107"/>
                  </a:cubicBezTo>
                  <a:cubicBezTo>
                    <a:pt x="534" y="9808"/>
                    <a:pt x="1001" y="10442"/>
                    <a:pt x="1668" y="10642"/>
                  </a:cubicBezTo>
                  <a:cubicBezTo>
                    <a:pt x="1816" y="10686"/>
                    <a:pt x="1970" y="10708"/>
                    <a:pt x="2125" y="10708"/>
                  </a:cubicBezTo>
                  <a:cubicBezTo>
                    <a:pt x="2670" y="10708"/>
                    <a:pt x="3225" y="10442"/>
                    <a:pt x="3536" y="9975"/>
                  </a:cubicBezTo>
                  <a:cubicBezTo>
                    <a:pt x="4003" y="9341"/>
                    <a:pt x="3903" y="8340"/>
                    <a:pt x="3136" y="8073"/>
                  </a:cubicBezTo>
                  <a:cubicBezTo>
                    <a:pt x="3028" y="8025"/>
                    <a:pt x="2902" y="7999"/>
                    <a:pt x="2776" y="7999"/>
                  </a:cubicBezTo>
                  <a:cubicBezTo>
                    <a:pt x="2553" y="7999"/>
                    <a:pt x="2330" y="8082"/>
                    <a:pt x="2202" y="8274"/>
                  </a:cubicBezTo>
                  <a:cubicBezTo>
                    <a:pt x="2002" y="8574"/>
                    <a:pt x="1969" y="8974"/>
                    <a:pt x="2002" y="9308"/>
                  </a:cubicBezTo>
                  <a:cubicBezTo>
                    <a:pt x="2020" y="9449"/>
                    <a:pt x="2122" y="9525"/>
                    <a:pt x="2214" y="9525"/>
                  </a:cubicBezTo>
                  <a:cubicBezTo>
                    <a:pt x="2295" y="9525"/>
                    <a:pt x="2369" y="9466"/>
                    <a:pt x="2369" y="9341"/>
                  </a:cubicBezTo>
                  <a:cubicBezTo>
                    <a:pt x="2369" y="9107"/>
                    <a:pt x="2369" y="8774"/>
                    <a:pt x="2636" y="8640"/>
                  </a:cubicBezTo>
                  <a:cubicBezTo>
                    <a:pt x="2682" y="8627"/>
                    <a:pt x="2728" y="8620"/>
                    <a:pt x="2771" y="8620"/>
                  </a:cubicBezTo>
                  <a:cubicBezTo>
                    <a:pt x="2945" y="8620"/>
                    <a:pt x="3089" y="8727"/>
                    <a:pt x="3169" y="8941"/>
                  </a:cubicBezTo>
                  <a:cubicBezTo>
                    <a:pt x="3336" y="9408"/>
                    <a:pt x="3003" y="9808"/>
                    <a:pt x="2569" y="9975"/>
                  </a:cubicBezTo>
                  <a:cubicBezTo>
                    <a:pt x="2428" y="10034"/>
                    <a:pt x="2296" y="10061"/>
                    <a:pt x="2172" y="10061"/>
                  </a:cubicBezTo>
                  <a:cubicBezTo>
                    <a:pt x="1533" y="10061"/>
                    <a:pt x="1135" y="9339"/>
                    <a:pt x="1135" y="8640"/>
                  </a:cubicBezTo>
                  <a:cubicBezTo>
                    <a:pt x="1135" y="7673"/>
                    <a:pt x="1802" y="6973"/>
                    <a:pt x="2369" y="6272"/>
                  </a:cubicBezTo>
                  <a:cubicBezTo>
                    <a:pt x="3036" y="5472"/>
                    <a:pt x="3570" y="4638"/>
                    <a:pt x="3970" y="3670"/>
                  </a:cubicBezTo>
                  <a:cubicBezTo>
                    <a:pt x="4304" y="2770"/>
                    <a:pt x="4504" y="1736"/>
                    <a:pt x="3903" y="902"/>
                  </a:cubicBezTo>
                  <a:cubicBezTo>
                    <a:pt x="3501" y="365"/>
                    <a:pt x="2860"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4"/>
            <p:cNvSpPr/>
            <p:nvPr/>
          </p:nvSpPr>
          <p:spPr>
            <a:xfrm>
              <a:off x="3466825" y="3481900"/>
              <a:ext cx="174300" cy="260150"/>
            </a:xfrm>
            <a:custGeom>
              <a:avLst/>
              <a:gdLst/>
              <a:ahLst/>
              <a:cxnLst/>
              <a:rect l="l" t="t" r="r" b="b"/>
              <a:pathLst>
                <a:path w="6972" h="10406" extrusionOk="0">
                  <a:moveTo>
                    <a:pt x="400" y="0"/>
                  </a:moveTo>
                  <a:cubicBezTo>
                    <a:pt x="350" y="0"/>
                    <a:pt x="300" y="25"/>
                    <a:pt x="300" y="75"/>
                  </a:cubicBezTo>
                  <a:cubicBezTo>
                    <a:pt x="200" y="1977"/>
                    <a:pt x="0" y="3811"/>
                    <a:pt x="133" y="5613"/>
                  </a:cubicBezTo>
                  <a:cubicBezTo>
                    <a:pt x="234" y="7147"/>
                    <a:pt x="701" y="8715"/>
                    <a:pt x="1968" y="9716"/>
                  </a:cubicBezTo>
                  <a:cubicBezTo>
                    <a:pt x="2551" y="10162"/>
                    <a:pt x="3213" y="10405"/>
                    <a:pt x="3882" y="10405"/>
                  </a:cubicBezTo>
                  <a:cubicBezTo>
                    <a:pt x="4361" y="10405"/>
                    <a:pt x="4844" y="10280"/>
                    <a:pt x="5304" y="10016"/>
                  </a:cubicBezTo>
                  <a:cubicBezTo>
                    <a:pt x="6238" y="9415"/>
                    <a:pt x="6972" y="8315"/>
                    <a:pt x="6872" y="7180"/>
                  </a:cubicBezTo>
                  <a:cubicBezTo>
                    <a:pt x="6805" y="6013"/>
                    <a:pt x="6038" y="4912"/>
                    <a:pt x="4970" y="4412"/>
                  </a:cubicBezTo>
                  <a:cubicBezTo>
                    <a:pt x="4571" y="4212"/>
                    <a:pt x="4103" y="4103"/>
                    <a:pt x="3637" y="4103"/>
                  </a:cubicBezTo>
                  <a:cubicBezTo>
                    <a:pt x="2936" y="4103"/>
                    <a:pt x="2242" y="4351"/>
                    <a:pt x="1801" y="4912"/>
                  </a:cubicBezTo>
                  <a:cubicBezTo>
                    <a:pt x="1001" y="5913"/>
                    <a:pt x="1101" y="7681"/>
                    <a:pt x="2168" y="8415"/>
                  </a:cubicBezTo>
                  <a:cubicBezTo>
                    <a:pt x="2656" y="8740"/>
                    <a:pt x="3327" y="8978"/>
                    <a:pt x="3947" y="8978"/>
                  </a:cubicBezTo>
                  <a:cubicBezTo>
                    <a:pt x="4600" y="8978"/>
                    <a:pt x="5197" y="8715"/>
                    <a:pt x="5471" y="8014"/>
                  </a:cubicBezTo>
                  <a:cubicBezTo>
                    <a:pt x="5866" y="7081"/>
                    <a:pt x="5136" y="6076"/>
                    <a:pt x="4213" y="6076"/>
                  </a:cubicBezTo>
                  <a:cubicBezTo>
                    <a:pt x="4047" y="6076"/>
                    <a:pt x="3875" y="6109"/>
                    <a:pt x="3703" y="6180"/>
                  </a:cubicBezTo>
                  <a:cubicBezTo>
                    <a:pt x="3202" y="6380"/>
                    <a:pt x="2802" y="7014"/>
                    <a:pt x="3102" y="7547"/>
                  </a:cubicBezTo>
                  <a:cubicBezTo>
                    <a:pt x="3227" y="7838"/>
                    <a:pt x="3519" y="7999"/>
                    <a:pt x="3811" y="7999"/>
                  </a:cubicBezTo>
                  <a:cubicBezTo>
                    <a:pt x="3988" y="7999"/>
                    <a:pt x="4165" y="7940"/>
                    <a:pt x="4303" y="7814"/>
                  </a:cubicBezTo>
                  <a:cubicBezTo>
                    <a:pt x="4468" y="7677"/>
                    <a:pt x="4294" y="7405"/>
                    <a:pt x="4116" y="7405"/>
                  </a:cubicBezTo>
                  <a:cubicBezTo>
                    <a:pt x="4077" y="7405"/>
                    <a:pt x="4039" y="7418"/>
                    <a:pt x="4003" y="7447"/>
                  </a:cubicBezTo>
                  <a:cubicBezTo>
                    <a:pt x="3959" y="7473"/>
                    <a:pt x="3907" y="7486"/>
                    <a:pt x="3853" y="7486"/>
                  </a:cubicBezTo>
                  <a:cubicBezTo>
                    <a:pt x="3700" y="7486"/>
                    <a:pt x="3536" y="7386"/>
                    <a:pt x="3536" y="7214"/>
                  </a:cubicBezTo>
                  <a:cubicBezTo>
                    <a:pt x="3503" y="6947"/>
                    <a:pt x="3803" y="6713"/>
                    <a:pt x="4036" y="6680"/>
                  </a:cubicBezTo>
                  <a:cubicBezTo>
                    <a:pt x="4080" y="6674"/>
                    <a:pt x="4123" y="6671"/>
                    <a:pt x="4167" y="6671"/>
                  </a:cubicBezTo>
                  <a:cubicBezTo>
                    <a:pt x="4587" y="6671"/>
                    <a:pt x="4973" y="6957"/>
                    <a:pt x="5004" y="7381"/>
                  </a:cubicBezTo>
                  <a:cubicBezTo>
                    <a:pt x="5037" y="7881"/>
                    <a:pt x="4637" y="8348"/>
                    <a:pt x="4170" y="8448"/>
                  </a:cubicBezTo>
                  <a:cubicBezTo>
                    <a:pt x="4116" y="8454"/>
                    <a:pt x="4060" y="8457"/>
                    <a:pt x="4002" y="8457"/>
                  </a:cubicBezTo>
                  <a:cubicBezTo>
                    <a:pt x="3454" y="8457"/>
                    <a:pt x="2761" y="8183"/>
                    <a:pt x="2368" y="7881"/>
                  </a:cubicBezTo>
                  <a:cubicBezTo>
                    <a:pt x="1635" y="7314"/>
                    <a:pt x="1768" y="5846"/>
                    <a:pt x="2435" y="5212"/>
                  </a:cubicBezTo>
                  <a:cubicBezTo>
                    <a:pt x="2810" y="4875"/>
                    <a:pt x="3310" y="4727"/>
                    <a:pt x="3819" y="4727"/>
                  </a:cubicBezTo>
                  <a:cubicBezTo>
                    <a:pt x="4216" y="4727"/>
                    <a:pt x="4619" y="4818"/>
                    <a:pt x="4970" y="4979"/>
                  </a:cubicBezTo>
                  <a:cubicBezTo>
                    <a:pt x="5804" y="5379"/>
                    <a:pt x="6471" y="6213"/>
                    <a:pt x="6605" y="7180"/>
                  </a:cubicBezTo>
                  <a:cubicBezTo>
                    <a:pt x="6671" y="8148"/>
                    <a:pt x="6171" y="9115"/>
                    <a:pt x="5371" y="9615"/>
                  </a:cubicBezTo>
                  <a:cubicBezTo>
                    <a:pt x="5000" y="9853"/>
                    <a:pt x="4610" y="9958"/>
                    <a:pt x="4217" y="9958"/>
                  </a:cubicBezTo>
                  <a:cubicBezTo>
                    <a:pt x="3726" y="9958"/>
                    <a:pt x="3232" y="9793"/>
                    <a:pt x="2769" y="9515"/>
                  </a:cubicBezTo>
                  <a:cubicBezTo>
                    <a:pt x="1968" y="9015"/>
                    <a:pt x="1434" y="8181"/>
                    <a:pt x="1134" y="7280"/>
                  </a:cubicBezTo>
                  <a:cubicBezTo>
                    <a:pt x="801" y="6180"/>
                    <a:pt x="801" y="5012"/>
                    <a:pt x="767" y="3878"/>
                  </a:cubicBezTo>
                  <a:cubicBezTo>
                    <a:pt x="667" y="2577"/>
                    <a:pt x="534" y="1343"/>
                    <a:pt x="500" y="75"/>
                  </a:cubicBezTo>
                  <a:cubicBezTo>
                    <a:pt x="500" y="25"/>
                    <a:pt x="450" y="0"/>
                    <a:pt x="4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4"/>
            <p:cNvSpPr/>
            <p:nvPr/>
          </p:nvSpPr>
          <p:spPr>
            <a:xfrm>
              <a:off x="2912250" y="2953775"/>
              <a:ext cx="275225" cy="104525"/>
            </a:xfrm>
            <a:custGeom>
              <a:avLst/>
              <a:gdLst/>
              <a:ahLst/>
              <a:cxnLst/>
              <a:rect l="l" t="t" r="r" b="b"/>
              <a:pathLst>
                <a:path w="11009" h="4181" extrusionOk="0">
                  <a:moveTo>
                    <a:pt x="8711" y="0"/>
                  </a:moveTo>
                  <a:cubicBezTo>
                    <a:pt x="8200" y="0"/>
                    <a:pt x="7672" y="140"/>
                    <a:pt x="7172" y="319"/>
                  </a:cubicBezTo>
                  <a:cubicBezTo>
                    <a:pt x="6205" y="719"/>
                    <a:pt x="5371" y="1253"/>
                    <a:pt x="4604" y="1920"/>
                  </a:cubicBezTo>
                  <a:cubicBezTo>
                    <a:pt x="3870" y="2487"/>
                    <a:pt x="3169" y="3154"/>
                    <a:pt x="2202" y="3154"/>
                  </a:cubicBezTo>
                  <a:cubicBezTo>
                    <a:pt x="1368" y="3154"/>
                    <a:pt x="501" y="2587"/>
                    <a:pt x="868" y="1720"/>
                  </a:cubicBezTo>
                  <a:cubicBezTo>
                    <a:pt x="1005" y="1364"/>
                    <a:pt x="1321" y="1075"/>
                    <a:pt x="1688" y="1075"/>
                  </a:cubicBezTo>
                  <a:cubicBezTo>
                    <a:pt x="1769" y="1075"/>
                    <a:pt x="1851" y="1089"/>
                    <a:pt x="1935" y="1119"/>
                  </a:cubicBezTo>
                  <a:cubicBezTo>
                    <a:pt x="2169" y="1219"/>
                    <a:pt x="2302" y="1419"/>
                    <a:pt x="2202" y="1653"/>
                  </a:cubicBezTo>
                  <a:cubicBezTo>
                    <a:pt x="2102" y="1920"/>
                    <a:pt x="1768" y="1920"/>
                    <a:pt x="1502" y="1920"/>
                  </a:cubicBezTo>
                  <a:cubicBezTo>
                    <a:pt x="1268" y="1920"/>
                    <a:pt x="1301" y="2253"/>
                    <a:pt x="1535" y="2287"/>
                  </a:cubicBezTo>
                  <a:cubicBezTo>
                    <a:pt x="1607" y="2294"/>
                    <a:pt x="1683" y="2298"/>
                    <a:pt x="1762" y="2298"/>
                  </a:cubicBezTo>
                  <a:cubicBezTo>
                    <a:pt x="2049" y="2298"/>
                    <a:pt x="2367" y="2244"/>
                    <a:pt x="2602" y="2087"/>
                  </a:cubicBezTo>
                  <a:cubicBezTo>
                    <a:pt x="2869" y="1886"/>
                    <a:pt x="2936" y="1453"/>
                    <a:pt x="2803" y="1153"/>
                  </a:cubicBezTo>
                  <a:cubicBezTo>
                    <a:pt x="2622" y="691"/>
                    <a:pt x="2187" y="470"/>
                    <a:pt x="1731" y="470"/>
                  </a:cubicBezTo>
                  <a:cubicBezTo>
                    <a:pt x="1430" y="470"/>
                    <a:pt x="1120" y="567"/>
                    <a:pt x="868" y="752"/>
                  </a:cubicBezTo>
                  <a:cubicBezTo>
                    <a:pt x="301" y="1153"/>
                    <a:pt x="1" y="1953"/>
                    <a:pt x="201" y="2620"/>
                  </a:cubicBezTo>
                  <a:cubicBezTo>
                    <a:pt x="434" y="3287"/>
                    <a:pt x="1035" y="3754"/>
                    <a:pt x="1768" y="3888"/>
                  </a:cubicBezTo>
                  <a:cubicBezTo>
                    <a:pt x="1909" y="3908"/>
                    <a:pt x="2046" y="3918"/>
                    <a:pt x="2180" y="3918"/>
                  </a:cubicBezTo>
                  <a:cubicBezTo>
                    <a:pt x="3784" y="3918"/>
                    <a:pt x="4876" y="2520"/>
                    <a:pt x="6138" y="1720"/>
                  </a:cubicBezTo>
                  <a:cubicBezTo>
                    <a:pt x="6539" y="1453"/>
                    <a:pt x="7006" y="1219"/>
                    <a:pt x="7473" y="1053"/>
                  </a:cubicBezTo>
                  <a:cubicBezTo>
                    <a:pt x="7899" y="900"/>
                    <a:pt x="8353" y="748"/>
                    <a:pt x="8809" y="748"/>
                  </a:cubicBezTo>
                  <a:cubicBezTo>
                    <a:pt x="8853" y="748"/>
                    <a:pt x="8897" y="749"/>
                    <a:pt x="8940" y="752"/>
                  </a:cubicBezTo>
                  <a:cubicBezTo>
                    <a:pt x="9707" y="819"/>
                    <a:pt x="10375" y="1586"/>
                    <a:pt x="10275" y="2420"/>
                  </a:cubicBezTo>
                  <a:cubicBezTo>
                    <a:pt x="10171" y="3065"/>
                    <a:pt x="9529" y="3651"/>
                    <a:pt x="8872" y="3651"/>
                  </a:cubicBezTo>
                  <a:cubicBezTo>
                    <a:pt x="8681" y="3651"/>
                    <a:pt x="8488" y="3601"/>
                    <a:pt x="8306" y="3488"/>
                  </a:cubicBezTo>
                  <a:cubicBezTo>
                    <a:pt x="7873" y="3254"/>
                    <a:pt x="7806" y="2787"/>
                    <a:pt x="8173" y="2454"/>
                  </a:cubicBezTo>
                  <a:cubicBezTo>
                    <a:pt x="8272" y="2355"/>
                    <a:pt x="8462" y="2238"/>
                    <a:pt x="8595" y="2238"/>
                  </a:cubicBezTo>
                  <a:cubicBezTo>
                    <a:pt x="8641" y="2238"/>
                    <a:pt x="8681" y="2252"/>
                    <a:pt x="8707" y="2287"/>
                  </a:cubicBezTo>
                  <a:cubicBezTo>
                    <a:pt x="8716" y="2284"/>
                    <a:pt x="8724" y="2282"/>
                    <a:pt x="8732" y="2282"/>
                  </a:cubicBezTo>
                  <a:cubicBezTo>
                    <a:pt x="8812" y="2282"/>
                    <a:pt x="8834" y="2420"/>
                    <a:pt x="8773" y="2420"/>
                  </a:cubicBezTo>
                  <a:cubicBezTo>
                    <a:pt x="8385" y="2540"/>
                    <a:pt x="8505" y="3113"/>
                    <a:pt x="8845" y="3113"/>
                  </a:cubicBezTo>
                  <a:cubicBezTo>
                    <a:pt x="8885" y="3113"/>
                    <a:pt x="8928" y="3105"/>
                    <a:pt x="8974" y="3087"/>
                  </a:cubicBezTo>
                  <a:cubicBezTo>
                    <a:pt x="9674" y="2787"/>
                    <a:pt x="9541" y="1720"/>
                    <a:pt x="8807" y="1553"/>
                  </a:cubicBezTo>
                  <a:cubicBezTo>
                    <a:pt x="8721" y="1529"/>
                    <a:pt x="8635" y="1517"/>
                    <a:pt x="8549" y="1517"/>
                  </a:cubicBezTo>
                  <a:cubicBezTo>
                    <a:pt x="7811" y="1517"/>
                    <a:pt x="7156" y="2369"/>
                    <a:pt x="7306" y="3087"/>
                  </a:cubicBezTo>
                  <a:cubicBezTo>
                    <a:pt x="7451" y="3786"/>
                    <a:pt x="8156" y="4180"/>
                    <a:pt x="8821" y="4180"/>
                  </a:cubicBezTo>
                  <a:cubicBezTo>
                    <a:pt x="8918" y="4180"/>
                    <a:pt x="9014" y="4172"/>
                    <a:pt x="9107" y="4155"/>
                  </a:cubicBezTo>
                  <a:cubicBezTo>
                    <a:pt x="9874" y="4055"/>
                    <a:pt x="10608" y="3388"/>
                    <a:pt x="10808" y="2587"/>
                  </a:cubicBezTo>
                  <a:cubicBezTo>
                    <a:pt x="11008" y="1753"/>
                    <a:pt x="10641" y="886"/>
                    <a:pt x="9974" y="385"/>
                  </a:cubicBezTo>
                  <a:cubicBezTo>
                    <a:pt x="9586" y="106"/>
                    <a:pt x="9155" y="0"/>
                    <a:pt x="87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4"/>
            <p:cNvSpPr/>
            <p:nvPr/>
          </p:nvSpPr>
          <p:spPr>
            <a:xfrm>
              <a:off x="2769650" y="2891575"/>
              <a:ext cx="266875" cy="170525"/>
            </a:xfrm>
            <a:custGeom>
              <a:avLst/>
              <a:gdLst/>
              <a:ahLst/>
              <a:cxnLst/>
              <a:rect l="l" t="t" r="r" b="b"/>
              <a:pathLst>
                <a:path w="10675" h="6821" extrusionOk="0">
                  <a:moveTo>
                    <a:pt x="3320" y="0"/>
                  </a:moveTo>
                  <a:cubicBezTo>
                    <a:pt x="2236" y="0"/>
                    <a:pt x="1176" y="681"/>
                    <a:pt x="634" y="1606"/>
                  </a:cubicBezTo>
                  <a:cubicBezTo>
                    <a:pt x="0" y="2673"/>
                    <a:pt x="167" y="3941"/>
                    <a:pt x="901" y="4942"/>
                  </a:cubicBezTo>
                  <a:cubicBezTo>
                    <a:pt x="1902" y="6176"/>
                    <a:pt x="3503" y="6643"/>
                    <a:pt x="5037" y="6776"/>
                  </a:cubicBezTo>
                  <a:cubicBezTo>
                    <a:pt x="5463" y="6808"/>
                    <a:pt x="5892" y="6821"/>
                    <a:pt x="6324" y="6821"/>
                  </a:cubicBezTo>
                  <a:cubicBezTo>
                    <a:pt x="7720" y="6821"/>
                    <a:pt x="9140" y="6686"/>
                    <a:pt x="10541" y="6609"/>
                  </a:cubicBezTo>
                  <a:cubicBezTo>
                    <a:pt x="10675" y="6609"/>
                    <a:pt x="10675" y="6409"/>
                    <a:pt x="10541" y="6409"/>
                  </a:cubicBezTo>
                  <a:cubicBezTo>
                    <a:pt x="9307" y="6343"/>
                    <a:pt x="8040" y="6242"/>
                    <a:pt x="6739" y="6142"/>
                  </a:cubicBezTo>
                  <a:cubicBezTo>
                    <a:pt x="5638" y="6109"/>
                    <a:pt x="4470" y="6109"/>
                    <a:pt x="3370" y="5775"/>
                  </a:cubicBezTo>
                  <a:cubicBezTo>
                    <a:pt x="2469" y="5475"/>
                    <a:pt x="1635" y="4942"/>
                    <a:pt x="1135" y="4141"/>
                  </a:cubicBezTo>
                  <a:cubicBezTo>
                    <a:pt x="634" y="3307"/>
                    <a:pt x="501" y="2373"/>
                    <a:pt x="1035" y="1539"/>
                  </a:cubicBezTo>
                  <a:cubicBezTo>
                    <a:pt x="1505" y="786"/>
                    <a:pt x="2388" y="299"/>
                    <a:pt x="3297" y="299"/>
                  </a:cubicBezTo>
                  <a:cubicBezTo>
                    <a:pt x="3354" y="299"/>
                    <a:pt x="3412" y="301"/>
                    <a:pt x="3470" y="305"/>
                  </a:cubicBezTo>
                  <a:cubicBezTo>
                    <a:pt x="4404" y="438"/>
                    <a:pt x="5238" y="1105"/>
                    <a:pt x="5671" y="1939"/>
                  </a:cubicBezTo>
                  <a:cubicBezTo>
                    <a:pt x="6038" y="2740"/>
                    <a:pt x="6038" y="3807"/>
                    <a:pt x="5404" y="4475"/>
                  </a:cubicBezTo>
                  <a:cubicBezTo>
                    <a:pt x="5083" y="4832"/>
                    <a:pt x="4513" y="5036"/>
                    <a:pt x="3960" y="5036"/>
                  </a:cubicBezTo>
                  <a:cubicBezTo>
                    <a:pt x="3481" y="5036"/>
                    <a:pt x="3015" y="4882"/>
                    <a:pt x="2736" y="4541"/>
                  </a:cubicBezTo>
                  <a:cubicBezTo>
                    <a:pt x="2402" y="4108"/>
                    <a:pt x="2135" y="3307"/>
                    <a:pt x="2202" y="2740"/>
                  </a:cubicBezTo>
                  <a:cubicBezTo>
                    <a:pt x="2298" y="2291"/>
                    <a:pt x="2702" y="1904"/>
                    <a:pt x="3178" y="1904"/>
                  </a:cubicBezTo>
                  <a:cubicBezTo>
                    <a:pt x="3197" y="1904"/>
                    <a:pt x="3217" y="1905"/>
                    <a:pt x="3236" y="1906"/>
                  </a:cubicBezTo>
                  <a:cubicBezTo>
                    <a:pt x="3703" y="1939"/>
                    <a:pt x="4037" y="2406"/>
                    <a:pt x="3970" y="2873"/>
                  </a:cubicBezTo>
                  <a:cubicBezTo>
                    <a:pt x="3907" y="3095"/>
                    <a:pt x="3723" y="3376"/>
                    <a:pt x="3449" y="3376"/>
                  </a:cubicBezTo>
                  <a:cubicBezTo>
                    <a:pt x="3434" y="3376"/>
                    <a:pt x="3418" y="3375"/>
                    <a:pt x="3403" y="3374"/>
                  </a:cubicBezTo>
                  <a:cubicBezTo>
                    <a:pt x="3203" y="3374"/>
                    <a:pt x="3069" y="3074"/>
                    <a:pt x="3203" y="2907"/>
                  </a:cubicBezTo>
                  <a:cubicBezTo>
                    <a:pt x="3331" y="2753"/>
                    <a:pt x="3144" y="2541"/>
                    <a:pt x="2975" y="2541"/>
                  </a:cubicBezTo>
                  <a:cubicBezTo>
                    <a:pt x="2924" y="2541"/>
                    <a:pt x="2875" y="2560"/>
                    <a:pt x="2836" y="2607"/>
                  </a:cubicBezTo>
                  <a:cubicBezTo>
                    <a:pt x="2502" y="2973"/>
                    <a:pt x="2636" y="3607"/>
                    <a:pt x="3069" y="3807"/>
                  </a:cubicBezTo>
                  <a:cubicBezTo>
                    <a:pt x="3200" y="3876"/>
                    <a:pt x="3332" y="3907"/>
                    <a:pt x="3461" y="3907"/>
                  </a:cubicBezTo>
                  <a:cubicBezTo>
                    <a:pt x="3893" y="3907"/>
                    <a:pt x="4290" y="3567"/>
                    <a:pt x="4470" y="3207"/>
                  </a:cubicBezTo>
                  <a:cubicBezTo>
                    <a:pt x="4834" y="2256"/>
                    <a:pt x="4049" y="1329"/>
                    <a:pt x="3157" y="1329"/>
                  </a:cubicBezTo>
                  <a:cubicBezTo>
                    <a:pt x="2984" y="1329"/>
                    <a:pt x="2808" y="1363"/>
                    <a:pt x="2636" y="1439"/>
                  </a:cubicBezTo>
                  <a:cubicBezTo>
                    <a:pt x="1235" y="1973"/>
                    <a:pt x="1535" y="3741"/>
                    <a:pt x="2202" y="4741"/>
                  </a:cubicBezTo>
                  <a:cubicBezTo>
                    <a:pt x="2634" y="5342"/>
                    <a:pt x="3372" y="5636"/>
                    <a:pt x="4113" y="5636"/>
                  </a:cubicBezTo>
                  <a:cubicBezTo>
                    <a:pt x="4689" y="5636"/>
                    <a:pt x="5267" y="5458"/>
                    <a:pt x="5705" y="5108"/>
                  </a:cubicBezTo>
                  <a:cubicBezTo>
                    <a:pt x="6672" y="4341"/>
                    <a:pt x="6705" y="2940"/>
                    <a:pt x="6205" y="1939"/>
                  </a:cubicBezTo>
                  <a:cubicBezTo>
                    <a:pt x="5705" y="839"/>
                    <a:pt x="4637" y="105"/>
                    <a:pt x="3470" y="5"/>
                  </a:cubicBezTo>
                  <a:cubicBezTo>
                    <a:pt x="3420" y="2"/>
                    <a:pt x="3370" y="0"/>
                    <a:pt x="3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4"/>
            <p:cNvSpPr/>
            <p:nvPr/>
          </p:nvSpPr>
          <p:spPr>
            <a:xfrm>
              <a:off x="3479325" y="2980275"/>
              <a:ext cx="114275" cy="101150"/>
            </a:xfrm>
            <a:custGeom>
              <a:avLst/>
              <a:gdLst/>
              <a:ahLst/>
              <a:cxnLst/>
              <a:rect l="l" t="t" r="r" b="b"/>
              <a:pathLst>
                <a:path w="4571" h="4046" extrusionOk="0">
                  <a:moveTo>
                    <a:pt x="3207" y="1"/>
                  </a:moveTo>
                  <a:cubicBezTo>
                    <a:pt x="3053" y="1"/>
                    <a:pt x="2902" y="9"/>
                    <a:pt x="2769" y="26"/>
                  </a:cubicBezTo>
                  <a:cubicBezTo>
                    <a:pt x="2169" y="93"/>
                    <a:pt x="1635" y="326"/>
                    <a:pt x="1168" y="660"/>
                  </a:cubicBezTo>
                  <a:cubicBezTo>
                    <a:pt x="701" y="960"/>
                    <a:pt x="434" y="1527"/>
                    <a:pt x="267" y="2061"/>
                  </a:cubicBezTo>
                  <a:cubicBezTo>
                    <a:pt x="167" y="2361"/>
                    <a:pt x="100" y="2694"/>
                    <a:pt x="34" y="2995"/>
                  </a:cubicBezTo>
                  <a:cubicBezTo>
                    <a:pt x="0" y="3328"/>
                    <a:pt x="34" y="3595"/>
                    <a:pt x="34" y="3995"/>
                  </a:cubicBezTo>
                  <a:cubicBezTo>
                    <a:pt x="67" y="4029"/>
                    <a:pt x="109" y="4045"/>
                    <a:pt x="142" y="4045"/>
                  </a:cubicBezTo>
                  <a:cubicBezTo>
                    <a:pt x="176" y="4045"/>
                    <a:pt x="201" y="4029"/>
                    <a:pt x="201" y="3995"/>
                  </a:cubicBezTo>
                  <a:cubicBezTo>
                    <a:pt x="201" y="3695"/>
                    <a:pt x="334" y="3395"/>
                    <a:pt x="434" y="3095"/>
                  </a:cubicBezTo>
                  <a:cubicBezTo>
                    <a:pt x="467" y="2828"/>
                    <a:pt x="534" y="2528"/>
                    <a:pt x="668" y="2261"/>
                  </a:cubicBezTo>
                  <a:cubicBezTo>
                    <a:pt x="868" y="1861"/>
                    <a:pt x="1135" y="1394"/>
                    <a:pt x="1501" y="1093"/>
                  </a:cubicBezTo>
                  <a:cubicBezTo>
                    <a:pt x="1868" y="826"/>
                    <a:pt x="2335" y="660"/>
                    <a:pt x="2836" y="593"/>
                  </a:cubicBezTo>
                  <a:cubicBezTo>
                    <a:pt x="2986" y="576"/>
                    <a:pt x="3136" y="568"/>
                    <a:pt x="3278" y="568"/>
                  </a:cubicBezTo>
                  <a:cubicBezTo>
                    <a:pt x="3420" y="568"/>
                    <a:pt x="3553" y="576"/>
                    <a:pt x="3670" y="593"/>
                  </a:cubicBezTo>
                  <a:cubicBezTo>
                    <a:pt x="3832" y="639"/>
                    <a:pt x="4059" y="702"/>
                    <a:pt x="4250" y="702"/>
                  </a:cubicBezTo>
                  <a:cubicBezTo>
                    <a:pt x="4333" y="702"/>
                    <a:pt x="4409" y="690"/>
                    <a:pt x="4470" y="660"/>
                  </a:cubicBezTo>
                  <a:cubicBezTo>
                    <a:pt x="4570" y="560"/>
                    <a:pt x="4570" y="426"/>
                    <a:pt x="4537" y="359"/>
                  </a:cubicBezTo>
                  <a:cubicBezTo>
                    <a:pt x="4370" y="59"/>
                    <a:pt x="3903" y="59"/>
                    <a:pt x="3670" y="26"/>
                  </a:cubicBezTo>
                  <a:cubicBezTo>
                    <a:pt x="3520" y="9"/>
                    <a:pt x="3361" y="1"/>
                    <a:pt x="3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4"/>
            <p:cNvSpPr/>
            <p:nvPr/>
          </p:nvSpPr>
          <p:spPr>
            <a:xfrm>
              <a:off x="3437900" y="2985875"/>
              <a:ext cx="159800" cy="71925"/>
            </a:xfrm>
            <a:custGeom>
              <a:avLst/>
              <a:gdLst/>
              <a:ahLst/>
              <a:cxnLst/>
              <a:rect l="l" t="t" r="r" b="b"/>
              <a:pathLst>
                <a:path w="6392" h="2877" extrusionOk="0">
                  <a:moveTo>
                    <a:pt x="6080" y="0"/>
                  </a:moveTo>
                  <a:cubicBezTo>
                    <a:pt x="5994" y="0"/>
                    <a:pt x="5908" y="40"/>
                    <a:pt x="5860" y="135"/>
                  </a:cubicBezTo>
                  <a:cubicBezTo>
                    <a:pt x="5660" y="636"/>
                    <a:pt x="5327" y="1103"/>
                    <a:pt x="4993" y="1470"/>
                  </a:cubicBezTo>
                  <a:cubicBezTo>
                    <a:pt x="4626" y="1870"/>
                    <a:pt x="4126" y="1970"/>
                    <a:pt x="3592" y="2037"/>
                  </a:cubicBezTo>
                  <a:cubicBezTo>
                    <a:pt x="2458" y="2270"/>
                    <a:pt x="1324" y="2337"/>
                    <a:pt x="190" y="2504"/>
                  </a:cubicBezTo>
                  <a:cubicBezTo>
                    <a:pt x="0" y="2535"/>
                    <a:pt x="80" y="2807"/>
                    <a:pt x="259" y="2807"/>
                  </a:cubicBezTo>
                  <a:cubicBezTo>
                    <a:pt x="269" y="2807"/>
                    <a:pt x="279" y="2806"/>
                    <a:pt x="290" y="2804"/>
                  </a:cubicBezTo>
                  <a:cubicBezTo>
                    <a:pt x="657" y="2854"/>
                    <a:pt x="1030" y="2877"/>
                    <a:pt x="1405" y="2877"/>
                  </a:cubicBezTo>
                  <a:cubicBezTo>
                    <a:pt x="2292" y="2877"/>
                    <a:pt x="3192" y="2748"/>
                    <a:pt x="4059" y="2537"/>
                  </a:cubicBezTo>
                  <a:cubicBezTo>
                    <a:pt x="4660" y="2404"/>
                    <a:pt x="5127" y="2170"/>
                    <a:pt x="5493" y="1703"/>
                  </a:cubicBezTo>
                  <a:cubicBezTo>
                    <a:pt x="5827" y="1303"/>
                    <a:pt x="6127" y="803"/>
                    <a:pt x="6327" y="302"/>
                  </a:cubicBezTo>
                  <a:cubicBezTo>
                    <a:pt x="6392" y="131"/>
                    <a:pt x="6235" y="0"/>
                    <a:pt x="60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4"/>
            <p:cNvSpPr/>
            <p:nvPr/>
          </p:nvSpPr>
          <p:spPr>
            <a:xfrm>
              <a:off x="3504350" y="3082525"/>
              <a:ext cx="92575" cy="246200"/>
            </a:xfrm>
            <a:custGeom>
              <a:avLst/>
              <a:gdLst/>
              <a:ahLst/>
              <a:cxnLst/>
              <a:rect l="l" t="t" r="r" b="b"/>
              <a:pathLst>
                <a:path w="3703" h="9848" extrusionOk="0">
                  <a:moveTo>
                    <a:pt x="164" y="1"/>
                  </a:moveTo>
                  <a:cubicBezTo>
                    <a:pt x="117" y="1"/>
                    <a:pt x="64" y="26"/>
                    <a:pt x="33" y="72"/>
                  </a:cubicBezTo>
                  <a:cubicBezTo>
                    <a:pt x="0" y="939"/>
                    <a:pt x="167" y="1773"/>
                    <a:pt x="500" y="2607"/>
                  </a:cubicBezTo>
                  <a:cubicBezTo>
                    <a:pt x="834" y="3408"/>
                    <a:pt x="1368" y="4142"/>
                    <a:pt x="1801" y="4909"/>
                  </a:cubicBezTo>
                  <a:cubicBezTo>
                    <a:pt x="2202" y="5643"/>
                    <a:pt x="2669" y="6410"/>
                    <a:pt x="2802" y="7277"/>
                  </a:cubicBezTo>
                  <a:cubicBezTo>
                    <a:pt x="2969" y="8078"/>
                    <a:pt x="2835" y="8979"/>
                    <a:pt x="2435" y="9679"/>
                  </a:cubicBezTo>
                  <a:cubicBezTo>
                    <a:pt x="2360" y="9754"/>
                    <a:pt x="2416" y="9848"/>
                    <a:pt x="2477" y="9848"/>
                  </a:cubicBezTo>
                  <a:cubicBezTo>
                    <a:pt x="2498" y="9848"/>
                    <a:pt x="2519" y="9837"/>
                    <a:pt x="2535" y="9812"/>
                  </a:cubicBezTo>
                  <a:cubicBezTo>
                    <a:pt x="3703" y="8512"/>
                    <a:pt x="3336" y="6644"/>
                    <a:pt x="2669" y="5243"/>
                  </a:cubicBezTo>
                  <a:cubicBezTo>
                    <a:pt x="2268" y="4409"/>
                    <a:pt x="1768" y="3608"/>
                    <a:pt x="1301" y="2807"/>
                  </a:cubicBezTo>
                  <a:cubicBezTo>
                    <a:pt x="834" y="1974"/>
                    <a:pt x="334" y="1106"/>
                    <a:pt x="267" y="106"/>
                  </a:cubicBezTo>
                  <a:cubicBezTo>
                    <a:pt x="267" y="34"/>
                    <a:pt x="219" y="1"/>
                    <a:pt x="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4"/>
            <p:cNvSpPr/>
            <p:nvPr/>
          </p:nvSpPr>
          <p:spPr>
            <a:xfrm>
              <a:off x="3516025" y="3340500"/>
              <a:ext cx="88400" cy="203875"/>
            </a:xfrm>
            <a:custGeom>
              <a:avLst/>
              <a:gdLst/>
              <a:ahLst/>
              <a:cxnLst/>
              <a:rect l="l" t="t" r="r" b="b"/>
              <a:pathLst>
                <a:path w="3536" h="8155" extrusionOk="0">
                  <a:moveTo>
                    <a:pt x="2575" y="0"/>
                  </a:moveTo>
                  <a:cubicBezTo>
                    <a:pt x="2523" y="0"/>
                    <a:pt x="2478" y="55"/>
                    <a:pt x="2502" y="127"/>
                  </a:cubicBezTo>
                  <a:cubicBezTo>
                    <a:pt x="3336" y="1462"/>
                    <a:pt x="3069" y="3296"/>
                    <a:pt x="2335" y="4597"/>
                  </a:cubicBezTo>
                  <a:cubicBezTo>
                    <a:pt x="1968" y="5264"/>
                    <a:pt x="1468" y="5831"/>
                    <a:pt x="967" y="6432"/>
                  </a:cubicBezTo>
                  <a:cubicBezTo>
                    <a:pt x="500" y="6932"/>
                    <a:pt x="67" y="7366"/>
                    <a:pt x="0" y="8100"/>
                  </a:cubicBezTo>
                  <a:cubicBezTo>
                    <a:pt x="0" y="8139"/>
                    <a:pt x="23" y="8155"/>
                    <a:pt x="55" y="8155"/>
                  </a:cubicBezTo>
                  <a:cubicBezTo>
                    <a:pt x="78" y="8155"/>
                    <a:pt x="106" y="8147"/>
                    <a:pt x="134" y="8133"/>
                  </a:cubicBezTo>
                  <a:cubicBezTo>
                    <a:pt x="467" y="7366"/>
                    <a:pt x="1068" y="6832"/>
                    <a:pt x="1635" y="6298"/>
                  </a:cubicBezTo>
                  <a:cubicBezTo>
                    <a:pt x="2168" y="5698"/>
                    <a:pt x="2669" y="5097"/>
                    <a:pt x="3002" y="4330"/>
                  </a:cubicBezTo>
                  <a:cubicBezTo>
                    <a:pt x="3336" y="3630"/>
                    <a:pt x="3536" y="2829"/>
                    <a:pt x="3469" y="2029"/>
                  </a:cubicBezTo>
                  <a:cubicBezTo>
                    <a:pt x="3403" y="1261"/>
                    <a:pt x="3136" y="628"/>
                    <a:pt x="2635" y="27"/>
                  </a:cubicBezTo>
                  <a:cubicBezTo>
                    <a:pt x="2617" y="9"/>
                    <a:pt x="2595" y="0"/>
                    <a:pt x="2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4"/>
            <p:cNvSpPr/>
            <p:nvPr/>
          </p:nvSpPr>
          <p:spPr>
            <a:xfrm>
              <a:off x="3202450" y="2933425"/>
              <a:ext cx="251050" cy="100875"/>
            </a:xfrm>
            <a:custGeom>
              <a:avLst/>
              <a:gdLst/>
              <a:ahLst/>
              <a:cxnLst/>
              <a:rect l="l" t="t" r="r" b="b"/>
              <a:pathLst>
                <a:path w="10042" h="4035" extrusionOk="0">
                  <a:moveTo>
                    <a:pt x="1593" y="1"/>
                  </a:moveTo>
                  <a:cubicBezTo>
                    <a:pt x="1058" y="1"/>
                    <a:pt x="538" y="126"/>
                    <a:pt x="68" y="432"/>
                  </a:cubicBezTo>
                  <a:cubicBezTo>
                    <a:pt x="1" y="532"/>
                    <a:pt x="34" y="632"/>
                    <a:pt x="134" y="632"/>
                  </a:cubicBezTo>
                  <a:cubicBezTo>
                    <a:pt x="465" y="571"/>
                    <a:pt x="795" y="541"/>
                    <a:pt x="1125" y="541"/>
                  </a:cubicBezTo>
                  <a:cubicBezTo>
                    <a:pt x="1696" y="541"/>
                    <a:pt x="2266" y="630"/>
                    <a:pt x="2836" y="799"/>
                  </a:cubicBezTo>
                  <a:cubicBezTo>
                    <a:pt x="3703" y="1099"/>
                    <a:pt x="4504" y="1600"/>
                    <a:pt x="5238" y="2100"/>
                  </a:cubicBezTo>
                  <a:cubicBezTo>
                    <a:pt x="6005" y="2567"/>
                    <a:pt x="6706" y="3134"/>
                    <a:pt x="7540" y="3468"/>
                  </a:cubicBezTo>
                  <a:cubicBezTo>
                    <a:pt x="8340" y="3801"/>
                    <a:pt x="9107" y="4035"/>
                    <a:pt x="9941" y="4035"/>
                  </a:cubicBezTo>
                  <a:cubicBezTo>
                    <a:pt x="10041" y="4035"/>
                    <a:pt x="10041" y="3901"/>
                    <a:pt x="9941" y="3901"/>
                  </a:cubicBezTo>
                  <a:cubicBezTo>
                    <a:pt x="9007" y="3801"/>
                    <a:pt x="8107" y="3368"/>
                    <a:pt x="7339" y="2801"/>
                  </a:cubicBezTo>
                  <a:cubicBezTo>
                    <a:pt x="6539" y="2300"/>
                    <a:pt x="5838" y="1766"/>
                    <a:pt x="5038" y="1266"/>
                  </a:cubicBezTo>
                  <a:cubicBezTo>
                    <a:pt x="4089" y="641"/>
                    <a:pt x="2803" y="1"/>
                    <a:pt x="1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4"/>
            <p:cNvSpPr/>
            <p:nvPr/>
          </p:nvSpPr>
          <p:spPr>
            <a:xfrm>
              <a:off x="2973525" y="2928300"/>
              <a:ext cx="207075" cy="92400"/>
            </a:xfrm>
            <a:custGeom>
              <a:avLst/>
              <a:gdLst/>
              <a:ahLst/>
              <a:cxnLst/>
              <a:rect l="l" t="t" r="r" b="b"/>
              <a:pathLst>
                <a:path w="8283" h="3696" extrusionOk="0">
                  <a:moveTo>
                    <a:pt x="6093" y="0"/>
                  </a:moveTo>
                  <a:cubicBezTo>
                    <a:pt x="5452" y="0"/>
                    <a:pt x="4793" y="163"/>
                    <a:pt x="4254" y="404"/>
                  </a:cubicBezTo>
                  <a:cubicBezTo>
                    <a:pt x="3487" y="737"/>
                    <a:pt x="2753" y="1238"/>
                    <a:pt x="2086" y="1771"/>
                  </a:cubicBezTo>
                  <a:cubicBezTo>
                    <a:pt x="1753" y="2005"/>
                    <a:pt x="1486" y="2305"/>
                    <a:pt x="1152" y="2605"/>
                  </a:cubicBezTo>
                  <a:cubicBezTo>
                    <a:pt x="752" y="2939"/>
                    <a:pt x="485" y="3306"/>
                    <a:pt x="51" y="3606"/>
                  </a:cubicBezTo>
                  <a:cubicBezTo>
                    <a:pt x="1" y="3631"/>
                    <a:pt x="27" y="3695"/>
                    <a:pt x="57" y="3695"/>
                  </a:cubicBezTo>
                  <a:cubicBezTo>
                    <a:pt x="67" y="3695"/>
                    <a:pt x="77" y="3689"/>
                    <a:pt x="85" y="3673"/>
                  </a:cubicBezTo>
                  <a:cubicBezTo>
                    <a:pt x="452" y="3506"/>
                    <a:pt x="885" y="3406"/>
                    <a:pt x="1219" y="3139"/>
                  </a:cubicBezTo>
                  <a:cubicBezTo>
                    <a:pt x="1552" y="2939"/>
                    <a:pt x="1886" y="2672"/>
                    <a:pt x="2186" y="2438"/>
                  </a:cubicBezTo>
                  <a:cubicBezTo>
                    <a:pt x="2753" y="1938"/>
                    <a:pt x="3387" y="1471"/>
                    <a:pt x="4054" y="1037"/>
                  </a:cubicBezTo>
                  <a:cubicBezTo>
                    <a:pt x="4701" y="682"/>
                    <a:pt x="5395" y="491"/>
                    <a:pt x="6082" y="491"/>
                  </a:cubicBezTo>
                  <a:cubicBezTo>
                    <a:pt x="6813" y="491"/>
                    <a:pt x="7537" y="707"/>
                    <a:pt x="8190" y="1171"/>
                  </a:cubicBezTo>
                  <a:cubicBezTo>
                    <a:pt x="8198" y="1187"/>
                    <a:pt x="8208" y="1193"/>
                    <a:pt x="8218" y="1193"/>
                  </a:cubicBezTo>
                  <a:cubicBezTo>
                    <a:pt x="8250" y="1193"/>
                    <a:pt x="8283" y="1129"/>
                    <a:pt x="8257" y="1104"/>
                  </a:cubicBezTo>
                  <a:cubicBezTo>
                    <a:pt x="7797" y="298"/>
                    <a:pt x="6961" y="0"/>
                    <a:pt x="6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4"/>
            <p:cNvSpPr/>
            <p:nvPr/>
          </p:nvSpPr>
          <p:spPr>
            <a:xfrm>
              <a:off x="3521850" y="3611450"/>
              <a:ext cx="90225" cy="56025"/>
            </a:xfrm>
            <a:custGeom>
              <a:avLst/>
              <a:gdLst/>
              <a:ahLst/>
              <a:cxnLst/>
              <a:rect l="l" t="t" r="r" b="b"/>
              <a:pathLst>
                <a:path w="3609" h="2241" extrusionOk="0">
                  <a:moveTo>
                    <a:pt x="1794" y="1"/>
                  </a:moveTo>
                  <a:cubicBezTo>
                    <a:pt x="1552" y="1"/>
                    <a:pt x="1313" y="42"/>
                    <a:pt x="1101" y="130"/>
                  </a:cubicBezTo>
                  <a:cubicBezTo>
                    <a:pt x="668" y="297"/>
                    <a:pt x="334" y="631"/>
                    <a:pt x="167" y="1031"/>
                  </a:cubicBezTo>
                  <a:cubicBezTo>
                    <a:pt x="1" y="1431"/>
                    <a:pt x="67" y="1932"/>
                    <a:pt x="334" y="2199"/>
                  </a:cubicBezTo>
                  <a:cubicBezTo>
                    <a:pt x="365" y="2229"/>
                    <a:pt x="392" y="2241"/>
                    <a:pt x="415" y="2241"/>
                  </a:cubicBezTo>
                  <a:cubicBezTo>
                    <a:pt x="469" y="2241"/>
                    <a:pt x="501" y="2178"/>
                    <a:pt x="501" y="2132"/>
                  </a:cubicBezTo>
                  <a:cubicBezTo>
                    <a:pt x="468" y="1798"/>
                    <a:pt x="534" y="1465"/>
                    <a:pt x="701" y="1164"/>
                  </a:cubicBezTo>
                  <a:cubicBezTo>
                    <a:pt x="868" y="898"/>
                    <a:pt x="1168" y="731"/>
                    <a:pt x="1435" y="631"/>
                  </a:cubicBezTo>
                  <a:cubicBezTo>
                    <a:pt x="1725" y="485"/>
                    <a:pt x="2041" y="391"/>
                    <a:pt x="2338" y="391"/>
                  </a:cubicBezTo>
                  <a:cubicBezTo>
                    <a:pt x="2382" y="391"/>
                    <a:pt x="2426" y="393"/>
                    <a:pt x="2469" y="397"/>
                  </a:cubicBezTo>
                  <a:cubicBezTo>
                    <a:pt x="2869" y="464"/>
                    <a:pt x="3170" y="664"/>
                    <a:pt x="3470" y="964"/>
                  </a:cubicBezTo>
                  <a:cubicBezTo>
                    <a:pt x="3479" y="983"/>
                    <a:pt x="3496" y="991"/>
                    <a:pt x="3514" y="991"/>
                  </a:cubicBezTo>
                  <a:cubicBezTo>
                    <a:pt x="3559" y="991"/>
                    <a:pt x="3609" y="936"/>
                    <a:pt x="3536" y="864"/>
                  </a:cubicBezTo>
                  <a:cubicBezTo>
                    <a:pt x="3203" y="531"/>
                    <a:pt x="2869" y="197"/>
                    <a:pt x="2436" y="97"/>
                  </a:cubicBezTo>
                  <a:cubicBezTo>
                    <a:pt x="2231" y="34"/>
                    <a:pt x="2011" y="1"/>
                    <a:pt x="17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4"/>
            <p:cNvSpPr/>
            <p:nvPr/>
          </p:nvSpPr>
          <p:spPr>
            <a:xfrm>
              <a:off x="2894750" y="4724200"/>
              <a:ext cx="580425" cy="19675"/>
            </a:xfrm>
            <a:custGeom>
              <a:avLst/>
              <a:gdLst/>
              <a:ahLst/>
              <a:cxnLst/>
              <a:rect l="l" t="t" r="r" b="b"/>
              <a:pathLst>
                <a:path w="23217" h="787" extrusionOk="0">
                  <a:moveTo>
                    <a:pt x="12000" y="0"/>
                  </a:moveTo>
                  <a:cubicBezTo>
                    <a:pt x="11004" y="0"/>
                    <a:pt x="10007" y="8"/>
                    <a:pt x="9006" y="19"/>
                  </a:cubicBezTo>
                  <a:cubicBezTo>
                    <a:pt x="7971" y="42"/>
                    <a:pt x="6951" y="81"/>
                    <a:pt x="5914" y="81"/>
                  </a:cubicBezTo>
                  <a:cubicBezTo>
                    <a:pt x="5448" y="81"/>
                    <a:pt x="4979" y="73"/>
                    <a:pt x="4503" y="52"/>
                  </a:cubicBezTo>
                  <a:cubicBezTo>
                    <a:pt x="3736" y="52"/>
                    <a:pt x="3036" y="52"/>
                    <a:pt x="2268" y="119"/>
                  </a:cubicBezTo>
                  <a:cubicBezTo>
                    <a:pt x="1568" y="152"/>
                    <a:pt x="834" y="152"/>
                    <a:pt x="100" y="252"/>
                  </a:cubicBezTo>
                  <a:cubicBezTo>
                    <a:pt x="0" y="319"/>
                    <a:pt x="33" y="486"/>
                    <a:pt x="100" y="486"/>
                  </a:cubicBezTo>
                  <a:cubicBezTo>
                    <a:pt x="967" y="586"/>
                    <a:pt x="1801" y="586"/>
                    <a:pt x="2635" y="586"/>
                  </a:cubicBezTo>
                  <a:cubicBezTo>
                    <a:pt x="3469" y="653"/>
                    <a:pt x="4236" y="653"/>
                    <a:pt x="5070" y="653"/>
                  </a:cubicBezTo>
                  <a:cubicBezTo>
                    <a:pt x="8072" y="686"/>
                    <a:pt x="11041" y="786"/>
                    <a:pt x="14043" y="786"/>
                  </a:cubicBezTo>
                  <a:cubicBezTo>
                    <a:pt x="17046" y="786"/>
                    <a:pt x="20014" y="653"/>
                    <a:pt x="23016" y="653"/>
                  </a:cubicBezTo>
                  <a:cubicBezTo>
                    <a:pt x="23217" y="653"/>
                    <a:pt x="23217" y="352"/>
                    <a:pt x="23016" y="352"/>
                  </a:cubicBezTo>
                  <a:cubicBezTo>
                    <a:pt x="21349" y="319"/>
                    <a:pt x="19647" y="186"/>
                    <a:pt x="17980" y="119"/>
                  </a:cubicBezTo>
                  <a:cubicBezTo>
                    <a:pt x="15978" y="30"/>
                    <a:pt x="13992" y="0"/>
                    <a:pt x="120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4"/>
            <p:cNvSpPr/>
            <p:nvPr/>
          </p:nvSpPr>
          <p:spPr>
            <a:xfrm>
              <a:off x="3462650" y="4166025"/>
              <a:ext cx="20025" cy="570125"/>
            </a:xfrm>
            <a:custGeom>
              <a:avLst/>
              <a:gdLst/>
              <a:ahLst/>
              <a:cxnLst/>
              <a:rect l="l" t="t" r="r" b="b"/>
              <a:pathLst>
                <a:path w="801" h="22805" extrusionOk="0">
                  <a:moveTo>
                    <a:pt x="258" y="0"/>
                  </a:moveTo>
                  <a:cubicBezTo>
                    <a:pt x="177" y="0"/>
                    <a:pt x="100" y="51"/>
                    <a:pt x="100" y="163"/>
                  </a:cubicBezTo>
                  <a:cubicBezTo>
                    <a:pt x="0" y="1831"/>
                    <a:pt x="100" y="3466"/>
                    <a:pt x="134" y="5133"/>
                  </a:cubicBezTo>
                  <a:cubicBezTo>
                    <a:pt x="300" y="10904"/>
                    <a:pt x="34" y="16742"/>
                    <a:pt x="267" y="22579"/>
                  </a:cubicBezTo>
                  <a:cubicBezTo>
                    <a:pt x="267" y="22729"/>
                    <a:pt x="376" y="22804"/>
                    <a:pt x="484" y="22804"/>
                  </a:cubicBezTo>
                  <a:cubicBezTo>
                    <a:pt x="592" y="22804"/>
                    <a:pt x="701" y="22729"/>
                    <a:pt x="701" y="22579"/>
                  </a:cubicBezTo>
                  <a:cubicBezTo>
                    <a:pt x="767" y="20911"/>
                    <a:pt x="801" y="19310"/>
                    <a:pt x="801" y="17642"/>
                  </a:cubicBezTo>
                  <a:cubicBezTo>
                    <a:pt x="801" y="14707"/>
                    <a:pt x="701" y="11838"/>
                    <a:pt x="634" y="8936"/>
                  </a:cubicBezTo>
                  <a:cubicBezTo>
                    <a:pt x="601" y="7502"/>
                    <a:pt x="534" y="6034"/>
                    <a:pt x="534" y="4600"/>
                  </a:cubicBezTo>
                  <a:cubicBezTo>
                    <a:pt x="534" y="3132"/>
                    <a:pt x="534" y="1631"/>
                    <a:pt x="434" y="163"/>
                  </a:cubicBezTo>
                  <a:cubicBezTo>
                    <a:pt x="434" y="59"/>
                    <a:pt x="344" y="0"/>
                    <a:pt x="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4"/>
            <p:cNvSpPr/>
            <p:nvPr/>
          </p:nvSpPr>
          <p:spPr>
            <a:xfrm>
              <a:off x="3469325" y="4437775"/>
              <a:ext cx="100075" cy="305050"/>
            </a:xfrm>
            <a:custGeom>
              <a:avLst/>
              <a:gdLst/>
              <a:ahLst/>
              <a:cxnLst/>
              <a:rect l="l" t="t" r="r" b="b"/>
              <a:pathLst>
                <a:path w="4003" h="12202" extrusionOk="0">
                  <a:moveTo>
                    <a:pt x="1768" y="1"/>
                  </a:moveTo>
                  <a:cubicBezTo>
                    <a:pt x="1068" y="1"/>
                    <a:pt x="434" y="368"/>
                    <a:pt x="267" y="1135"/>
                  </a:cubicBezTo>
                  <a:cubicBezTo>
                    <a:pt x="100" y="1769"/>
                    <a:pt x="267" y="2503"/>
                    <a:pt x="901" y="2836"/>
                  </a:cubicBezTo>
                  <a:cubicBezTo>
                    <a:pt x="1081" y="2932"/>
                    <a:pt x="1285" y="2980"/>
                    <a:pt x="1485" y="2980"/>
                  </a:cubicBezTo>
                  <a:cubicBezTo>
                    <a:pt x="1916" y="2980"/>
                    <a:pt x="2332" y="2758"/>
                    <a:pt x="2469" y="2303"/>
                  </a:cubicBezTo>
                  <a:cubicBezTo>
                    <a:pt x="2659" y="1758"/>
                    <a:pt x="2249" y="1213"/>
                    <a:pt x="1729" y="1213"/>
                  </a:cubicBezTo>
                  <a:cubicBezTo>
                    <a:pt x="1613" y="1213"/>
                    <a:pt x="1490" y="1241"/>
                    <a:pt x="1368" y="1302"/>
                  </a:cubicBezTo>
                  <a:cubicBezTo>
                    <a:pt x="1061" y="1455"/>
                    <a:pt x="1206" y="1947"/>
                    <a:pt x="1516" y="1947"/>
                  </a:cubicBezTo>
                  <a:cubicBezTo>
                    <a:pt x="1544" y="1947"/>
                    <a:pt x="1572" y="1944"/>
                    <a:pt x="1601" y="1936"/>
                  </a:cubicBezTo>
                  <a:cubicBezTo>
                    <a:pt x="1644" y="1920"/>
                    <a:pt x="1681" y="1913"/>
                    <a:pt x="1711" y="1913"/>
                  </a:cubicBezTo>
                  <a:cubicBezTo>
                    <a:pt x="1942" y="1913"/>
                    <a:pt x="1833" y="2306"/>
                    <a:pt x="1568" y="2336"/>
                  </a:cubicBezTo>
                  <a:cubicBezTo>
                    <a:pt x="1548" y="2339"/>
                    <a:pt x="1527" y="2340"/>
                    <a:pt x="1507" y="2340"/>
                  </a:cubicBezTo>
                  <a:cubicBezTo>
                    <a:pt x="1289" y="2340"/>
                    <a:pt x="1056" y="2185"/>
                    <a:pt x="934" y="2002"/>
                  </a:cubicBezTo>
                  <a:cubicBezTo>
                    <a:pt x="701" y="1569"/>
                    <a:pt x="901" y="801"/>
                    <a:pt x="1501" y="668"/>
                  </a:cubicBezTo>
                  <a:cubicBezTo>
                    <a:pt x="1577" y="659"/>
                    <a:pt x="1656" y="654"/>
                    <a:pt x="1737" y="654"/>
                  </a:cubicBezTo>
                  <a:cubicBezTo>
                    <a:pt x="2219" y="654"/>
                    <a:pt x="2750" y="825"/>
                    <a:pt x="3036" y="1168"/>
                  </a:cubicBezTo>
                  <a:cubicBezTo>
                    <a:pt x="3336" y="1602"/>
                    <a:pt x="3269" y="2202"/>
                    <a:pt x="3169" y="2669"/>
                  </a:cubicBezTo>
                  <a:cubicBezTo>
                    <a:pt x="2902" y="3670"/>
                    <a:pt x="2268" y="4504"/>
                    <a:pt x="1735" y="5338"/>
                  </a:cubicBezTo>
                  <a:cubicBezTo>
                    <a:pt x="1134" y="6205"/>
                    <a:pt x="567" y="7139"/>
                    <a:pt x="300" y="8173"/>
                  </a:cubicBezTo>
                  <a:cubicBezTo>
                    <a:pt x="0" y="9441"/>
                    <a:pt x="0" y="10742"/>
                    <a:pt x="33" y="11976"/>
                  </a:cubicBezTo>
                  <a:cubicBezTo>
                    <a:pt x="33" y="12126"/>
                    <a:pt x="134" y="12201"/>
                    <a:pt x="234" y="12201"/>
                  </a:cubicBezTo>
                  <a:cubicBezTo>
                    <a:pt x="334" y="12201"/>
                    <a:pt x="434" y="12126"/>
                    <a:pt x="434" y="11976"/>
                  </a:cubicBezTo>
                  <a:cubicBezTo>
                    <a:pt x="500" y="10942"/>
                    <a:pt x="601" y="9908"/>
                    <a:pt x="767" y="8907"/>
                  </a:cubicBezTo>
                  <a:cubicBezTo>
                    <a:pt x="934" y="8007"/>
                    <a:pt x="1234" y="7239"/>
                    <a:pt x="1701" y="6472"/>
                  </a:cubicBezTo>
                  <a:cubicBezTo>
                    <a:pt x="2435" y="5305"/>
                    <a:pt x="3369" y="4204"/>
                    <a:pt x="3736" y="2870"/>
                  </a:cubicBezTo>
                  <a:cubicBezTo>
                    <a:pt x="3903" y="2236"/>
                    <a:pt x="4003" y="1435"/>
                    <a:pt x="3569" y="835"/>
                  </a:cubicBezTo>
                  <a:cubicBezTo>
                    <a:pt x="3202" y="268"/>
                    <a:pt x="2502" y="1"/>
                    <a:pt x="1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4"/>
            <p:cNvSpPr/>
            <p:nvPr/>
          </p:nvSpPr>
          <p:spPr>
            <a:xfrm>
              <a:off x="3177625" y="4730600"/>
              <a:ext cx="298125" cy="89425"/>
            </a:xfrm>
            <a:custGeom>
              <a:avLst/>
              <a:gdLst/>
              <a:ahLst/>
              <a:cxnLst/>
              <a:rect l="l" t="t" r="r" b="b"/>
              <a:pathLst>
                <a:path w="11925" h="3577" extrusionOk="0">
                  <a:moveTo>
                    <a:pt x="2017" y="0"/>
                  </a:moveTo>
                  <a:cubicBezTo>
                    <a:pt x="1694" y="0"/>
                    <a:pt x="1353" y="83"/>
                    <a:pt x="1027" y="230"/>
                  </a:cubicBezTo>
                  <a:cubicBezTo>
                    <a:pt x="493" y="563"/>
                    <a:pt x="160" y="1097"/>
                    <a:pt x="93" y="1664"/>
                  </a:cubicBezTo>
                  <a:cubicBezTo>
                    <a:pt x="1" y="2992"/>
                    <a:pt x="1309" y="3577"/>
                    <a:pt x="2430" y="3577"/>
                  </a:cubicBezTo>
                  <a:cubicBezTo>
                    <a:pt x="2520" y="3577"/>
                    <a:pt x="2608" y="3573"/>
                    <a:pt x="2695" y="3566"/>
                  </a:cubicBezTo>
                  <a:cubicBezTo>
                    <a:pt x="4229" y="3432"/>
                    <a:pt x="5597" y="2632"/>
                    <a:pt x="6931" y="1931"/>
                  </a:cubicBezTo>
                  <a:cubicBezTo>
                    <a:pt x="8146" y="1338"/>
                    <a:pt x="9457" y="697"/>
                    <a:pt x="10822" y="697"/>
                  </a:cubicBezTo>
                  <a:cubicBezTo>
                    <a:pt x="11069" y="697"/>
                    <a:pt x="11318" y="718"/>
                    <a:pt x="11568" y="764"/>
                  </a:cubicBezTo>
                  <a:cubicBezTo>
                    <a:pt x="11581" y="765"/>
                    <a:pt x="11594" y="766"/>
                    <a:pt x="11606" y="766"/>
                  </a:cubicBezTo>
                  <a:cubicBezTo>
                    <a:pt x="11873" y="766"/>
                    <a:pt x="11925" y="426"/>
                    <a:pt x="11701" y="330"/>
                  </a:cubicBezTo>
                  <a:cubicBezTo>
                    <a:pt x="11321" y="232"/>
                    <a:pt x="10941" y="189"/>
                    <a:pt x="10563" y="189"/>
                  </a:cubicBezTo>
                  <a:cubicBezTo>
                    <a:pt x="9648" y="189"/>
                    <a:pt x="8748" y="443"/>
                    <a:pt x="7899" y="797"/>
                  </a:cubicBezTo>
                  <a:cubicBezTo>
                    <a:pt x="6831" y="1231"/>
                    <a:pt x="5831" y="1831"/>
                    <a:pt x="4730" y="2298"/>
                  </a:cubicBezTo>
                  <a:cubicBezTo>
                    <a:pt x="4071" y="2567"/>
                    <a:pt x="3269" y="2871"/>
                    <a:pt x="2493" y="2871"/>
                  </a:cubicBezTo>
                  <a:cubicBezTo>
                    <a:pt x="2210" y="2871"/>
                    <a:pt x="1929" y="2830"/>
                    <a:pt x="1661" y="2732"/>
                  </a:cubicBezTo>
                  <a:cubicBezTo>
                    <a:pt x="1227" y="2598"/>
                    <a:pt x="927" y="2265"/>
                    <a:pt x="927" y="1798"/>
                  </a:cubicBezTo>
                  <a:cubicBezTo>
                    <a:pt x="927" y="1397"/>
                    <a:pt x="1161" y="964"/>
                    <a:pt x="1528" y="764"/>
                  </a:cubicBezTo>
                  <a:cubicBezTo>
                    <a:pt x="1672" y="667"/>
                    <a:pt x="1869" y="614"/>
                    <a:pt x="2061" y="614"/>
                  </a:cubicBezTo>
                  <a:cubicBezTo>
                    <a:pt x="2401" y="614"/>
                    <a:pt x="2728" y="780"/>
                    <a:pt x="2728" y="1164"/>
                  </a:cubicBezTo>
                  <a:cubicBezTo>
                    <a:pt x="2728" y="1400"/>
                    <a:pt x="2562" y="1567"/>
                    <a:pt x="2400" y="1567"/>
                  </a:cubicBezTo>
                  <a:cubicBezTo>
                    <a:pt x="2310" y="1567"/>
                    <a:pt x="2221" y="1516"/>
                    <a:pt x="2161" y="1397"/>
                  </a:cubicBezTo>
                  <a:cubicBezTo>
                    <a:pt x="2089" y="1263"/>
                    <a:pt x="1988" y="1209"/>
                    <a:pt x="1887" y="1209"/>
                  </a:cubicBezTo>
                  <a:cubicBezTo>
                    <a:pt x="1664" y="1209"/>
                    <a:pt x="1446" y="1478"/>
                    <a:pt x="1561" y="1731"/>
                  </a:cubicBezTo>
                  <a:cubicBezTo>
                    <a:pt x="1715" y="2059"/>
                    <a:pt x="2036" y="2219"/>
                    <a:pt x="2370" y="2219"/>
                  </a:cubicBezTo>
                  <a:cubicBezTo>
                    <a:pt x="2614" y="2219"/>
                    <a:pt x="2865" y="2133"/>
                    <a:pt x="3062" y="1964"/>
                  </a:cubicBezTo>
                  <a:cubicBezTo>
                    <a:pt x="3596" y="1531"/>
                    <a:pt x="3396" y="730"/>
                    <a:pt x="2929" y="297"/>
                  </a:cubicBezTo>
                  <a:cubicBezTo>
                    <a:pt x="2672" y="92"/>
                    <a:pt x="2355" y="0"/>
                    <a:pt x="20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4"/>
            <p:cNvSpPr/>
            <p:nvPr/>
          </p:nvSpPr>
          <p:spPr>
            <a:xfrm>
              <a:off x="2921425" y="4731575"/>
              <a:ext cx="275225" cy="104600"/>
            </a:xfrm>
            <a:custGeom>
              <a:avLst/>
              <a:gdLst/>
              <a:ahLst/>
              <a:cxnLst/>
              <a:rect l="l" t="t" r="r" b="b"/>
              <a:pathLst>
                <a:path w="11009" h="4184" extrusionOk="0">
                  <a:moveTo>
                    <a:pt x="8845" y="0"/>
                  </a:moveTo>
                  <a:cubicBezTo>
                    <a:pt x="8192" y="0"/>
                    <a:pt x="7452" y="417"/>
                    <a:pt x="7306" y="1091"/>
                  </a:cubicBezTo>
                  <a:cubicBezTo>
                    <a:pt x="7154" y="1820"/>
                    <a:pt x="7830" y="2686"/>
                    <a:pt x="8581" y="2686"/>
                  </a:cubicBezTo>
                  <a:cubicBezTo>
                    <a:pt x="8656" y="2686"/>
                    <a:pt x="8731" y="2677"/>
                    <a:pt x="8807" y="2659"/>
                  </a:cubicBezTo>
                  <a:cubicBezTo>
                    <a:pt x="9574" y="2492"/>
                    <a:pt x="9674" y="1392"/>
                    <a:pt x="8974" y="1091"/>
                  </a:cubicBezTo>
                  <a:cubicBezTo>
                    <a:pt x="8933" y="1075"/>
                    <a:pt x="8894" y="1067"/>
                    <a:pt x="8857" y="1067"/>
                  </a:cubicBezTo>
                  <a:cubicBezTo>
                    <a:pt x="8533" y="1067"/>
                    <a:pt x="8384" y="1669"/>
                    <a:pt x="8773" y="1759"/>
                  </a:cubicBezTo>
                  <a:cubicBezTo>
                    <a:pt x="8804" y="1759"/>
                    <a:pt x="8806" y="1896"/>
                    <a:pt x="8757" y="1896"/>
                  </a:cubicBezTo>
                  <a:cubicBezTo>
                    <a:pt x="8752" y="1896"/>
                    <a:pt x="8746" y="1895"/>
                    <a:pt x="8740" y="1892"/>
                  </a:cubicBezTo>
                  <a:cubicBezTo>
                    <a:pt x="8705" y="1927"/>
                    <a:pt x="8659" y="1941"/>
                    <a:pt x="8608" y="1941"/>
                  </a:cubicBezTo>
                  <a:cubicBezTo>
                    <a:pt x="8462" y="1941"/>
                    <a:pt x="8272" y="1824"/>
                    <a:pt x="8173" y="1725"/>
                  </a:cubicBezTo>
                  <a:cubicBezTo>
                    <a:pt x="7806" y="1392"/>
                    <a:pt x="7906" y="925"/>
                    <a:pt x="8306" y="691"/>
                  </a:cubicBezTo>
                  <a:cubicBezTo>
                    <a:pt x="8487" y="578"/>
                    <a:pt x="8681" y="528"/>
                    <a:pt x="8872" y="528"/>
                  </a:cubicBezTo>
                  <a:cubicBezTo>
                    <a:pt x="9529" y="528"/>
                    <a:pt x="10171" y="1113"/>
                    <a:pt x="10274" y="1759"/>
                  </a:cubicBezTo>
                  <a:cubicBezTo>
                    <a:pt x="10408" y="2593"/>
                    <a:pt x="9741" y="3360"/>
                    <a:pt x="8940" y="3426"/>
                  </a:cubicBezTo>
                  <a:cubicBezTo>
                    <a:pt x="8872" y="3436"/>
                    <a:pt x="8803" y="3440"/>
                    <a:pt x="8735" y="3440"/>
                  </a:cubicBezTo>
                  <a:cubicBezTo>
                    <a:pt x="8304" y="3440"/>
                    <a:pt x="7876" y="3275"/>
                    <a:pt x="7472" y="3160"/>
                  </a:cubicBezTo>
                  <a:cubicBezTo>
                    <a:pt x="7005" y="2959"/>
                    <a:pt x="6572" y="2726"/>
                    <a:pt x="6138" y="2459"/>
                  </a:cubicBezTo>
                  <a:cubicBezTo>
                    <a:pt x="4876" y="1658"/>
                    <a:pt x="3784" y="261"/>
                    <a:pt x="2180" y="261"/>
                  </a:cubicBezTo>
                  <a:cubicBezTo>
                    <a:pt x="2046" y="261"/>
                    <a:pt x="1909" y="270"/>
                    <a:pt x="1768" y="291"/>
                  </a:cubicBezTo>
                  <a:cubicBezTo>
                    <a:pt x="1068" y="424"/>
                    <a:pt x="434" y="891"/>
                    <a:pt x="234" y="1558"/>
                  </a:cubicBezTo>
                  <a:cubicBezTo>
                    <a:pt x="0" y="2226"/>
                    <a:pt x="301" y="3026"/>
                    <a:pt x="901" y="3426"/>
                  </a:cubicBezTo>
                  <a:cubicBezTo>
                    <a:pt x="1140" y="3612"/>
                    <a:pt x="1442" y="3708"/>
                    <a:pt x="1738" y="3708"/>
                  </a:cubicBezTo>
                  <a:cubicBezTo>
                    <a:pt x="2187" y="3708"/>
                    <a:pt x="2622" y="3488"/>
                    <a:pt x="2802" y="3026"/>
                  </a:cubicBezTo>
                  <a:cubicBezTo>
                    <a:pt x="2936" y="2726"/>
                    <a:pt x="2903" y="2326"/>
                    <a:pt x="2602" y="2092"/>
                  </a:cubicBezTo>
                  <a:cubicBezTo>
                    <a:pt x="2367" y="1935"/>
                    <a:pt x="2070" y="1881"/>
                    <a:pt x="1791" y="1881"/>
                  </a:cubicBezTo>
                  <a:cubicBezTo>
                    <a:pt x="1715" y="1881"/>
                    <a:pt x="1640" y="1885"/>
                    <a:pt x="1568" y="1892"/>
                  </a:cubicBezTo>
                  <a:cubicBezTo>
                    <a:pt x="1301" y="1925"/>
                    <a:pt x="1268" y="2259"/>
                    <a:pt x="1502" y="2259"/>
                  </a:cubicBezTo>
                  <a:cubicBezTo>
                    <a:pt x="1768" y="2259"/>
                    <a:pt x="2102" y="2259"/>
                    <a:pt x="2235" y="2526"/>
                  </a:cubicBezTo>
                  <a:cubicBezTo>
                    <a:pt x="2302" y="2759"/>
                    <a:pt x="2169" y="2993"/>
                    <a:pt x="1935" y="3060"/>
                  </a:cubicBezTo>
                  <a:cubicBezTo>
                    <a:pt x="1851" y="3090"/>
                    <a:pt x="1768" y="3103"/>
                    <a:pt x="1689" y="3103"/>
                  </a:cubicBezTo>
                  <a:cubicBezTo>
                    <a:pt x="1331" y="3103"/>
                    <a:pt x="1038" y="2820"/>
                    <a:pt x="901" y="2492"/>
                  </a:cubicBezTo>
                  <a:cubicBezTo>
                    <a:pt x="501" y="1592"/>
                    <a:pt x="1401" y="1025"/>
                    <a:pt x="2235" y="1025"/>
                  </a:cubicBezTo>
                  <a:cubicBezTo>
                    <a:pt x="3169" y="1025"/>
                    <a:pt x="3903" y="1692"/>
                    <a:pt x="4604" y="2259"/>
                  </a:cubicBezTo>
                  <a:cubicBezTo>
                    <a:pt x="5404" y="2926"/>
                    <a:pt x="6238" y="3493"/>
                    <a:pt x="7172" y="3860"/>
                  </a:cubicBezTo>
                  <a:cubicBezTo>
                    <a:pt x="7681" y="4042"/>
                    <a:pt x="8220" y="4184"/>
                    <a:pt x="8740" y="4184"/>
                  </a:cubicBezTo>
                  <a:cubicBezTo>
                    <a:pt x="9174" y="4184"/>
                    <a:pt x="9595" y="4085"/>
                    <a:pt x="9974" y="3827"/>
                  </a:cubicBezTo>
                  <a:cubicBezTo>
                    <a:pt x="10641" y="3326"/>
                    <a:pt x="11008" y="2426"/>
                    <a:pt x="10808" y="1592"/>
                  </a:cubicBezTo>
                  <a:cubicBezTo>
                    <a:pt x="10608" y="791"/>
                    <a:pt x="9908" y="157"/>
                    <a:pt x="9107" y="24"/>
                  </a:cubicBezTo>
                  <a:cubicBezTo>
                    <a:pt x="9022" y="8"/>
                    <a:pt x="8935" y="0"/>
                    <a:pt x="88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4"/>
            <p:cNvSpPr/>
            <p:nvPr/>
          </p:nvSpPr>
          <p:spPr>
            <a:xfrm>
              <a:off x="2778000" y="4727075"/>
              <a:ext cx="266875" cy="169625"/>
            </a:xfrm>
            <a:custGeom>
              <a:avLst/>
              <a:gdLst/>
              <a:ahLst/>
              <a:cxnLst/>
              <a:rect l="l" t="t" r="r" b="b"/>
              <a:pathLst>
                <a:path w="10675" h="6785" extrusionOk="0">
                  <a:moveTo>
                    <a:pt x="6124" y="0"/>
                  </a:moveTo>
                  <a:cubicBezTo>
                    <a:pt x="5762" y="0"/>
                    <a:pt x="5399" y="11"/>
                    <a:pt x="5037" y="37"/>
                  </a:cubicBezTo>
                  <a:cubicBezTo>
                    <a:pt x="3503" y="171"/>
                    <a:pt x="1901" y="604"/>
                    <a:pt x="901" y="1872"/>
                  </a:cubicBezTo>
                  <a:cubicBezTo>
                    <a:pt x="167" y="2873"/>
                    <a:pt x="0" y="4107"/>
                    <a:pt x="600" y="5208"/>
                  </a:cubicBezTo>
                  <a:cubicBezTo>
                    <a:pt x="1163" y="6113"/>
                    <a:pt x="2192" y="6785"/>
                    <a:pt x="3252" y="6785"/>
                  </a:cubicBezTo>
                  <a:cubicBezTo>
                    <a:pt x="3324" y="6785"/>
                    <a:pt x="3397" y="6782"/>
                    <a:pt x="3469" y="6775"/>
                  </a:cubicBezTo>
                  <a:cubicBezTo>
                    <a:pt x="4603" y="6709"/>
                    <a:pt x="5704" y="5941"/>
                    <a:pt x="6204" y="4874"/>
                  </a:cubicBezTo>
                  <a:cubicBezTo>
                    <a:pt x="6705" y="3873"/>
                    <a:pt x="6671" y="2439"/>
                    <a:pt x="5704" y="1705"/>
                  </a:cubicBezTo>
                  <a:cubicBezTo>
                    <a:pt x="5266" y="1355"/>
                    <a:pt x="4688" y="1177"/>
                    <a:pt x="4112" y="1177"/>
                  </a:cubicBezTo>
                  <a:cubicBezTo>
                    <a:pt x="3371" y="1177"/>
                    <a:pt x="2633" y="1471"/>
                    <a:pt x="2202" y="2072"/>
                  </a:cubicBezTo>
                  <a:cubicBezTo>
                    <a:pt x="1534" y="3073"/>
                    <a:pt x="1234" y="4841"/>
                    <a:pt x="2635" y="5374"/>
                  </a:cubicBezTo>
                  <a:cubicBezTo>
                    <a:pt x="2808" y="5450"/>
                    <a:pt x="2984" y="5484"/>
                    <a:pt x="3156" y="5484"/>
                  </a:cubicBezTo>
                  <a:cubicBezTo>
                    <a:pt x="4048" y="5484"/>
                    <a:pt x="4833" y="4557"/>
                    <a:pt x="4470" y="3606"/>
                  </a:cubicBezTo>
                  <a:cubicBezTo>
                    <a:pt x="4292" y="3226"/>
                    <a:pt x="3902" y="2903"/>
                    <a:pt x="3475" y="2903"/>
                  </a:cubicBezTo>
                  <a:cubicBezTo>
                    <a:pt x="3342" y="2903"/>
                    <a:pt x="3204" y="2934"/>
                    <a:pt x="3069" y="3006"/>
                  </a:cubicBezTo>
                  <a:cubicBezTo>
                    <a:pt x="2635" y="3206"/>
                    <a:pt x="2502" y="3840"/>
                    <a:pt x="2835" y="4207"/>
                  </a:cubicBezTo>
                  <a:cubicBezTo>
                    <a:pt x="2874" y="4253"/>
                    <a:pt x="2924" y="4273"/>
                    <a:pt x="2975" y="4273"/>
                  </a:cubicBezTo>
                  <a:cubicBezTo>
                    <a:pt x="3144" y="4273"/>
                    <a:pt x="3330" y="4060"/>
                    <a:pt x="3202" y="3907"/>
                  </a:cubicBezTo>
                  <a:cubicBezTo>
                    <a:pt x="3069" y="3740"/>
                    <a:pt x="3202" y="3440"/>
                    <a:pt x="3402" y="3440"/>
                  </a:cubicBezTo>
                  <a:cubicBezTo>
                    <a:pt x="3418" y="3438"/>
                    <a:pt x="3433" y="3437"/>
                    <a:pt x="3448" y="3437"/>
                  </a:cubicBezTo>
                  <a:cubicBezTo>
                    <a:pt x="3723" y="3437"/>
                    <a:pt x="3906" y="3719"/>
                    <a:pt x="3970" y="3940"/>
                  </a:cubicBezTo>
                  <a:cubicBezTo>
                    <a:pt x="4036" y="4407"/>
                    <a:pt x="3703" y="4874"/>
                    <a:pt x="3236" y="4907"/>
                  </a:cubicBezTo>
                  <a:cubicBezTo>
                    <a:pt x="3216" y="4909"/>
                    <a:pt x="3197" y="4909"/>
                    <a:pt x="3177" y="4909"/>
                  </a:cubicBezTo>
                  <a:cubicBezTo>
                    <a:pt x="2702" y="4909"/>
                    <a:pt x="2298" y="4522"/>
                    <a:pt x="2202" y="4073"/>
                  </a:cubicBezTo>
                  <a:cubicBezTo>
                    <a:pt x="2135" y="3473"/>
                    <a:pt x="2402" y="2706"/>
                    <a:pt x="2735" y="2272"/>
                  </a:cubicBezTo>
                  <a:cubicBezTo>
                    <a:pt x="3014" y="1931"/>
                    <a:pt x="3480" y="1777"/>
                    <a:pt x="3960" y="1777"/>
                  </a:cubicBezTo>
                  <a:cubicBezTo>
                    <a:pt x="4512" y="1777"/>
                    <a:pt x="5082" y="1982"/>
                    <a:pt x="5404" y="2339"/>
                  </a:cubicBezTo>
                  <a:cubicBezTo>
                    <a:pt x="6038" y="3006"/>
                    <a:pt x="6038" y="4073"/>
                    <a:pt x="5671" y="4874"/>
                  </a:cubicBezTo>
                  <a:cubicBezTo>
                    <a:pt x="5237" y="5708"/>
                    <a:pt x="4403" y="6375"/>
                    <a:pt x="3469" y="6509"/>
                  </a:cubicBezTo>
                  <a:cubicBezTo>
                    <a:pt x="3411" y="6513"/>
                    <a:pt x="3354" y="6514"/>
                    <a:pt x="3296" y="6514"/>
                  </a:cubicBezTo>
                  <a:cubicBezTo>
                    <a:pt x="2388" y="6514"/>
                    <a:pt x="1505" y="6027"/>
                    <a:pt x="1034" y="5274"/>
                  </a:cubicBezTo>
                  <a:cubicBezTo>
                    <a:pt x="500" y="4440"/>
                    <a:pt x="634" y="3506"/>
                    <a:pt x="1134" y="2672"/>
                  </a:cubicBezTo>
                  <a:cubicBezTo>
                    <a:pt x="1635" y="1872"/>
                    <a:pt x="2468" y="1338"/>
                    <a:pt x="3369" y="1038"/>
                  </a:cubicBezTo>
                  <a:cubicBezTo>
                    <a:pt x="4470" y="704"/>
                    <a:pt x="5637" y="704"/>
                    <a:pt x="6738" y="671"/>
                  </a:cubicBezTo>
                  <a:cubicBezTo>
                    <a:pt x="8039" y="571"/>
                    <a:pt x="9307" y="438"/>
                    <a:pt x="10541" y="404"/>
                  </a:cubicBezTo>
                  <a:cubicBezTo>
                    <a:pt x="10674" y="404"/>
                    <a:pt x="10674" y="204"/>
                    <a:pt x="10541" y="204"/>
                  </a:cubicBezTo>
                  <a:cubicBezTo>
                    <a:pt x="9069" y="177"/>
                    <a:pt x="7597" y="0"/>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4"/>
            <p:cNvSpPr/>
            <p:nvPr/>
          </p:nvSpPr>
          <p:spPr>
            <a:xfrm>
              <a:off x="3465975" y="4174775"/>
              <a:ext cx="112600" cy="267725"/>
            </a:xfrm>
            <a:custGeom>
              <a:avLst/>
              <a:gdLst/>
              <a:ahLst/>
              <a:cxnLst/>
              <a:rect l="l" t="t" r="r" b="b"/>
              <a:pathLst>
                <a:path w="4504" h="10709" extrusionOk="0">
                  <a:moveTo>
                    <a:pt x="2144" y="1"/>
                  </a:moveTo>
                  <a:cubicBezTo>
                    <a:pt x="1983" y="1"/>
                    <a:pt x="1822" y="26"/>
                    <a:pt x="1669" y="80"/>
                  </a:cubicBezTo>
                  <a:cubicBezTo>
                    <a:pt x="1001" y="280"/>
                    <a:pt x="534" y="914"/>
                    <a:pt x="401" y="1615"/>
                  </a:cubicBezTo>
                  <a:cubicBezTo>
                    <a:pt x="134" y="3449"/>
                    <a:pt x="1702" y="4617"/>
                    <a:pt x="2569" y="5984"/>
                  </a:cubicBezTo>
                  <a:cubicBezTo>
                    <a:pt x="2836" y="6418"/>
                    <a:pt x="3070" y="6852"/>
                    <a:pt x="3236" y="7319"/>
                  </a:cubicBezTo>
                  <a:cubicBezTo>
                    <a:pt x="3403" y="7786"/>
                    <a:pt x="3570" y="8286"/>
                    <a:pt x="3537" y="8786"/>
                  </a:cubicBezTo>
                  <a:cubicBezTo>
                    <a:pt x="3476" y="9518"/>
                    <a:pt x="2830" y="10138"/>
                    <a:pt x="2083" y="10138"/>
                  </a:cubicBezTo>
                  <a:cubicBezTo>
                    <a:pt x="2012" y="10138"/>
                    <a:pt x="1941" y="10132"/>
                    <a:pt x="1869" y="10121"/>
                  </a:cubicBezTo>
                  <a:cubicBezTo>
                    <a:pt x="1035" y="9987"/>
                    <a:pt x="268" y="8953"/>
                    <a:pt x="801" y="8153"/>
                  </a:cubicBezTo>
                  <a:cubicBezTo>
                    <a:pt x="935" y="7922"/>
                    <a:pt x="1147" y="7792"/>
                    <a:pt x="1366" y="7792"/>
                  </a:cubicBezTo>
                  <a:cubicBezTo>
                    <a:pt x="1528" y="7792"/>
                    <a:pt x="1694" y="7863"/>
                    <a:pt x="1835" y="8019"/>
                  </a:cubicBezTo>
                  <a:cubicBezTo>
                    <a:pt x="1969" y="8153"/>
                    <a:pt x="2102" y="8453"/>
                    <a:pt x="2002" y="8586"/>
                  </a:cubicBezTo>
                  <a:cubicBezTo>
                    <a:pt x="2022" y="8625"/>
                    <a:pt x="1973" y="8641"/>
                    <a:pt x="1928" y="8641"/>
                  </a:cubicBezTo>
                  <a:cubicBezTo>
                    <a:pt x="1897" y="8641"/>
                    <a:pt x="1869" y="8633"/>
                    <a:pt x="1869" y="8620"/>
                  </a:cubicBezTo>
                  <a:cubicBezTo>
                    <a:pt x="1818" y="8455"/>
                    <a:pt x="1686" y="8387"/>
                    <a:pt x="1551" y="8387"/>
                  </a:cubicBezTo>
                  <a:cubicBezTo>
                    <a:pt x="1329" y="8387"/>
                    <a:pt x="1098" y="8571"/>
                    <a:pt x="1202" y="8820"/>
                  </a:cubicBezTo>
                  <a:cubicBezTo>
                    <a:pt x="1338" y="9138"/>
                    <a:pt x="1633" y="9291"/>
                    <a:pt x="1930" y="9291"/>
                  </a:cubicBezTo>
                  <a:cubicBezTo>
                    <a:pt x="2286" y="9291"/>
                    <a:pt x="2645" y="9071"/>
                    <a:pt x="2736" y="8653"/>
                  </a:cubicBezTo>
                  <a:cubicBezTo>
                    <a:pt x="2949" y="7892"/>
                    <a:pt x="2162" y="7130"/>
                    <a:pt x="1414" y="7130"/>
                  </a:cubicBezTo>
                  <a:cubicBezTo>
                    <a:pt x="1342" y="7130"/>
                    <a:pt x="1271" y="7137"/>
                    <a:pt x="1202" y="7152"/>
                  </a:cubicBezTo>
                  <a:cubicBezTo>
                    <a:pt x="401" y="7319"/>
                    <a:pt x="1" y="8253"/>
                    <a:pt x="134" y="8953"/>
                  </a:cubicBezTo>
                  <a:cubicBezTo>
                    <a:pt x="234" y="9754"/>
                    <a:pt x="901" y="10454"/>
                    <a:pt x="1702" y="10654"/>
                  </a:cubicBezTo>
                  <a:cubicBezTo>
                    <a:pt x="1856" y="10691"/>
                    <a:pt x="2011" y="10709"/>
                    <a:pt x="2164" y="10709"/>
                  </a:cubicBezTo>
                  <a:cubicBezTo>
                    <a:pt x="2843" y="10709"/>
                    <a:pt x="3495" y="10364"/>
                    <a:pt x="3903" y="9820"/>
                  </a:cubicBezTo>
                  <a:cubicBezTo>
                    <a:pt x="4504" y="8986"/>
                    <a:pt x="4304" y="7952"/>
                    <a:pt x="3970" y="7018"/>
                  </a:cubicBezTo>
                  <a:cubicBezTo>
                    <a:pt x="3570" y="6084"/>
                    <a:pt x="3036" y="5250"/>
                    <a:pt x="2369" y="4450"/>
                  </a:cubicBezTo>
                  <a:cubicBezTo>
                    <a:pt x="1802" y="3749"/>
                    <a:pt x="1135" y="3016"/>
                    <a:pt x="1135" y="2082"/>
                  </a:cubicBezTo>
                  <a:cubicBezTo>
                    <a:pt x="1135" y="1388"/>
                    <a:pt x="1527" y="649"/>
                    <a:pt x="2157" y="649"/>
                  </a:cubicBezTo>
                  <a:cubicBezTo>
                    <a:pt x="2285" y="649"/>
                    <a:pt x="2423" y="680"/>
                    <a:pt x="2569" y="747"/>
                  </a:cubicBezTo>
                  <a:cubicBezTo>
                    <a:pt x="3003" y="914"/>
                    <a:pt x="3336" y="1314"/>
                    <a:pt x="3170" y="1781"/>
                  </a:cubicBezTo>
                  <a:cubicBezTo>
                    <a:pt x="3087" y="1974"/>
                    <a:pt x="2936" y="2099"/>
                    <a:pt x="2755" y="2099"/>
                  </a:cubicBezTo>
                  <a:cubicBezTo>
                    <a:pt x="2716" y="2099"/>
                    <a:pt x="2677" y="2093"/>
                    <a:pt x="2636" y="2082"/>
                  </a:cubicBezTo>
                  <a:cubicBezTo>
                    <a:pt x="2369" y="1948"/>
                    <a:pt x="2369" y="1615"/>
                    <a:pt x="2369" y="1348"/>
                  </a:cubicBezTo>
                  <a:cubicBezTo>
                    <a:pt x="2369" y="1243"/>
                    <a:pt x="2301" y="1192"/>
                    <a:pt x="2224" y="1192"/>
                  </a:cubicBezTo>
                  <a:cubicBezTo>
                    <a:pt x="2130" y="1192"/>
                    <a:pt x="2020" y="1268"/>
                    <a:pt x="2002" y="1414"/>
                  </a:cubicBezTo>
                  <a:cubicBezTo>
                    <a:pt x="1969" y="1748"/>
                    <a:pt x="2002" y="2148"/>
                    <a:pt x="2202" y="2448"/>
                  </a:cubicBezTo>
                  <a:cubicBezTo>
                    <a:pt x="2330" y="2640"/>
                    <a:pt x="2553" y="2723"/>
                    <a:pt x="2776" y="2723"/>
                  </a:cubicBezTo>
                  <a:cubicBezTo>
                    <a:pt x="2902" y="2723"/>
                    <a:pt x="3028" y="2697"/>
                    <a:pt x="3136" y="2649"/>
                  </a:cubicBezTo>
                  <a:cubicBezTo>
                    <a:pt x="3903" y="2348"/>
                    <a:pt x="4004" y="1348"/>
                    <a:pt x="3537" y="747"/>
                  </a:cubicBezTo>
                  <a:cubicBezTo>
                    <a:pt x="3228" y="285"/>
                    <a:pt x="2683" y="1"/>
                    <a:pt x="2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4"/>
            <p:cNvSpPr/>
            <p:nvPr/>
          </p:nvSpPr>
          <p:spPr>
            <a:xfrm>
              <a:off x="3461800" y="4033525"/>
              <a:ext cx="173500" cy="260025"/>
            </a:xfrm>
            <a:custGeom>
              <a:avLst/>
              <a:gdLst/>
              <a:ahLst/>
              <a:cxnLst/>
              <a:rect l="l" t="t" r="r" b="b"/>
              <a:pathLst>
                <a:path w="6940" h="10401" extrusionOk="0">
                  <a:moveTo>
                    <a:pt x="3849" y="1"/>
                  </a:moveTo>
                  <a:cubicBezTo>
                    <a:pt x="3182" y="1"/>
                    <a:pt x="2514" y="235"/>
                    <a:pt x="1936" y="660"/>
                  </a:cubicBezTo>
                  <a:cubicBezTo>
                    <a:pt x="701" y="1661"/>
                    <a:pt x="234" y="3262"/>
                    <a:pt x="101" y="4796"/>
                  </a:cubicBezTo>
                  <a:cubicBezTo>
                    <a:pt x="1" y="6631"/>
                    <a:pt x="234" y="8465"/>
                    <a:pt x="301" y="10300"/>
                  </a:cubicBezTo>
                  <a:cubicBezTo>
                    <a:pt x="301" y="10367"/>
                    <a:pt x="351" y="10400"/>
                    <a:pt x="401" y="10400"/>
                  </a:cubicBezTo>
                  <a:cubicBezTo>
                    <a:pt x="451" y="10400"/>
                    <a:pt x="501" y="10367"/>
                    <a:pt x="501" y="10300"/>
                  </a:cubicBezTo>
                  <a:cubicBezTo>
                    <a:pt x="535" y="9066"/>
                    <a:pt x="668" y="7798"/>
                    <a:pt x="735" y="6497"/>
                  </a:cubicBezTo>
                  <a:cubicBezTo>
                    <a:pt x="801" y="5397"/>
                    <a:pt x="801" y="4229"/>
                    <a:pt x="1135" y="3128"/>
                  </a:cubicBezTo>
                  <a:cubicBezTo>
                    <a:pt x="1402" y="2228"/>
                    <a:pt x="1969" y="1394"/>
                    <a:pt x="2736" y="893"/>
                  </a:cubicBezTo>
                  <a:cubicBezTo>
                    <a:pt x="3199" y="615"/>
                    <a:pt x="3704" y="451"/>
                    <a:pt x="4204" y="451"/>
                  </a:cubicBezTo>
                  <a:cubicBezTo>
                    <a:pt x="4604" y="451"/>
                    <a:pt x="5001" y="556"/>
                    <a:pt x="5371" y="793"/>
                  </a:cubicBezTo>
                  <a:cubicBezTo>
                    <a:pt x="6172" y="1294"/>
                    <a:pt x="6672" y="2261"/>
                    <a:pt x="6572" y="3228"/>
                  </a:cubicBezTo>
                  <a:cubicBezTo>
                    <a:pt x="6472" y="4162"/>
                    <a:pt x="5805" y="4996"/>
                    <a:pt x="4971" y="5430"/>
                  </a:cubicBezTo>
                  <a:cubicBezTo>
                    <a:pt x="4625" y="5588"/>
                    <a:pt x="4223" y="5678"/>
                    <a:pt x="3824" y="5678"/>
                  </a:cubicBezTo>
                  <a:cubicBezTo>
                    <a:pt x="3300" y="5678"/>
                    <a:pt x="2781" y="5523"/>
                    <a:pt x="2403" y="5163"/>
                  </a:cubicBezTo>
                  <a:cubicBezTo>
                    <a:pt x="1735" y="4563"/>
                    <a:pt x="1635" y="3095"/>
                    <a:pt x="2369" y="2494"/>
                  </a:cubicBezTo>
                  <a:cubicBezTo>
                    <a:pt x="2758" y="2196"/>
                    <a:pt x="3414" y="1950"/>
                    <a:pt x="3978" y="1950"/>
                  </a:cubicBezTo>
                  <a:cubicBezTo>
                    <a:pt x="4043" y="1950"/>
                    <a:pt x="4108" y="1954"/>
                    <a:pt x="4171" y="1961"/>
                  </a:cubicBezTo>
                  <a:cubicBezTo>
                    <a:pt x="4638" y="2061"/>
                    <a:pt x="5038" y="2494"/>
                    <a:pt x="5004" y="2995"/>
                  </a:cubicBezTo>
                  <a:cubicBezTo>
                    <a:pt x="4974" y="3422"/>
                    <a:pt x="4581" y="3737"/>
                    <a:pt x="4157" y="3737"/>
                  </a:cubicBezTo>
                  <a:cubicBezTo>
                    <a:pt x="4117" y="3737"/>
                    <a:pt x="4077" y="3734"/>
                    <a:pt x="4037" y="3729"/>
                  </a:cubicBezTo>
                  <a:cubicBezTo>
                    <a:pt x="3804" y="3662"/>
                    <a:pt x="3503" y="3462"/>
                    <a:pt x="3537" y="3162"/>
                  </a:cubicBezTo>
                  <a:cubicBezTo>
                    <a:pt x="3537" y="3017"/>
                    <a:pt x="3693" y="2908"/>
                    <a:pt x="3842" y="2908"/>
                  </a:cubicBezTo>
                  <a:cubicBezTo>
                    <a:pt x="3900" y="2908"/>
                    <a:pt x="3957" y="2924"/>
                    <a:pt x="4004" y="2961"/>
                  </a:cubicBezTo>
                  <a:cubicBezTo>
                    <a:pt x="4039" y="2991"/>
                    <a:pt x="4078" y="3004"/>
                    <a:pt x="4117" y="3004"/>
                  </a:cubicBezTo>
                  <a:cubicBezTo>
                    <a:pt x="4295" y="3004"/>
                    <a:pt x="4468" y="2732"/>
                    <a:pt x="4304" y="2595"/>
                  </a:cubicBezTo>
                  <a:cubicBezTo>
                    <a:pt x="4151" y="2467"/>
                    <a:pt x="3968" y="2407"/>
                    <a:pt x="3787" y="2407"/>
                  </a:cubicBezTo>
                  <a:cubicBezTo>
                    <a:pt x="3497" y="2407"/>
                    <a:pt x="3214" y="2561"/>
                    <a:pt x="3070" y="2828"/>
                  </a:cubicBezTo>
                  <a:cubicBezTo>
                    <a:pt x="2803" y="3395"/>
                    <a:pt x="3203" y="3996"/>
                    <a:pt x="3704" y="4229"/>
                  </a:cubicBezTo>
                  <a:cubicBezTo>
                    <a:pt x="3867" y="4291"/>
                    <a:pt x="4028" y="4320"/>
                    <a:pt x="4185" y="4320"/>
                  </a:cubicBezTo>
                  <a:cubicBezTo>
                    <a:pt x="5114" y="4320"/>
                    <a:pt x="5843" y="3308"/>
                    <a:pt x="5471" y="2394"/>
                  </a:cubicBezTo>
                  <a:cubicBezTo>
                    <a:pt x="5179" y="1671"/>
                    <a:pt x="4575" y="1401"/>
                    <a:pt x="3921" y="1401"/>
                  </a:cubicBezTo>
                  <a:cubicBezTo>
                    <a:pt x="3309" y="1401"/>
                    <a:pt x="2653" y="1638"/>
                    <a:pt x="2169" y="1961"/>
                  </a:cubicBezTo>
                  <a:cubicBezTo>
                    <a:pt x="1068" y="2728"/>
                    <a:pt x="1002" y="4463"/>
                    <a:pt x="1802" y="5463"/>
                  </a:cubicBezTo>
                  <a:cubicBezTo>
                    <a:pt x="2238" y="6037"/>
                    <a:pt x="2908" y="6282"/>
                    <a:pt x="3597" y="6282"/>
                  </a:cubicBezTo>
                  <a:cubicBezTo>
                    <a:pt x="4069" y="6282"/>
                    <a:pt x="4551" y="6167"/>
                    <a:pt x="4971" y="5964"/>
                  </a:cubicBezTo>
                  <a:cubicBezTo>
                    <a:pt x="6039" y="5463"/>
                    <a:pt x="6806" y="4396"/>
                    <a:pt x="6872" y="3228"/>
                  </a:cubicBezTo>
                  <a:cubicBezTo>
                    <a:pt x="6939" y="2094"/>
                    <a:pt x="6239" y="960"/>
                    <a:pt x="5271" y="393"/>
                  </a:cubicBezTo>
                  <a:cubicBezTo>
                    <a:pt x="4821" y="126"/>
                    <a:pt x="4335" y="1"/>
                    <a:pt x="38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4"/>
            <p:cNvSpPr/>
            <p:nvPr/>
          </p:nvSpPr>
          <p:spPr>
            <a:xfrm>
              <a:off x="3445125" y="4738925"/>
              <a:ext cx="101775" cy="113800"/>
            </a:xfrm>
            <a:custGeom>
              <a:avLst/>
              <a:gdLst/>
              <a:ahLst/>
              <a:cxnLst/>
              <a:rect l="l" t="t" r="r" b="b"/>
              <a:pathLst>
                <a:path w="4071" h="4552" extrusionOk="0">
                  <a:moveTo>
                    <a:pt x="735" y="1"/>
                  </a:moveTo>
                  <a:cubicBezTo>
                    <a:pt x="512" y="1"/>
                    <a:pt x="290" y="30"/>
                    <a:pt x="67" y="30"/>
                  </a:cubicBezTo>
                  <a:cubicBezTo>
                    <a:pt x="1" y="64"/>
                    <a:pt x="1" y="197"/>
                    <a:pt x="67" y="197"/>
                  </a:cubicBezTo>
                  <a:cubicBezTo>
                    <a:pt x="368" y="197"/>
                    <a:pt x="668" y="297"/>
                    <a:pt x="968" y="397"/>
                  </a:cubicBezTo>
                  <a:cubicBezTo>
                    <a:pt x="1235" y="431"/>
                    <a:pt x="1535" y="531"/>
                    <a:pt x="1802" y="631"/>
                  </a:cubicBezTo>
                  <a:cubicBezTo>
                    <a:pt x="2202" y="864"/>
                    <a:pt x="2669" y="1098"/>
                    <a:pt x="2970" y="1465"/>
                  </a:cubicBezTo>
                  <a:cubicBezTo>
                    <a:pt x="3236" y="1865"/>
                    <a:pt x="3403" y="2299"/>
                    <a:pt x="3470" y="2799"/>
                  </a:cubicBezTo>
                  <a:cubicBezTo>
                    <a:pt x="3503" y="3099"/>
                    <a:pt x="3503" y="3399"/>
                    <a:pt x="3470" y="3633"/>
                  </a:cubicBezTo>
                  <a:cubicBezTo>
                    <a:pt x="3403" y="3900"/>
                    <a:pt x="3303" y="4233"/>
                    <a:pt x="3403" y="4433"/>
                  </a:cubicBezTo>
                  <a:cubicBezTo>
                    <a:pt x="3470" y="4522"/>
                    <a:pt x="3551" y="4552"/>
                    <a:pt x="3618" y="4552"/>
                  </a:cubicBezTo>
                  <a:cubicBezTo>
                    <a:pt x="3652" y="4552"/>
                    <a:pt x="3681" y="4545"/>
                    <a:pt x="3703" y="4533"/>
                  </a:cubicBezTo>
                  <a:cubicBezTo>
                    <a:pt x="4004" y="4367"/>
                    <a:pt x="4004" y="3900"/>
                    <a:pt x="4037" y="3633"/>
                  </a:cubicBezTo>
                  <a:cubicBezTo>
                    <a:pt x="4070" y="3366"/>
                    <a:pt x="4070" y="3032"/>
                    <a:pt x="4037" y="2732"/>
                  </a:cubicBezTo>
                  <a:cubicBezTo>
                    <a:pt x="3970" y="2132"/>
                    <a:pt x="3737" y="1598"/>
                    <a:pt x="3403" y="1131"/>
                  </a:cubicBezTo>
                  <a:cubicBezTo>
                    <a:pt x="3070" y="697"/>
                    <a:pt x="2536" y="397"/>
                    <a:pt x="2002" y="230"/>
                  </a:cubicBezTo>
                  <a:cubicBezTo>
                    <a:pt x="1702" y="130"/>
                    <a:pt x="1368" y="64"/>
                    <a:pt x="1068" y="30"/>
                  </a:cubicBezTo>
                  <a:cubicBezTo>
                    <a:pt x="957" y="8"/>
                    <a:pt x="846" y="1"/>
                    <a:pt x="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4"/>
            <p:cNvSpPr/>
            <p:nvPr/>
          </p:nvSpPr>
          <p:spPr>
            <a:xfrm>
              <a:off x="3465975" y="4697750"/>
              <a:ext cx="76150" cy="156575"/>
            </a:xfrm>
            <a:custGeom>
              <a:avLst/>
              <a:gdLst/>
              <a:ahLst/>
              <a:cxnLst/>
              <a:rect l="l" t="t" r="r" b="b"/>
              <a:pathLst>
                <a:path w="3046" h="6263" extrusionOk="0">
                  <a:moveTo>
                    <a:pt x="370" y="0"/>
                  </a:moveTo>
                  <a:cubicBezTo>
                    <a:pt x="282" y="0"/>
                    <a:pt x="167" y="86"/>
                    <a:pt x="167" y="210"/>
                  </a:cubicBezTo>
                  <a:cubicBezTo>
                    <a:pt x="1" y="1444"/>
                    <a:pt x="134" y="2745"/>
                    <a:pt x="401" y="4012"/>
                  </a:cubicBezTo>
                  <a:cubicBezTo>
                    <a:pt x="534" y="4579"/>
                    <a:pt x="801" y="5046"/>
                    <a:pt x="1235" y="5413"/>
                  </a:cubicBezTo>
                  <a:cubicBezTo>
                    <a:pt x="1669" y="5747"/>
                    <a:pt x="2169" y="6047"/>
                    <a:pt x="2669" y="6247"/>
                  </a:cubicBezTo>
                  <a:cubicBezTo>
                    <a:pt x="2693" y="6257"/>
                    <a:pt x="2716" y="6262"/>
                    <a:pt x="2738" y="6262"/>
                  </a:cubicBezTo>
                  <a:cubicBezTo>
                    <a:pt x="2933" y="6262"/>
                    <a:pt x="3046" y="5900"/>
                    <a:pt x="2836" y="5780"/>
                  </a:cubicBezTo>
                  <a:cubicBezTo>
                    <a:pt x="2336" y="5580"/>
                    <a:pt x="1869" y="5246"/>
                    <a:pt x="1502" y="4913"/>
                  </a:cubicBezTo>
                  <a:cubicBezTo>
                    <a:pt x="1068" y="4546"/>
                    <a:pt x="1001" y="4046"/>
                    <a:pt x="901" y="3512"/>
                  </a:cubicBezTo>
                  <a:cubicBezTo>
                    <a:pt x="701" y="2378"/>
                    <a:pt x="634" y="1244"/>
                    <a:pt x="468" y="109"/>
                  </a:cubicBezTo>
                  <a:cubicBezTo>
                    <a:pt x="468" y="33"/>
                    <a:pt x="424" y="0"/>
                    <a:pt x="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4"/>
            <p:cNvSpPr/>
            <p:nvPr/>
          </p:nvSpPr>
          <p:spPr>
            <a:xfrm>
              <a:off x="3197250" y="4762925"/>
              <a:ext cx="247900" cy="81600"/>
            </a:xfrm>
            <a:custGeom>
              <a:avLst/>
              <a:gdLst/>
              <a:ahLst/>
              <a:cxnLst/>
              <a:rect l="l" t="t" r="r" b="b"/>
              <a:pathLst>
                <a:path w="9916" h="3264" extrusionOk="0">
                  <a:moveTo>
                    <a:pt x="9598" y="0"/>
                  </a:moveTo>
                  <a:cubicBezTo>
                    <a:pt x="8808" y="0"/>
                    <a:pt x="8044" y="166"/>
                    <a:pt x="7281" y="471"/>
                  </a:cubicBezTo>
                  <a:cubicBezTo>
                    <a:pt x="6480" y="805"/>
                    <a:pt x="5746" y="1339"/>
                    <a:pt x="4979" y="1772"/>
                  </a:cubicBezTo>
                  <a:cubicBezTo>
                    <a:pt x="4245" y="2172"/>
                    <a:pt x="3478" y="2639"/>
                    <a:pt x="2611" y="2773"/>
                  </a:cubicBezTo>
                  <a:cubicBezTo>
                    <a:pt x="2385" y="2820"/>
                    <a:pt x="2151" y="2843"/>
                    <a:pt x="1916" y="2843"/>
                  </a:cubicBezTo>
                  <a:cubicBezTo>
                    <a:pt x="1318" y="2843"/>
                    <a:pt x="712" y="2693"/>
                    <a:pt x="209" y="2406"/>
                  </a:cubicBezTo>
                  <a:cubicBezTo>
                    <a:pt x="183" y="2380"/>
                    <a:pt x="155" y="2370"/>
                    <a:pt x="130" y="2370"/>
                  </a:cubicBezTo>
                  <a:cubicBezTo>
                    <a:pt x="56" y="2370"/>
                    <a:pt x="1" y="2456"/>
                    <a:pt x="75" y="2506"/>
                  </a:cubicBezTo>
                  <a:cubicBezTo>
                    <a:pt x="685" y="3053"/>
                    <a:pt x="1420" y="3263"/>
                    <a:pt x="2173" y="3263"/>
                  </a:cubicBezTo>
                  <a:cubicBezTo>
                    <a:pt x="3025" y="3263"/>
                    <a:pt x="3901" y="2994"/>
                    <a:pt x="4645" y="2639"/>
                  </a:cubicBezTo>
                  <a:cubicBezTo>
                    <a:pt x="5479" y="2239"/>
                    <a:pt x="6280" y="1739"/>
                    <a:pt x="7080" y="1272"/>
                  </a:cubicBezTo>
                  <a:cubicBezTo>
                    <a:pt x="7914" y="805"/>
                    <a:pt x="8782" y="304"/>
                    <a:pt x="9782" y="238"/>
                  </a:cubicBezTo>
                  <a:cubicBezTo>
                    <a:pt x="9916" y="238"/>
                    <a:pt x="9916" y="71"/>
                    <a:pt x="9816" y="4"/>
                  </a:cubicBezTo>
                  <a:cubicBezTo>
                    <a:pt x="9743" y="1"/>
                    <a:pt x="9670" y="0"/>
                    <a:pt x="9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4"/>
            <p:cNvSpPr/>
            <p:nvPr/>
          </p:nvSpPr>
          <p:spPr>
            <a:xfrm>
              <a:off x="2979800" y="4773850"/>
              <a:ext cx="206350" cy="87075"/>
            </a:xfrm>
            <a:custGeom>
              <a:avLst/>
              <a:gdLst/>
              <a:ahLst/>
              <a:cxnLst/>
              <a:rect l="l" t="t" r="r" b="b"/>
              <a:pathLst>
                <a:path w="8254" h="3483" extrusionOk="0">
                  <a:moveTo>
                    <a:pt x="101" y="1"/>
                  </a:moveTo>
                  <a:cubicBezTo>
                    <a:pt x="0" y="1"/>
                    <a:pt x="0" y="68"/>
                    <a:pt x="67" y="101"/>
                  </a:cubicBezTo>
                  <a:cubicBezTo>
                    <a:pt x="801" y="435"/>
                    <a:pt x="1335" y="1068"/>
                    <a:pt x="1902" y="1602"/>
                  </a:cubicBezTo>
                  <a:cubicBezTo>
                    <a:pt x="2469" y="2169"/>
                    <a:pt x="3103" y="2669"/>
                    <a:pt x="3837" y="3003"/>
                  </a:cubicBezTo>
                  <a:cubicBezTo>
                    <a:pt x="4505" y="3294"/>
                    <a:pt x="5173" y="3483"/>
                    <a:pt x="5863" y="3483"/>
                  </a:cubicBezTo>
                  <a:cubicBezTo>
                    <a:pt x="5965" y="3483"/>
                    <a:pt x="6068" y="3479"/>
                    <a:pt x="6172" y="3470"/>
                  </a:cubicBezTo>
                  <a:cubicBezTo>
                    <a:pt x="6972" y="3403"/>
                    <a:pt x="7606" y="3136"/>
                    <a:pt x="8173" y="2636"/>
                  </a:cubicBezTo>
                  <a:cubicBezTo>
                    <a:pt x="8254" y="2582"/>
                    <a:pt x="8204" y="2484"/>
                    <a:pt x="8146" y="2484"/>
                  </a:cubicBezTo>
                  <a:cubicBezTo>
                    <a:pt x="8133" y="2484"/>
                    <a:pt x="8119" y="2490"/>
                    <a:pt x="8106" y="2503"/>
                  </a:cubicBezTo>
                  <a:cubicBezTo>
                    <a:pt x="7529" y="2863"/>
                    <a:pt x="6858" y="3018"/>
                    <a:pt x="6177" y="3018"/>
                  </a:cubicBezTo>
                  <a:cubicBezTo>
                    <a:pt x="5284" y="3018"/>
                    <a:pt x="4374" y="2752"/>
                    <a:pt x="3636" y="2336"/>
                  </a:cubicBezTo>
                  <a:cubicBezTo>
                    <a:pt x="2969" y="1936"/>
                    <a:pt x="2402" y="1469"/>
                    <a:pt x="1802" y="968"/>
                  </a:cubicBezTo>
                  <a:cubicBezTo>
                    <a:pt x="1301" y="501"/>
                    <a:pt x="834" y="134"/>
                    <a:pt x="1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4"/>
            <p:cNvSpPr/>
            <p:nvPr/>
          </p:nvSpPr>
          <p:spPr>
            <a:xfrm>
              <a:off x="3492675" y="4461600"/>
              <a:ext cx="115100" cy="250150"/>
            </a:xfrm>
            <a:custGeom>
              <a:avLst/>
              <a:gdLst/>
              <a:ahLst/>
              <a:cxnLst/>
              <a:rect l="l" t="t" r="r" b="b"/>
              <a:pathLst>
                <a:path w="4604" h="10006" extrusionOk="0">
                  <a:moveTo>
                    <a:pt x="3491" y="0"/>
                  </a:moveTo>
                  <a:cubicBezTo>
                    <a:pt x="3417" y="0"/>
                    <a:pt x="3358" y="60"/>
                    <a:pt x="3403" y="149"/>
                  </a:cubicBezTo>
                  <a:cubicBezTo>
                    <a:pt x="3569" y="1016"/>
                    <a:pt x="3503" y="1917"/>
                    <a:pt x="3236" y="2817"/>
                  </a:cubicBezTo>
                  <a:cubicBezTo>
                    <a:pt x="2936" y="3685"/>
                    <a:pt x="2435" y="4485"/>
                    <a:pt x="1935" y="5219"/>
                  </a:cubicBezTo>
                  <a:cubicBezTo>
                    <a:pt x="1468" y="5986"/>
                    <a:pt x="901" y="6687"/>
                    <a:pt x="567" y="7521"/>
                  </a:cubicBezTo>
                  <a:cubicBezTo>
                    <a:pt x="234" y="8321"/>
                    <a:pt x="0" y="9122"/>
                    <a:pt x="0" y="9956"/>
                  </a:cubicBezTo>
                  <a:cubicBezTo>
                    <a:pt x="0" y="9989"/>
                    <a:pt x="33" y="10006"/>
                    <a:pt x="67" y="10006"/>
                  </a:cubicBezTo>
                  <a:cubicBezTo>
                    <a:pt x="100" y="10006"/>
                    <a:pt x="134" y="9989"/>
                    <a:pt x="134" y="9956"/>
                  </a:cubicBezTo>
                  <a:cubicBezTo>
                    <a:pt x="234" y="8988"/>
                    <a:pt x="667" y="8121"/>
                    <a:pt x="1234" y="7321"/>
                  </a:cubicBezTo>
                  <a:cubicBezTo>
                    <a:pt x="1735" y="6520"/>
                    <a:pt x="2268" y="5819"/>
                    <a:pt x="2769" y="5019"/>
                  </a:cubicBezTo>
                  <a:cubicBezTo>
                    <a:pt x="3669" y="3651"/>
                    <a:pt x="4603" y="1616"/>
                    <a:pt x="3603" y="49"/>
                  </a:cubicBezTo>
                  <a:cubicBezTo>
                    <a:pt x="3569" y="15"/>
                    <a:pt x="3529" y="0"/>
                    <a:pt x="3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4"/>
            <p:cNvSpPr/>
            <p:nvPr/>
          </p:nvSpPr>
          <p:spPr>
            <a:xfrm>
              <a:off x="3505175" y="4232300"/>
              <a:ext cx="99250" cy="206075"/>
            </a:xfrm>
            <a:custGeom>
              <a:avLst/>
              <a:gdLst/>
              <a:ahLst/>
              <a:cxnLst/>
              <a:rect l="l" t="t" r="r" b="b"/>
              <a:pathLst>
                <a:path w="3970" h="8243" extrusionOk="0">
                  <a:moveTo>
                    <a:pt x="65" y="0"/>
                  </a:moveTo>
                  <a:cubicBezTo>
                    <a:pt x="34" y="0"/>
                    <a:pt x="0" y="24"/>
                    <a:pt x="0" y="47"/>
                  </a:cubicBezTo>
                  <a:cubicBezTo>
                    <a:pt x="167" y="448"/>
                    <a:pt x="301" y="848"/>
                    <a:pt x="568" y="1182"/>
                  </a:cubicBezTo>
                  <a:cubicBezTo>
                    <a:pt x="768" y="1515"/>
                    <a:pt x="1001" y="1849"/>
                    <a:pt x="1268" y="2149"/>
                  </a:cubicBezTo>
                  <a:cubicBezTo>
                    <a:pt x="1768" y="2716"/>
                    <a:pt x="2235" y="3350"/>
                    <a:pt x="2636" y="4017"/>
                  </a:cubicBezTo>
                  <a:cubicBezTo>
                    <a:pt x="3403" y="5351"/>
                    <a:pt x="3436" y="6886"/>
                    <a:pt x="2502" y="8153"/>
                  </a:cubicBezTo>
                  <a:cubicBezTo>
                    <a:pt x="2477" y="8179"/>
                    <a:pt x="2529" y="8242"/>
                    <a:pt x="2569" y="8242"/>
                  </a:cubicBezTo>
                  <a:cubicBezTo>
                    <a:pt x="2582" y="8242"/>
                    <a:pt x="2594" y="8236"/>
                    <a:pt x="2602" y="8220"/>
                  </a:cubicBezTo>
                  <a:cubicBezTo>
                    <a:pt x="3970" y="7453"/>
                    <a:pt x="3837" y="5485"/>
                    <a:pt x="3303" y="4217"/>
                  </a:cubicBezTo>
                  <a:cubicBezTo>
                    <a:pt x="2969" y="3450"/>
                    <a:pt x="2469" y="2716"/>
                    <a:pt x="1935" y="2049"/>
                  </a:cubicBezTo>
                  <a:cubicBezTo>
                    <a:pt x="1668" y="1715"/>
                    <a:pt x="1401" y="1448"/>
                    <a:pt x="1101" y="1115"/>
                  </a:cubicBezTo>
                  <a:cubicBezTo>
                    <a:pt x="768" y="715"/>
                    <a:pt x="401" y="448"/>
                    <a:pt x="101" y="14"/>
                  </a:cubicBezTo>
                  <a:cubicBezTo>
                    <a:pt x="91" y="4"/>
                    <a:pt x="78" y="0"/>
                    <a:pt x="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4"/>
            <p:cNvSpPr/>
            <p:nvPr/>
          </p:nvSpPr>
          <p:spPr>
            <a:xfrm>
              <a:off x="1978250" y="3873200"/>
              <a:ext cx="113450" cy="282325"/>
            </a:xfrm>
            <a:custGeom>
              <a:avLst/>
              <a:gdLst/>
              <a:ahLst/>
              <a:cxnLst/>
              <a:rect l="l" t="t" r="r" b="b"/>
              <a:pathLst>
                <a:path w="4538" h="11293" extrusionOk="0">
                  <a:moveTo>
                    <a:pt x="1527" y="0"/>
                  </a:moveTo>
                  <a:cubicBezTo>
                    <a:pt x="1508" y="0"/>
                    <a:pt x="1488" y="1"/>
                    <a:pt x="1468" y="1"/>
                  </a:cubicBezTo>
                  <a:cubicBezTo>
                    <a:pt x="968" y="34"/>
                    <a:pt x="434" y="268"/>
                    <a:pt x="201" y="735"/>
                  </a:cubicBezTo>
                  <a:cubicBezTo>
                    <a:pt x="1" y="1169"/>
                    <a:pt x="34" y="1736"/>
                    <a:pt x="434" y="2069"/>
                  </a:cubicBezTo>
                  <a:cubicBezTo>
                    <a:pt x="605" y="2240"/>
                    <a:pt x="847" y="2324"/>
                    <a:pt x="1095" y="2324"/>
                  </a:cubicBezTo>
                  <a:cubicBezTo>
                    <a:pt x="1331" y="2324"/>
                    <a:pt x="1574" y="2249"/>
                    <a:pt x="1768" y="2103"/>
                  </a:cubicBezTo>
                  <a:cubicBezTo>
                    <a:pt x="2169" y="1736"/>
                    <a:pt x="2135" y="1069"/>
                    <a:pt x="1668" y="802"/>
                  </a:cubicBezTo>
                  <a:cubicBezTo>
                    <a:pt x="1613" y="763"/>
                    <a:pt x="1559" y="746"/>
                    <a:pt x="1508" y="746"/>
                  </a:cubicBezTo>
                  <a:cubicBezTo>
                    <a:pt x="1253" y="746"/>
                    <a:pt x="1090" y="1168"/>
                    <a:pt x="1368" y="1335"/>
                  </a:cubicBezTo>
                  <a:cubicBezTo>
                    <a:pt x="1602" y="1469"/>
                    <a:pt x="1468" y="1702"/>
                    <a:pt x="1301" y="1736"/>
                  </a:cubicBezTo>
                  <a:cubicBezTo>
                    <a:pt x="1256" y="1763"/>
                    <a:pt x="1202" y="1776"/>
                    <a:pt x="1147" y="1776"/>
                  </a:cubicBezTo>
                  <a:cubicBezTo>
                    <a:pt x="1003" y="1776"/>
                    <a:pt x="849" y="1690"/>
                    <a:pt x="801" y="1569"/>
                  </a:cubicBezTo>
                  <a:cubicBezTo>
                    <a:pt x="468" y="1069"/>
                    <a:pt x="1001" y="568"/>
                    <a:pt x="1468" y="501"/>
                  </a:cubicBezTo>
                  <a:cubicBezTo>
                    <a:pt x="1534" y="489"/>
                    <a:pt x="1600" y="483"/>
                    <a:pt x="1668" y="483"/>
                  </a:cubicBezTo>
                  <a:cubicBezTo>
                    <a:pt x="2147" y="483"/>
                    <a:pt x="2652" y="776"/>
                    <a:pt x="3003" y="1069"/>
                  </a:cubicBezTo>
                  <a:cubicBezTo>
                    <a:pt x="3470" y="1502"/>
                    <a:pt x="3670" y="1969"/>
                    <a:pt x="3770" y="2536"/>
                  </a:cubicBezTo>
                  <a:cubicBezTo>
                    <a:pt x="3837" y="3103"/>
                    <a:pt x="3870" y="3737"/>
                    <a:pt x="3937" y="4338"/>
                  </a:cubicBezTo>
                  <a:cubicBezTo>
                    <a:pt x="3970" y="4971"/>
                    <a:pt x="4003" y="6639"/>
                    <a:pt x="4037" y="7240"/>
                  </a:cubicBezTo>
                  <a:lnTo>
                    <a:pt x="4170" y="11142"/>
                  </a:lnTo>
                  <a:cubicBezTo>
                    <a:pt x="4170" y="11242"/>
                    <a:pt x="4245" y="11293"/>
                    <a:pt x="4324" y="11293"/>
                  </a:cubicBezTo>
                  <a:cubicBezTo>
                    <a:pt x="4404" y="11293"/>
                    <a:pt x="4487" y="11242"/>
                    <a:pt x="4504" y="11142"/>
                  </a:cubicBezTo>
                  <a:cubicBezTo>
                    <a:pt x="4504" y="9808"/>
                    <a:pt x="4537" y="8340"/>
                    <a:pt x="4504" y="6873"/>
                  </a:cubicBezTo>
                  <a:cubicBezTo>
                    <a:pt x="4504" y="6172"/>
                    <a:pt x="4470" y="4404"/>
                    <a:pt x="4437" y="3704"/>
                  </a:cubicBezTo>
                  <a:cubicBezTo>
                    <a:pt x="4370" y="3137"/>
                    <a:pt x="4337" y="2503"/>
                    <a:pt x="4103" y="1902"/>
                  </a:cubicBezTo>
                  <a:cubicBezTo>
                    <a:pt x="3677" y="919"/>
                    <a:pt x="2639" y="0"/>
                    <a:pt x="1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4"/>
            <p:cNvSpPr/>
            <p:nvPr/>
          </p:nvSpPr>
          <p:spPr>
            <a:xfrm>
              <a:off x="2072475" y="3533400"/>
              <a:ext cx="19225" cy="364225"/>
            </a:xfrm>
            <a:custGeom>
              <a:avLst/>
              <a:gdLst/>
              <a:ahLst/>
              <a:cxnLst/>
              <a:rect l="l" t="t" r="r" b="b"/>
              <a:pathLst>
                <a:path w="769" h="14569" extrusionOk="0">
                  <a:moveTo>
                    <a:pt x="368" y="0"/>
                  </a:moveTo>
                  <a:cubicBezTo>
                    <a:pt x="293" y="0"/>
                    <a:pt x="218" y="50"/>
                    <a:pt x="201" y="150"/>
                  </a:cubicBezTo>
                  <a:cubicBezTo>
                    <a:pt x="34" y="1418"/>
                    <a:pt x="68" y="2685"/>
                    <a:pt x="68" y="3953"/>
                  </a:cubicBezTo>
                  <a:lnTo>
                    <a:pt x="68" y="7756"/>
                  </a:lnTo>
                  <a:cubicBezTo>
                    <a:pt x="68" y="8990"/>
                    <a:pt x="1" y="9290"/>
                    <a:pt x="1" y="10591"/>
                  </a:cubicBezTo>
                  <a:cubicBezTo>
                    <a:pt x="1" y="11892"/>
                    <a:pt x="168" y="13126"/>
                    <a:pt x="201" y="14394"/>
                  </a:cubicBezTo>
                  <a:cubicBezTo>
                    <a:pt x="201" y="14510"/>
                    <a:pt x="293" y="14569"/>
                    <a:pt x="384" y="14569"/>
                  </a:cubicBezTo>
                  <a:cubicBezTo>
                    <a:pt x="476" y="14569"/>
                    <a:pt x="568" y="14510"/>
                    <a:pt x="568" y="14394"/>
                  </a:cubicBezTo>
                  <a:cubicBezTo>
                    <a:pt x="601" y="13093"/>
                    <a:pt x="768" y="11825"/>
                    <a:pt x="768" y="10591"/>
                  </a:cubicBezTo>
                  <a:cubicBezTo>
                    <a:pt x="768" y="9290"/>
                    <a:pt x="701" y="8990"/>
                    <a:pt x="668" y="7756"/>
                  </a:cubicBezTo>
                  <a:lnTo>
                    <a:pt x="668" y="3953"/>
                  </a:lnTo>
                  <a:cubicBezTo>
                    <a:pt x="668" y="2685"/>
                    <a:pt x="701" y="1418"/>
                    <a:pt x="535" y="150"/>
                  </a:cubicBezTo>
                  <a:cubicBezTo>
                    <a:pt x="518" y="50"/>
                    <a:pt x="443" y="0"/>
                    <a:pt x="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4"/>
            <p:cNvSpPr/>
            <p:nvPr/>
          </p:nvSpPr>
          <p:spPr>
            <a:xfrm>
              <a:off x="3467650" y="3568625"/>
              <a:ext cx="19200" cy="291075"/>
            </a:xfrm>
            <a:custGeom>
              <a:avLst/>
              <a:gdLst/>
              <a:ahLst/>
              <a:cxnLst/>
              <a:rect l="l" t="t" r="r" b="b"/>
              <a:pathLst>
                <a:path w="768" h="11643" extrusionOk="0">
                  <a:moveTo>
                    <a:pt x="413" y="0"/>
                  </a:moveTo>
                  <a:cubicBezTo>
                    <a:pt x="334" y="0"/>
                    <a:pt x="251" y="59"/>
                    <a:pt x="234" y="175"/>
                  </a:cubicBezTo>
                  <a:cubicBezTo>
                    <a:pt x="100" y="2077"/>
                    <a:pt x="0" y="3978"/>
                    <a:pt x="67" y="5880"/>
                  </a:cubicBezTo>
                  <a:cubicBezTo>
                    <a:pt x="67" y="6847"/>
                    <a:pt x="100" y="7748"/>
                    <a:pt x="100" y="8715"/>
                  </a:cubicBezTo>
                  <a:cubicBezTo>
                    <a:pt x="134" y="9649"/>
                    <a:pt x="67" y="10583"/>
                    <a:pt x="167" y="11517"/>
                  </a:cubicBezTo>
                  <a:cubicBezTo>
                    <a:pt x="184" y="11600"/>
                    <a:pt x="267" y="11642"/>
                    <a:pt x="346" y="11642"/>
                  </a:cubicBezTo>
                  <a:cubicBezTo>
                    <a:pt x="426" y="11642"/>
                    <a:pt x="501" y="11600"/>
                    <a:pt x="501" y="11517"/>
                  </a:cubicBezTo>
                  <a:cubicBezTo>
                    <a:pt x="634" y="10583"/>
                    <a:pt x="601" y="9682"/>
                    <a:pt x="601" y="8748"/>
                  </a:cubicBezTo>
                  <a:cubicBezTo>
                    <a:pt x="634" y="7781"/>
                    <a:pt x="634" y="6847"/>
                    <a:pt x="634" y="5880"/>
                  </a:cubicBezTo>
                  <a:cubicBezTo>
                    <a:pt x="768" y="3978"/>
                    <a:pt x="668" y="2043"/>
                    <a:pt x="567" y="175"/>
                  </a:cubicBezTo>
                  <a:cubicBezTo>
                    <a:pt x="567" y="59"/>
                    <a:pt x="492" y="0"/>
                    <a:pt x="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4"/>
            <p:cNvSpPr/>
            <p:nvPr/>
          </p:nvSpPr>
          <p:spPr>
            <a:xfrm>
              <a:off x="3473475" y="3795875"/>
              <a:ext cx="64250" cy="104625"/>
            </a:xfrm>
            <a:custGeom>
              <a:avLst/>
              <a:gdLst/>
              <a:ahLst/>
              <a:cxnLst/>
              <a:rect l="l" t="t" r="r" b="b"/>
              <a:pathLst>
                <a:path w="2570" h="4185" extrusionOk="0">
                  <a:moveTo>
                    <a:pt x="218" y="0"/>
                  </a:moveTo>
                  <a:cubicBezTo>
                    <a:pt x="143" y="0"/>
                    <a:pt x="68" y="42"/>
                    <a:pt x="68" y="125"/>
                  </a:cubicBezTo>
                  <a:cubicBezTo>
                    <a:pt x="34" y="759"/>
                    <a:pt x="1" y="1393"/>
                    <a:pt x="1" y="2060"/>
                  </a:cubicBezTo>
                  <a:cubicBezTo>
                    <a:pt x="1" y="2627"/>
                    <a:pt x="101" y="3261"/>
                    <a:pt x="535" y="3728"/>
                  </a:cubicBezTo>
                  <a:cubicBezTo>
                    <a:pt x="760" y="3994"/>
                    <a:pt x="1110" y="4184"/>
                    <a:pt x="1455" y="4184"/>
                  </a:cubicBezTo>
                  <a:cubicBezTo>
                    <a:pt x="1673" y="4184"/>
                    <a:pt x="1888" y="4109"/>
                    <a:pt x="2069" y="3928"/>
                  </a:cubicBezTo>
                  <a:cubicBezTo>
                    <a:pt x="2436" y="3594"/>
                    <a:pt x="2569" y="2894"/>
                    <a:pt x="2269" y="2460"/>
                  </a:cubicBezTo>
                  <a:cubicBezTo>
                    <a:pt x="2102" y="2260"/>
                    <a:pt x="1869" y="2093"/>
                    <a:pt x="1569" y="2093"/>
                  </a:cubicBezTo>
                  <a:cubicBezTo>
                    <a:pt x="1268" y="2093"/>
                    <a:pt x="1035" y="2294"/>
                    <a:pt x="1035" y="2594"/>
                  </a:cubicBezTo>
                  <a:cubicBezTo>
                    <a:pt x="1035" y="2708"/>
                    <a:pt x="1143" y="2789"/>
                    <a:pt x="1242" y="2789"/>
                  </a:cubicBezTo>
                  <a:cubicBezTo>
                    <a:pt x="1317" y="2789"/>
                    <a:pt x="1388" y="2742"/>
                    <a:pt x="1402" y="2627"/>
                  </a:cubicBezTo>
                  <a:cubicBezTo>
                    <a:pt x="1415" y="2549"/>
                    <a:pt x="1469" y="2521"/>
                    <a:pt x="1536" y="2521"/>
                  </a:cubicBezTo>
                  <a:cubicBezTo>
                    <a:pt x="1640" y="2521"/>
                    <a:pt x="1775" y="2587"/>
                    <a:pt x="1836" y="2627"/>
                  </a:cubicBezTo>
                  <a:cubicBezTo>
                    <a:pt x="1936" y="2794"/>
                    <a:pt x="2002" y="3061"/>
                    <a:pt x="1902" y="3228"/>
                  </a:cubicBezTo>
                  <a:cubicBezTo>
                    <a:pt x="1836" y="3394"/>
                    <a:pt x="1602" y="3494"/>
                    <a:pt x="1435" y="3494"/>
                  </a:cubicBezTo>
                  <a:cubicBezTo>
                    <a:pt x="1235" y="3494"/>
                    <a:pt x="1068" y="3328"/>
                    <a:pt x="935" y="3161"/>
                  </a:cubicBezTo>
                  <a:cubicBezTo>
                    <a:pt x="668" y="2761"/>
                    <a:pt x="568" y="2260"/>
                    <a:pt x="501" y="1793"/>
                  </a:cubicBezTo>
                  <a:cubicBezTo>
                    <a:pt x="401" y="1259"/>
                    <a:pt x="368" y="659"/>
                    <a:pt x="368" y="125"/>
                  </a:cubicBezTo>
                  <a:cubicBezTo>
                    <a:pt x="368" y="42"/>
                    <a:pt x="293" y="0"/>
                    <a:pt x="2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4"/>
            <p:cNvSpPr/>
            <p:nvPr/>
          </p:nvSpPr>
          <p:spPr>
            <a:xfrm>
              <a:off x="3460975" y="3889675"/>
              <a:ext cx="15875" cy="297750"/>
            </a:xfrm>
            <a:custGeom>
              <a:avLst/>
              <a:gdLst/>
              <a:ahLst/>
              <a:cxnLst/>
              <a:rect l="l" t="t" r="r" b="b"/>
              <a:pathLst>
                <a:path w="635" h="11910" extrusionOk="0">
                  <a:moveTo>
                    <a:pt x="330" y="1"/>
                  </a:moveTo>
                  <a:cubicBezTo>
                    <a:pt x="276" y="1"/>
                    <a:pt x="217" y="26"/>
                    <a:pt x="201" y="76"/>
                  </a:cubicBezTo>
                  <a:cubicBezTo>
                    <a:pt x="67" y="1010"/>
                    <a:pt x="67" y="1977"/>
                    <a:pt x="34" y="2911"/>
                  </a:cubicBezTo>
                  <a:cubicBezTo>
                    <a:pt x="1" y="3879"/>
                    <a:pt x="1" y="4879"/>
                    <a:pt x="1" y="5847"/>
                  </a:cubicBezTo>
                  <a:cubicBezTo>
                    <a:pt x="1" y="6814"/>
                    <a:pt x="34" y="7815"/>
                    <a:pt x="67" y="8749"/>
                  </a:cubicBezTo>
                  <a:cubicBezTo>
                    <a:pt x="101" y="9716"/>
                    <a:pt x="34" y="10717"/>
                    <a:pt x="67" y="11684"/>
                  </a:cubicBezTo>
                  <a:cubicBezTo>
                    <a:pt x="67" y="11834"/>
                    <a:pt x="167" y="11909"/>
                    <a:pt x="267" y="11909"/>
                  </a:cubicBezTo>
                  <a:cubicBezTo>
                    <a:pt x="367" y="11909"/>
                    <a:pt x="468" y="11834"/>
                    <a:pt x="468" y="11684"/>
                  </a:cubicBezTo>
                  <a:cubicBezTo>
                    <a:pt x="601" y="10717"/>
                    <a:pt x="568" y="9716"/>
                    <a:pt x="568" y="8749"/>
                  </a:cubicBezTo>
                  <a:cubicBezTo>
                    <a:pt x="601" y="7815"/>
                    <a:pt x="634" y="6814"/>
                    <a:pt x="634" y="5847"/>
                  </a:cubicBezTo>
                  <a:cubicBezTo>
                    <a:pt x="634" y="4879"/>
                    <a:pt x="634" y="3879"/>
                    <a:pt x="601" y="2911"/>
                  </a:cubicBezTo>
                  <a:cubicBezTo>
                    <a:pt x="568" y="1977"/>
                    <a:pt x="601" y="1010"/>
                    <a:pt x="434" y="76"/>
                  </a:cubicBezTo>
                  <a:cubicBezTo>
                    <a:pt x="434" y="26"/>
                    <a:pt x="384" y="1"/>
                    <a:pt x="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4"/>
            <p:cNvSpPr/>
            <p:nvPr/>
          </p:nvSpPr>
          <p:spPr>
            <a:xfrm>
              <a:off x="2116675" y="3139150"/>
              <a:ext cx="19225" cy="516225"/>
            </a:xfrm>
            <a:custGeom>
              <a:avLst/>
              <a:gdLst/>
              <a:ahLst/>
              <a:cxnLst/>
              <a:rect l="l" t="t" r="r" b="b"/>
              <a:pathLst>
                <a:path w="769" h="20649" extrusionOk="0">
                  <a:moveTo>
                    <a:pt x="418" y="0"/>
                  </a:moveTo>
                  <a:cubicBezTo>
                    <a:pt x="376" y="0"/>
                    <a:pt x="334" y="25"/>
                    <a:pt x="334" y="75"/>
                  </a:cubicBezTo>
                  <a:cubicBezTo>
                    <a:pt x="34" y="2711"/>
                    <a:pt x="1" y="5379"/>
                    <a:pt x="34" y="8014"/>
                  </a:cubicBezTo>
                  <a:cubicBezTo>
                    <a:pt x="101" y="10683"/>
                    <a:pt x="301" y="13352"/>
                    <a:pt x="301" y="16020"/>
                  </a:cubicBezTo>
                  <a:cubicBezTo>
                    <a:pt x="301" y="17521"/>
                    <a:pt x="268" y="19022"/>
                    <a:pt x="168" y="20523"/>
                  </a:cubicBezTo>
                  <a:cubicBezTo>
                    <a:pt x="168" y="20607"/>
                    <a:pt x="234" y="20649"/>
                    <a:pt x="301" y="20649"/>
                  </a:cubicBezTo>
                  <a:cubicBezTo>
                    <a:pt x="368" y="20649"/>
                    <a:pt x="434" y="20607"/>
                    <a:pt x="434" y="20523"/>
                  </a:cubicBezTo>
                  <a:cubicBezTo>
                    <a:pt x="768" y="17922"/>
                    <a:pt x="768" y="15220"/>
                    <a:pt x="735" y="12584"/>
                  </a:cubicBezTo>
                  <a:cubicBezTo>
                    <a:pt x="668" y="9916"/>
                    <a:pt x="501" y="7247"/>
                    <a:pt x="468" y="4579"/>
                  </a:cubicBezTo>
                  <a:cubicBezTo>
                    <a:pt x="434" y="3078"/>
                    <a:pt x="434" y="1577"/>
                    <a:pt x="501" y="75"/>
                  </a:cubicBezTo>
                  <a:cubicBezTo>
                    <a:pt x="501" y="25"/>
                    <a:pt x="459"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4"/>
            <p:cNvSpPr/>
            <p:nvPr/>
          </p:nvSpPr>
          <p:spPr>
            <a:xfrm>
              <a:off x="2169225" y="3082650"/>
              <a:ext cx="386975" cy="23375"/>
            </a:xfrm>
            <a:custGeom>
              <a:avLst/>
              <a:gdLst/>
              <a:ahLst/>
              <a:cxnLst/>
              <a:rect l="l" t="t" r="r" b="b"/>
              <a:pathLst>
                <a:path w="15479" h="935" extrusionOk="0">
                  <a:moveTo>
                    <a:pt x="15111" y="0"/>
                  </a:moveTo>
                  <a:cubicBezTo>
                    <a:pt x="13877" y="167"/>
                    <a:pt x="12609" y="301"/>
                    <a:pt x="11375" y="334"/>
                  </a:cubicBezTo>
                  <a:cubicBezTo>
                    <a:pt x="10953" y="356"/>
                    <a:pt x="10537" y="364"/>
                    <a:pt x="10126" y="364"/>
                  </a:cubicBezTo>
                  <a:cubicBezTo>
                    <a:pt x="9303" y="364"/>
                    <a:pt x="8495" y="334"/>
                    <a:pt x="7672" y="334"/>
                  </a:cubicBezTo>
                  <a:cubicBezTo>
                    <a:pt x="7315" y="329"/>
                    <a:pt x="6958" y="327"/>
                    <a:pt x="6600" y="327"/>
                  </a:cubicBezTo>
                  <a:cubicBezTo>
                    <a:pt x="4456" y="327"/>
                    <a:pt x="2311" y="401"/>
                    <a:pt x="167" y="401"/>
                  </a:cubicBezTo>
                  <a:cubicBezTo>
                    <a:pt x="0" y="401"/>
                    <a:pt x="0" y="634"/>
                    <a:pt x="167" y="634"/>
                  </a:cubicBezTo>
                  <a:cubicBezTo>
                    <a:pt x="2702" y="734"/>
                    <a:pt x="5237" y="934"/>
                    <a:pt x="7773" y="934"/>
                  </a:cubicBezTo>
                  <a:cubicBezTo>
                    <a:pt x="9040" y="934"/>
                    <a:pt x="10274" y="901"/>
                    <a:pt x="11509" y="801"/>
                  </a:cubicBezTo>
                  <a:cubicBezTo>
                    <a:pt x="12743" y="734"/>
                    <a:pt x="14010" y="601"/>
                    <a:pt x="15245" y="401"/>
                  </a:cubicBezTo>
                  <a:cubicBezTo>
                    <a:pt x="15478" y="334"/>
                    <a:pt x="15345" y="0"/>
                    <a:pt x="15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4"/>
            <p:cNvSpPr/>
            <p:nvPr/>
          </p:nvSpPr>
          <p:spPr>
            <a:xfrm>
              <a:off x="2145025" y="3164800"/>
              <a:ext cx="17550" cy="427850"/>
            </a:xfrm>
            <a:custGeom>
              <a:avLst/>
              <a:gdLst/>
              <a:ahLst/>
              <a:cxnLst/>
              <a:rect l="l" t="t" r="r" b="b"/>
              <a:pathLst>
                <a:path w="702" h="17114" extrusionOk="0">
                  <a:moveTo>
                    <a:pt x="84" y="0"/>
                  </a:moveTo>
                  <a:cubicBezTo>
                    <a:pt x="43" y="0"/>
                    <a:pt x="1" y="17"/>
                    <a:pt x="1" y="50"/>
                  </a:cubicBezTo>
                  <a:cubicBezTo>
                    <a:pt x="1" y="2218"/>
                    <a:pt x="1" y="4453"/>
                    <a:pt x="134" y="6622"/>
                  </a:cubicBezTo>
                  <a:cubicBezTo>
                    <a:pt x="168" y="7689"/>
                    <a:pt x="301" y="8790"/>
                    <a:pt x="301" y="9891"/>
                  </a:cubicBezTo>
                  <a:cubicBezTo>
                    <a:pt x="335" y="10991"/>
                    <a:pt x="335" y="12125"/>
                    <a:pt x="368" y="13193"/>
                  </a:cubicBezTo>
                  <a:cubicBezTo>
                    <a:pt x="368" y="14427"/>
                    <a:pt x="301" y="15695"/>
                    <a:pt x="335" y="16996"/>
                  </a:cubicBezTo>
                  <a:cubicBezTo>
                    <a:pt x="335" y="17071"/>
                    <a:pt x="387" y="17114"/>
                    <a:pt x="439" y="17114"/>
                  </a:cubicBezTo>
                  <a:cubicBezTo>
                    <a:pt x="480" y="17114"/>
                    <a:pt x="520" y="17087"/>
                    <a:pt x="535" y="17029"/>
                  </a:cubicBezTo>
                  <a:cubicBezTo>
                    <a:pt x="701" y="15962"/>
                    <a:pt x="701" y="14861"/>
                    <a:pt x="701" y="13793"/>
                  </a:cubicBezTo>
                  <a:cubicBezTo>
                    <a:pt x="668" y="12659"/>
                    <a:pt x="668" y="11558"/>
                    <a:pt x="635" y="10458"/>
                  </a:cubicBezTo>
                  <a:cubicBezTo>
                    <a:pt x="601" y="9891"/>
                    <a:pt x="601" y="9357"/>
                    <a:pt x="535" y="8823"/>
                  </a:cubicBezTo>
                  <a:cubicBezTo>
                    <a:pt x="501" y="8223"/>
                    <a:pt x="535" y="7689"/>
                    <a:pt x="535" y="7122"/>
                  </a:cubicBezTo>
                  <a:cubicBezTo>
                    <a:pt x="535" y="6021"/>
                    <a:pt x="501" y="4954"/>
                    <a:pt x="435" y="3820"/>
                  </a:cubicBezTo>
                  <a:lnTo>
                    <a:pt x="168" y="50"/>
                  </a:lnTo>
                  <a:cubicBezTo>
                    <a:pt x="168" y="17"/>
                    <a:pt x="126" y="0"/>
                    <a:pt x="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4"/>
            <p:cNvSpPr/>
            <p:nvPr/>
          </p:nvSpPr>
          <p:spPr>
            <a:xfrm>
              <a:off x="2172550" y="3121125"/>
              <a:ext cx="327775" cy="14075"/>
            </a:xfrm>
            <a:custGeom>
              <a:avLst/>
              <a:gdLst/>
              <a:ahLst/>
              <a:cxnLst/>
              <a:rect l="l" t="t" r="r" b="b"/>
              <a:pathLst>
                <a:path w="13111" h="563" extrusionOk="0">
                  <a:moveTo>
                    <a:pt x="12469" y="1"/>
                  </a:moveTo>
                  <a:cubicBezTo>
                    <a:pt x="12112" y="1"/>
                    <a:pt x="11744" y="40"/>
                    <a:pt x="11376" y="63"/>
                  </a:cubicBezTo>
                  <a:cubicBezTo>
                    <a:pt x="10842" y="63"/>
                    <a:pt x="10341" y="96"/>
                    <a:pt x="9774" y="96"/>
                  </a:cubicBezTo>
                  <a:lnTo>
                    <a:pt x="6572" y="96"/>
                  </a:lnTo>
                  <a:cubicBezTo>
                    <a:pt x="4437" y="96"/>
                    <a:pt x="2336" y="96"/>
                    <a:pt x="201" y="129"/>
                  </a:cubicBezTo>
                  <a:cubicBezTo>
                    <a:pt x="1" y="129"/>
                    <a:pt x="1" y="463"/>
                    <a:pt x="201" y="463"/>
                  </a:cubicBezTo>
                  <a:cubicBezTo>
                    <a:pt x="1268" y="530"/>
                    <a:pt x="2369" y="530"/>
                    <a:pt x="3503" y="530"/>
                  </a:cubicBezTo>
                  <a:cubicBezTo>
                    <a:pt x="4537" y="530"/>
                    <a:pt x="5571" y="563"/>
                    <a:pt x="6672" y="563"/>
                  </a:cubicBezTo>
                  <a:cubicBezTo>
                    <a:pt x="7706" y="563"/>
                    <a:pt x="8740" y="530"/>
                    <a:pt x="9774" y="530"/>
                  </a:cubicBezTo>
                  <a:cubicBezTo>
                    <a:pt x="10341" y="530"/>
                    <a:pt x="10842" y="463"/>
                    <a:pt x="11376" y="463"/>
                  </a:cubicBezTo>
                  <a:cubicBezTo>
                    <a:pt x="11909" y="430"/>
                    <a:pt x="12443" y="463"/>
                    <a:pt x="12943" y="363"/>
                  </a:cubicBezTo>
                  <a:cubicBezTo>
                    <a:pt x="13110" y="196"/>
                    <a:pt x="13077" y="29"/>
                    <a:pt x="12943" y="29"/>
                  </a:cubicBezTo>
                  <a:cubicBezTo>
                    <a:pt x="12788" y="9"/>
                    <a:pt x="12630" y="1"/>
                    <a:pt x="124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4"/>
            <p:cNvSpPr/>
            <p:nvPr/>
          </p:nvSpPr>
          <p:spPr>
            <a:xfrm>
              <a:off x="2137525" y="3111825"/>
              <a:ext cx="22550" cy="24225"/>
            </a:xfrm>
            <a:custGeom>
              <a:avLst/>
              <a:gdLst/>
              <a:ahLst/>
              <a:cxnLst/>
              <a:rect l="l" t="t" r="r" b="b"/>
              <a:pathLst>
                <a:path w="902" h="969" extrusionOk="0">
                  <a:moveTo>
                    <a:pt x="334" y="1"/>
                  </a:moveTo>
                  <a:cubicBezTo>
                    <a:pt x="301" y="1"/>
                    <a:pt x="268" y="34"/>
                    <a:pt x="268" y="34"/>
                  </a:cubicBezTo>
                  <a:cubicBezTo>
                    <a:pt x="168" y="101"/>
                    <a:pt x="134" y="134"/>
                    <a:pt x="101" y="201"/>
                  </a:cubicBezTo>
                  <a:cubicBezTo>
                    <a:pt x="101" y="268"/>
                    <a:pt x="34" y="301"/>
                    <a:pt x="34" y="301"/>
                  </a:cubicBezTo>
                  <a:lnTo>
                    <a:pt x="34" y="435"/>
                  </a:lnTo>
                  <a:cubicBezTo>
                    <a:pt x="1" y="468"/>
                    <a:pt x="1" y="501"/>
                    <a:pt x="1" y="601"/>
                  </a:cubicBezTo>
                  <a:lnTo>
                    <a:pt x="1" y="668"/>
                  </a:lnTo>
                  <a:cubicBezTo>
                    <a:pt x="1" y="701"/>
                    <a:pt x="34" y="768"/>
                    <a:pt x="101" y="802"/>
                  </a:cubicBezTo>
                  <a:cubicBezTo>
                    <a:pt x="101" y="835"/>
                    <a:pt x="134" y="835"/>
                    <a:pt x="168" y="868"/>
                  </a:cubicBezTo>
                  <a:cubicBezTo>
                    <a:pt x="234" y="935"/>
                    <a:pt x="268" y="935"/>
                    <a:pt x="301" y="968"/>
                  </a:cubicBezTo>
                  <a:lnTo>
                    <a:pt x="401" y="968"/>
                  </a:lnTo>
                  <a:cubicBezTo>
                    <a:pt x="468" y="968"/>
                    <a:pt x="501" y="968"/>
                    <a:pt x="601" y="935"/>
                  </a:cubicBezTo>
                  <a:cubicBezTo>
                    <a:pt x="635" y="935"/>
                    <a:pt x="635" y="868"/>
                    <a:pt x="668" y="868"/>
                  </a:cubicBezTo>
                  <a:lnTo>
                    <a:pt x="768" y="802"/>
                  </a:lnTo>
                  <a:cubicBezTo>
                    <a:pt x="801" y="768"/>
                    <a:pt x="835" y="701"/>
                    <a:pt x="835" y="668"/>
                  </a:cubicBezTo>
                  <a:cubicBezTo>
                    <a:pt x="835" y="635"/>
                    <a:pt x="901" y="601"/>
                    <a:pt x="901" y="601"/>
                  </a:cubicBezTo>
                  <a:lnTo>
                    <a:pt x="901" y="435"/>
                  </a:lnTo>
                  <a:lnTo>
                    <a:pt x="901" y="368"/>
                  </a:lnTo>
                  <a:lnTo>
                    <a:pt x="901" y="335"/>
                  </a:lnTo>
                  <a:cubicBezTo>
                    <a:pt x="901" y="301"/>
                    <a:pt x="835" y="201"/>
                    <a:pt x="801" y="168"/>
                  </a:cubicBezTo>
                  <a:lnTo>
                    <a:pt x="668" y="34"/>
                  </a:lnTo>
                  <a:cubicBezTo>
                    <a:pt x="635" y="1"/>
                    <a:pt x="601" y="1"/>
                    <a:pt x="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4"/>
            <p:cNvSpPr/>
            <p:nvPr/>
          </p:nvSpPr>
          <p:spPr>
            <a:xfrm>
              <a:off x="2873050" y="3094900"/>
              <a:ext cx="517900" cy="17825"/>
            </a:xfrm>
            <a:custGeom>
              <a:avLst/>
              <a:gdLst/>
              <a:ahLst/>
              <a:cxnLst/>
              <a:rect l="l" t="t" r="r" b="b"/>
              <a:pathLst>
                <a:path w="20716" h="713" extrusionOk="0">
                  <a:moveTo>
                    <a:pt x="14195" y="0"/>
                  </a:moveTo>
                  <a:cubicBezTo>
                    <a:pt x="13687" y="0"/>
                    <a:pt x="13180" y="4"/>
                    <a:pt x="12676" y="11"/>
                  </a:cubicBezTo>
                  <a:cubicBezTo>
                    <a:pt x="10008" y="78"/>
                    <a:pt x="7339" y="278"/>
                    <a:pt x="4671" y="278"/>
                  </a:cubicBezTo>
                  <a:cubicBezTo>
                    <a:pt x="3170" y="278"/>
                    <a:pt x="1669" y="244"/>
                    <a:pt x="168" y="144"/>
                  </a:cubicBezTo>
                  <a:cubicBezTo>
                    <a:pt x="1" y="144"/>
                    <a:pt x="1" y="411"/>
                    <a:pt x="168" y="411"/>
                  </a:cubicBezTo>
                  <a:cubicBezTo>
                    <a:pt x="1965" y="642"/>
                    <a:pt x="3795" y="713"/>
                    <a:pt x="5624" y="713"/>
                  </a:cubicBezTo>
                  <a:cubicBezTo>
                    <a:pt x="6441" y="713"/>
                    <a:pt x="7259" y="699"/>
                    <a:pt x="8073" y="678"/>
                  </a:cubicBezTo>
                  <a:cubicBezTo>
                    <a:pt x="10742" y="645"/>
                    <a:pt x="13410" y="478"/>
                    <a:pt x="16079" y="444"/>
                  </a:cubicBezTo>
                  <a:cubicBezTo>
                    <a:pt x="16754" y="414"/>
                    <a:pt x="17428" y="398"/>
                    <a:pt x="18103" y="398"/>
                  </a:cubicBezTo>
                  <a:cubicBezTo>
                    <a:pt x="18929" y="398"/>
                    <a:pt x="19756" y="423"/>
                    <a:pt x="20582" y="478"/>
                  </a:cubicBezTo>
                  <a:cubicBezTo>
                    <a:pt x="20716" y="478"/>
                    <a:pt x="20716" y="311"/>
                    <a:pt x="20582" y="311"/>
                  </a:cubicBezTo>
                  <a:cubicBezTo>
                    <a:pt x="18457" y="69"/>
                    <a:pt x="16311" y="0"/>
                    <a:pt x="14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4"/>
            <p:cNvSpPr/>
            <p:nvPr/>
          </p:nvSpPr>
          <p:spPr>
            <a:xfrm>
              <a:off x="3423450" y="3146225"/>
              <a:ext cx="23050" cy="383850"/>
            </a:xfrm>
            <a:custGeom>
              <a:avLst/>
              <a:gdLst/>
              <a:ahLst/>
              <a:cxnLst/>
              <a:rect l="l" t="t" r="r" b="b"/>
              <a:pathLst>
                <a:path w="922" h="15354" extrusionOk="0">
                  <a:moveTo>
                    <a:pt x="401" y="1"/>
                  </a:moveTo>
                  <a:cubicBezTo>
                    <a:pt x="334" y="1"/>
                    <a:pt x="267" y="43"/>
                    <a:pt x="267" y="126"/>
                  </a:cubicBezTo>
                  <a:cubicBezTo>
                    <a:pt x="201" y="2695"/>
                    <a:pt x="0" y="5230"/>
                    <a:pt x="0" y="7765"/>
                  </a:cubicBezTo>
                  <a:cubicBezTo>
                    <a:pt x="0" y="9032"/>
                    <a:pt x="34" y="10267"/>
                    <a:pt x="101" y="11467"/>
                  </a:cubicBezTo>
                  <a:cubicBezTo>
                    <a:pt x="201" y="12735"/>
                    <a:pt x="334" y="13969"/>
                    <a:pt x="534" y="15237"/>
                  </a:cubicBezTo>
                  <a:cubicBezTo>
                    <a:pt x="560" y="15316"/>
                    <a:pt x="628" y="15353"/>
                    <a:pt x="699" y="15353"/>
                  </a:cubicBezTo>
                  <a:cubicBezTo>
                    <a:pt x="807" y="15353"/>
                    <a:pt x="921" y="15265"/>
                    <a:pt x="901" y="15103"/>
                  </a:cubicBezTo>
                  <a:cubicBezTo>
                    <a:pt x="734" y="13869"/>
                    <a:pt x="601" y="12602"/>
                    <a:pt x="568" y="11367"/>
                  </a:cubicBezTo>
                  <a:cubicBezTo>
                    <a:pt x="534" y="10100"/>
                    <a:pt x="568" y="8899"/>
                    <a:pt x="568" y="7631"/>
                  </a:cubicBezTo>
                  <a:cubicBezTo>
                    <a:pt x="601" y="5130"/>
                    <a:pt x="534" y="2628"/>
                    <a:pt x="534" y="126"/>
                  </a:cubicBezTo>
                  <a:cubicBezTo>
                    <a:pt x="534" y="43"/>
                    <a:pt x="467" y="1"/>
                    <a:pt x="4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4"/>
            <p:cNvSpPr/>
            <p:nvPr/>
          </p:nvSpPr>
          <p:spPr>
            <a:xfrm>
              <a:off x="2935600" y="3122675"/>
              <a:ext cx="429500" cy="17550"/>
            </a:xfrm>
            <a:custGeom>
              <a:avLst/>
              <a:gdLst/>
              <a:ahLst/>
              <a:cxnLst/>
              <a:rect l="l" t="t" r="r" b="b"/>
              <a:pathLst>
                <a:path w="17180" h="702" extrusionOk="0">
                  <a:moveTo>
                    <a:pt x="17079" y="1"/>
                  </a:moveTo>
                  <a:cubicBezTo>
                    <a:pt x="14911" y="1"/>
                    <a:pt x="12710" y="1"/>
                    <a:pt x="10541" y="134"/>
                  </a:cubicBezTo>
                  <a:cubicBezTo>
                    <a:pt x="9441" y="167"/>
                    <a:pt x="8373" y="267"/>
                    <a:pt x="7239" y="267"/>
                  </a:cubicBezTo>
                  <a:cubicBezTo>
                    <a:pt x="6172" y="334"/>
                    <a:pt x="5037" y="334"/>
                    <a:pt x="3937" y="368"/>
                  </a:cubicBezTo>
                  <a:cubicBezTo>
                    <a:pt x="3011" y="368"/>
                    <a:pt x="2067" y="311"/>
                    <a:pt x="1117" y="311"/>
                  </a:cubicBezTo>
                  <a:cubicBezTo>
                    <a:pt x="801" y="311"/>
                    <a:pt x="484" y="317"/>
                    <a:pt x="167" y="334"/>
                  </a:cubicBezTo>
                  <a:cubicBezTo>
                    <a:pt x="34" y="334"/>
                    <a:pt x="1" y="501"/>
                    <a:pt x="101" y="534"/>
                  </a:cubicBezTo>
                  <a:cubicBezTo>
                    <a:pt x="1201" y="701"/>
                    <a:pt x="2269" y="701"/>
                    <a:pt x="3370" y="701"/>
                  </a:cubicBezTo>
                  <a:cubicBezTo>
                    <a:pt x="4537" y="668"/>
                    <a:pt x="5605" y="668"/>
                    <a:pt x="6705" y="634"/>
                  </a:cubicBezTo>
                  <a:cubicBezTo>
                    <a:pt x="7239" y="568"/>
                    <a:pt x="7773" y="568"/>
                    <a:pt x="8340" y="534"/>
                  </a:cubicBezTo>
                  <a:cubicBezTo>
                    <a:pt x="8529" y="523"/>
                    <a:pt x="8714" y="519"/>
                    <a:pt x="8899" y="519"/>
                  </a:cubicBezTo>
                  <a:cubicBezTo>
                    <a:pt x="9270" y="519"/>
                    <a:pt x="9641" y="534"/>
                    <a:pt x="10041" y="534"/>
                  </a:cubicBezTo>
                  <a:cubicBezTo>
                    <a:pt x="11108" y="534"/>
                    <a:pt x="12209" y="501"/>
                    <a:pt x="13343" y="401"/>
                  </a:cubicBezTo>
                  <a:lnTo>
                    <a:pt x="17079" y="167"/>
                  </a:lnTo>
                  <a:cubicBezTo>
                    <a:pt x="17179" y="167"/>
                    <a:pt x="17179" y="1"/>
                    <a:pt x="170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4"/>
            <p:cNvSpPr/>
            <p:nvPr/>
          </p:nvSpPr>
          <p:spPr>
            <a:xfrm>
              <a:off x="3395100" y="3150625"/>
              <a:ext cx="14200" cy="325975"/>
            </a:xfrm>
            <a:custGeom>
              <a:avLst/>
              <a:gdLst/>
              <a:ahLst/>
              <a:cxnLst/>
              <a:rect l="l" t="t" r="r" b="b"/>
              <a:pathLst>
                <a:path w="568" h="13039" extrusionOk="0">
                  <a:moveTo>
                    <a:pt x="234" y="0"/>
                  </a:moveTo>
                  <a:cubicBezTo>
                    <a:pt x="150" y="0"/>
                    <a:pt x="67" y="50"/>
                    <a:pt x="67" y="150"/>
                  </a:cubicBezTo>
                  <a:cubicBezTo>
                    <a:pt x="34" y="1251"/>
                    <a:pt x="34" y="2318"/>
                    <a:pt x="34" y="3453"/>
                  </a:cubicBezTo>
                  <a:cubicBezTo>
                    <a:pt x="34" y="4487"/>
                    <a:pt x="0" y="5554"/>
                    <a:pt x="0" y="6621"/>
                  </a:cubicBezTo>
                  <a:cubicBezTo>
                    <a:pt x="0" y="7656"/>
                    <a:pt x="34" y="8723"/>
                    <a:pt x="34" y="9757"/>
                  </a:cubicBezTo>
                  <a:cubicBezTo>
                    <a:pt x="34" y="10291"/>
                    <a:pt x="67" y="10791"/>
                    <a:pt x="67" y="11325"/>
                  </a:cubicBezTo>
                  <a:cubicBezTo>
                    <a:pt x="134" y="11892"/>
                    <a:pt x="67" y="12426"/>
                    <a:pt x="200" y="12926"/>
                  </a:cubicBezTo>
                  <a:cubicBezTo>
                    <a:pt x="264" y="13005"/>
                    <a:pt x="341" y="13039"/>
                    <a:pt x="406" y="13039"/>
                  </a:cubicBezTo>
                  <a:cubicBezTo>
                    <a:pt x="478" y="13039"/>
                    <a:pt x="534" y="12996"/>
                    <a:pt x="534" y="12926"/>
                  </a:cubicBezTo>
                  <a:cubicBezTo>
                    <a:pt x="567" y="12426"/>
                    <a:pt x="534" y="11892"/>
                    <a:pt x="501" y="11325"/>
                  </a:cubicBezTo>
                  <a:cubicBezTo>
                    <a:pt x="501" y="10791"/>
                    <a:pt x="467" y="10291"/>
                    <a:pt x="467" y="9757"/>
                  </a:cubicBezTo>
                  <a:lnTo>
                    <a:pt x="467" y="6555"/>
                  </a:lnTo>
                  <a:cubicBezTo>
                    <a:pt x="467" y="4420"/>
                    <a:pt x="467" y="2285"/>
                    <a:pt x="401" y="150"/>
                  </a:cubicBezTo>
                  <a:cubicBezTo>
                    <a:pt x="401" y="50"/>
                    <a:pt x="317" y="0"/>
                    <a:pt x="2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4"/>
            <p:cNvSpPr/>
            <p:nvPr/>
          </p:nvSpPr>
          <p:spPr>
            <a:xfrm>
              <a:off x="3392600" y="3114350"/>
              <a:ext cx="24200" cy="22325"/>
            </a:xfrm>
            <a:custGeom>
              <a:avLst/>
              <a:gdLst/>
              <a:ahLst/>
              <a:cxnLst/>
              <a:rect l="l" t="t" r="r" b="b"/>
              <a:pathLst>
                <a:path w="968" h="893" extrusionOk="0">
                  <a:moveTo>
                    <a:pt x="300" y="0"/>
                  </a:moveTo>
                  <a:cubicBezTo>
                    <a:pt x="267" y="0"/>
                    <a:pt x="234" y="33"/>
                    <a:pt x="167" y="67"/>
                  </a:cubicBezTo>
                  <a:cubicBezTo>
                    <a:pt x="134" y="67"/>
                    <a:pt x="134" y="133"/>
                    <a:pt x="100" y="167"/>
                  </a:cubicBezTo>
                  <a:cubicBezTo>
                    <a:pt x="67" y="200"/>
                    <a:pt x="67" y="234"/>
                    <a:pt x="0" y="300"/>
                  </a:cubicBezTo>
                  <a:lnTo>
                    <a:pt x="0" y="367"/>
                  </a:lnTo>
                  <a:cubicBezTo>
                    <a:pt x="0" y="467"/>
                    <a:pt x="0" y="500"/>
                    <a:pt x="67" y="567"/>
                  </a:cubicBezTo>
                  <a:cubicBezTo>
                    <a:pt x="67" y="634"/>
                    <a:pt x="100" y="634"/>
                    <a:pt x="100" y="667"/>
                  </a:cubicBezTo>
                  <a:lnTo>
                    <a:pt x="167" y="734"/>
                  </a:lnTo>
                  <a:cubicBezTo>
                    <a:pt x="234" y="801"/>
                    <a:pt x="267" y="834"/>
                    <a:pt x="300" y="834"/>
                  </a:cubicBezTo>
                  <a:cubicBezTo>
                    <a:pt x="334" y="834"/>
                    <a:pt x="401" y="867"/>
                    <a:pt x="401" y="867"/>
                  </a:cubicBezTo>
                  <a:cubicBezTo>
                    <a:pt x="434" y="884"/>
                    <a:pt x="459" y="892"/>
                    <a:pt x="484" y="892"/>
                  </a:cubicBezTo>
                  <a:cubicBezTo>
                    <a:pt x="509" y="892"/>
                    <a:pt x="534" y="884"/>
                    <a:pt x="567" y="867"/>
                  </a:cubicBezTo>
                  <a:lnTo>
                    <a:pt x="634" y="867"/>
                  </a:lnTo>
                  <a:cubicBezTo>
                    <a:pt x="667" y="867"/>
                    <a:pt x="767" y="834"/>
                    <a:pt x="801" y="801"/>
                  </a:cubicBezTo>
                  <a:lnTo>
                    <a:pt x="934" y="667"/>
                  </a:lnTo>
                  <a:cubicBezTo>
                    <a:pt x="968" y="600"/>
                    <a:pt x="968" y="567"/>
                    <a:pt x="968" y="500"/>
                  </a:cubicBezTo>
                  <a:lnTo>
                    <a:pt x="968" y="334"/>
                  </a:lnTo>
                  <a:cubicBezTo>
                    <a:pt x="968" y="300"/>
                    <a:pt x="934" y="234"/>
                    <a:pt x="934" y="234"/>
                  </a:cubicBezTo>
                  <a:cubicBezTo>
                    <a:pt x="901" y="167"/>
                    <a:pt x="834" y="133"/>
                    <a:pt x="767" y="67"/>
                  </a:cubicBezTo>
                  <a:cubicBezTo>
                    <a:pt x="734" y="67"/>
                    <a:pt x="667" y="33"/>
                    <a:pt x="667" y="33"/>
                  </a:cubicBezTo>
                  <a:lnTo>
                    <a:pt x="567" y="33"/>
                  </a:lnTo>
                  <a:cubicBezTo>
                    <a:pt x="501" y="0"/>
                    <a:pt x="467" y="0"/>
                    <a:pt x="4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4"/>
            <p:cNvSpPr/>
            <p:nvPr/>
          </p:nvSpPr>
          <p:spPr>
            <a:xfrm>
              <a:off x="3427625" y="4136950"/>
              <a:ext cx="19200" cy="516025"/>
            </a:xfrm>
            <a:custGeom>
              <a:avLst/>
              <a:gdLst/>
              <a:ahLst/>
              <a:cxnLst/>
              <a:rect l="l" t="t" r="r" b="b"/>
              <a:pathLst>
                <a:path w="768" h="20641" extrusionOk="0">
                  <a:moveTo>
                    <a:pt x="484" y="0"/>
                  </a:moveTo>
                  <a:cubicBezTo>
                    <a:pt x="426" y="0"/>
                    <a:pt x="367" y="42"/>
                    <a:pt x="367" y="125"/>
                  </a:cubicBezTo>
                  <a:cubicBezTo>
                    <a:pt x="0" y="2694"/>
                    <a:pt x="34" y="5362"/>
                    <a:pt x="67" y="8031"/>
                  </a:cubicBezTo>
                  <a:cubicBezTo>
                    <a:pt x="100" y="10700"/>
                    <a:pt x="267" y="13368"/>
                    <a:pt x="334" y="16037"/>
                  </a:cubicBezTo>
                  <a:cubicBezTo>
                    <a:pt x="367" y="17538"/>
                    <a:pt x="367" y="19039"/>
                    <a:pt x="267" y="20540"/>
                  </a:cubicBezTo>
                  <a:cubicBezTo>
                    <a:pt x="267" y="20607"/>
                    <a:pt x="309" y="20640"/>
                    <a:pt x="351" y="20640"/>
                  </a:cubicBezTo>
                  <a:cubicBezTo>
                    <a:pt x="392" y="20640"/>
                    <a:pt x="434" y="20607"/>
                    <a:pt x="434" y="20540"/>
                  </a:cubicBezTo>
                  <a:cubicBezTo>
                    <a:pt x="734" y="17938"/>
                    <a:pt x="767" y="15270"/>
                    <a:pt x="734" y="12634"/>
                  </a:cubicBezTo>
                  <a:cubicBezTo>
                    <a:pt x="701" y="9966"/>
                    <a:pt x="501" y="7297"/>
                    <a:pt x="501" y="4629"/>
                  </a:cubicBezTo>
                  <a:cubicBezTo>
                    <a:pt x="501" y="3128"/>
                    <a:pt x="534" y="1626"/>
                    <a:pt x="601" y="125"/>
                  </a:cubicBezTo>
                  <a:cubicBezTo>
                    <a:pt x="601" y="42"/>
                    <a:pt x="542" y="0"/>
                    <a:pt x="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4"/>
            <p:cNvSpPr/>
            <p:nvPr/>
          </p:nvSpPr>
          <p:spPr>
            <a:xfrm>
              <a:off x="3008400" y="4685475"/>
              <a:ext cx="386725" cy="22575"/>
            </a:xfrm>
            <a:custGeom>
              <a:avLst/>
              <a:gdLst/>
              <a:ahLst/>
              <a:cxnLst/>
              <a:rect l="l" t="t" r="r" b="b"/>
              <a:pathLst>
                <a:path w="15469" h="903" extrusionOk="0">
                  <a:moveTo>
                    <a:pt x="7663" y="0"/>
                  </a:moveTo>
                  <a:cubicBezTo>
                    <a:pt x="6429" y="0"/>
                    <a:pt x="5161" y="33"/>
                    <a:pt x="3960" y="100"/>
                  </a:cubicBezTo>
                  <a:cubicBezTo>
                    <a:pt x="2693" y="200"/>
                    <a:pt x="1458" y="334"/>
                    <a:pt x="191" y="534"/>
                  </a:cubicBezTo>
                  <a:cubicBezTo>
                    <a:pt x="0" y="597"/>
                    <a:pt x="112" y="903"/>
                    <a:pt x="296" y="903"/>
                  </a:cubicBezTo>
                  <a:cubicBezTo>
                    <a:pt x="305" y="903"/>
                    <a:pt x="315" y="902"/>
                    <a:pt x="324" y="901"/>
                  </a:cubicBezTo>
                  <a:cubicBezTo>
                    <a:pt x="1592" y="734"/>
                    <a:pt x="2826" y="600"/>
                    <a:pt x="4094" y="567"/>
                  </a:cubicBezTo>
                  <a:cubicBezTo>
                    <a:pt x="4505" y="556"/>
                    <a:pt x="4913" y="552"/>
                    <a:pt x="5320" y="552"/>
                  </a:cubicBezTo>
                  <a:cubicBezTo>
                    <a:pt x="6136" y="552"/>
                    <a:pt x="6951" y="567"/>
                    <a:pt x="7796" y="567"/>
                  </a:cubicBezTo>
                  <a:cubicBezTo>
                    <a:pt x="8297" y="574"/>
                    <a:pt x="8797" y="576"/>
                    <a:pt x="9297" y="576"/>
                  </a:cubicBezTo>
                  <a:cubicBezTo>
                    <a:pt x="11299" y="576"/>
                    <a:pt x="13300" y="534"/>
                    <a:pt x="15302" y="534"/>
                  </a:cubicBezTo>
                  <a:cubicBezTo>
                    <a:pt x="15468" y="534"/>
                    <a:pt x="15468" y="267"/>
                    <a:pt x="15302" y="267"/>
                  </a:cubicBezTo>
                  <a:cubicBezTo>
                    <a:pt x="12766" y="200"/>
                    <a:pt x="10198" y="0"/>
                    <a:pt x="7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4"/>
            <p:cNvSpPr/>
            <p:nvPr/>
          </p:nvSpPr>
          <p:spPr>
            <a:xfrm>
              <a:off x="3400925" y="4199650"/>
              <a:ext cx="18375" cy="427675"/>
            </a:xfrm>
            <a:custGeom>
              <a:avLst/>
              <a:gdLst/>
              <a:ahLst/>
              <a:cxnLst/>
              <a:rect l="l" t="t" r="r" b="b"/>
              <a:pathLst>
                <a:path w="735" h="17107" extrusionOk="0">
                  <a:moveTo>
                    <a:pt x="291" y="1"/>
                  </a:moveTo>
                  <a:cubicBezTo>
                    <a:pt x="245" y="1"/>
                    <a:pt x="197" y="27"/>
                    <a:pt x="168" y="86"/>
                  </a:cubicBezTo>
                  <a:cubicBezTo>
                    <a:pt x="1" y="1153"/>
                    <a:pt x="1" y="2254"/>
                    <a:pt x="1" y="3321"/>
                  </a:cubicBezTo>
                  <a:cubicBezTo>
                    <a:pt x="1" y="4456"/>
                    <a:pt x="68" y="5523"/>
                    <a:pt x="101" y="6657"/>
                  </a:cubicBezTo>
                  <a:cubicBezTo>
                    <a:pt x="134" y="7191"/>
                    <a:pt x="134" y="7758"/>
                    <a:pt x="168" y="8292"/>
                  </a:cubicBezTo>
                  <a:cubicBezTo>
                    <a:pt x="234" y="8859"/>
                    <a:pt x="168" y="9426"/>
                    <a:pt x="168" y="9993"/>
                  </a:cubicBezTo>
                  <a:cubicBezTo>
                    <a:pt x="168" y="11094"/>
                    <a:pt x="234" y="12161"/>
                    <a:pt x="301" y="13295"/>
                  </a:cubicBezTo>
                  <a:lnTo>
                    <a:pt x="568" y="17031"/>
                  </a:lnTo>
                  <a:cubicBezTo>
                    <a:pt x="568" y="17081"/>
                    <a:pt x="610" y="17106"/>
                    <a:pt x="651" y="17106"/>
                  </a:cubicBezTo>
                  <a:cubicBezTo>
                    <a:pt x="693" y="17106"/>
                    <a:pt x="735" y="17081"/>
                    <a:pt x="735" y="17031"/>
                  </a:cubicBezTo>
                  <a:cubicBezTo>
                    <a:pt x="735" y="14863"/>
                    <a:pt x="735" y="12662"/>
                    <a:pt x="601" y="10493"/>
                  </a:cubicBezTo>
                  <a:cubicBezTo>
                    <a:pt x="568" y="9426"/>
                    <a:pt x="434" y="8325"/>
                    <a:pt x="434" y="7191"/>
                  </a:cubicBezTo>
                  <a:cubicBezTo>
                    <a:pt x="401" y="6123"/>
                    <a:pt x="401" y="4989"/>
                    <a:pt x="334" y="3922"/>
                  </a:cubicBezTo>
                  <a:cubicBezTo>
                    <a:pt x="334" y="2654"/>
                    <a:pt x="434" y="1420"/>
                    <a:pt x="401" y="119"/>
                  </a:cubicBezTo>
                  <a:cubicBezTo>
                    <a:pt x="401" y="44"/>
                    <a:pt x="349" y="1"/>
                    <a:pt x="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4"/>
            <p:cNvSpPr/>
            <p:nvPr/>
          </p:nvSpPr>
          <p:spPr>
            <a:xfrm>
              <a:off x="3062350" y="4657100"/>
              <a:ext cx="328600" cy="13725"/>
            </a:xfrm>
            <a:custGeom>
              <a:avLst/>
              <a:gdLst/>
              <a:ahLst/>
              <a:cxnLst/>
              <a:rect l="l" t="t" r="r" b="b"/>
              <a:pathLst>
                <a:path w="13144" h="549" extrusionOk="0">
                  <a:moveTo>
                    <a:pt x="6472" y="1"/>
                  </a:moveTo>
                  <a:cubicBezTo>
                    <a:pt x="5438" y="1"/>
                    <a:pt x="4371" y="34"/>
                    <a:pt x="3337" y="34"/>
                  </a:cubicBezTo>
                  <a:cubicBezTo>
                    <a:pt x="2803" y="34"/>
                    <a:pt x="2302" y="68"/>
                    <a:pt x="1769" y="68"/>
                  </a:cubicBezTo>
                  <a:cubicBezTo>
                    <a:pt x="1202" y="101"/>
                    <a:pt x="668" y="68"/>
                    <a:pt x="168" y="201"/>
                  </a:cubicBezTo>
                  <a:cubicBezTo>
                    <a:pt x="1" y="368"/>
                    <a:pt x="34" y="535"/>
                    <a:pt x="168" y="535"/>
                  </a:cubicBezTo>
                  <a:cubicBezTo>
                    <a:pt x="314" y="544"/>
                    <a:pt x="464" y="548"/>
                    <a:pt x="616" y="548"/>
                  </a:cubicBezTo>
                  <a:cubicBezTo>
                    <a:pt x="983" y="548"/>
                    <a:pt x="1368" y="525"/>
                    <a:pt x="1769" y="501"/>
                  </a:cubicBezTo>
                  <a:cubicBezTo>
                    <a:pt x="2302" y="501"/>
                    <a:pt x="2803" y="435"/>
                    <a:pt x="3337" y="435"/>
                  </a:cubicBezTo>
                  <a:lnTo>
                    <a:pt x="6539" y="435"/>
                  </a:lnTo>
                  <a:cubicBezTo>
                    <a:pt x="8674" y="435"/>
                    <a:pt x="10809" y="435"/>
                    <a:pt x="12943" y="401"/>
                  </a:cubicBezTo>
                  <a:cubicBezTo>
                    <a:pt x="13144" y="401"/>
                    <a:pt x="13144" y="68"/>
                    <a:pt x="12943" y="68"/>
                  </a:cubicBezTo>
                  <a:cubicBezTo>
                    <a:pt x="11843" y="34"/>
                    <a:pt x="10775" y="34"/>
                    <a:pt x="9641" y="34"/>
                  </a:cubicBezTo>
                  <a:cubicBezTo>
                    <a:pt x="8607" y="34"/>
                    <a:pt x="7540" y="1"/>
                    <a:pt x="6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4"/>
            <p:cNvSpPr/>
            <p:nvPr/>
          </p:nvSpPr>
          <p:spPr>
            <a:xfrm>
              <a:off x="3404275" y="4656275"/>
              <a:ext cx="21700" cy="23375"/>
            </a:xfrm>
            <a:custGeom>
              <a:avLst/>
              <a:gdLst/>
              <a:ahLst/>
              <a:cxnLst/>
              <a:rect l="l" t="t" r="r" b="b"/>
              <a:pathLst>
                <a:path w="868" h="935" extrusionOk="0">
                  <a:moveTo>
                    <a:pt x="501" y="1"/>
                  </a:moveTo>
                  <a:cubicBezTo>
                    <a:pt x="434" y="1"/>
                    <a:pt x="367" y="1"/>
                    <a:pt x="300" y="34"/>
                  </a:cubicBezTo>
                  <a:cubicBezTo>
                    <a:pt x="267" y="34"/>
                    <a:pt x="267" y="67"/>
                    <a:pt x="200" y="67"/>
                  </a:cubicBezTo>
                  <a:lnTo>
                    <a:pt x="134" y="167"/>
                  </a:lnTo>
                  <a:cubicBezTo>
                    <a:pt x="100" y="201"/>
                    <a:pt x="34" y="234"/>
                    <a:pt x="34" y="267"/>
                  </a:cubicBezTo>
                  <a:cubicBezTo>
                    <a:pt x="34" y="334"/>
                    <a:pt x="0" y="367"/>
                    <a:pt x="0" y="367"/>
                  </a:cubicBezTo>
                  <a:lnTo>
                    <a:pt x="0" y="534"/>
                  </a:lnTo>
                  <a:lnTo>
                    <a:pt x="0" y="568"/>
                  </a:lnTo>
                  <a:lnTo>
                    <a:pt x="0" y="601"/>
                  </a:lnTo>
                  <a:cubicBezTo>
                    <a:pt x="0" y="668"/>
                    <a:pt x="34" y="734"/>
                    <a:pt x="100" y="768"/>
                  </a:cubicBezTo>
                  <a:lnTo>
                    <a:pt x="200" y="901"/>
                  </a:lnTo>
                  <a:cubicBezTo>
                    <a:pt x="267" y="935"/>
                    <a:pt x="300" y="935"/>
                    <a:pt x="367" y="935"/>
                  </a:cubicBezTo>
                  <a:lnTo>
                    <a:pt x="534" y="935"/>
                  </a:lnTo>
                  <a:cubicBezTo>
                    <a:pt x="601" y="935"/>
                    <a:pt x="634" y="901"/>
                    <a:pt x="634" y="901"/>
                  </a:cubicBezTo>
                  <a:cubicBezTo>
                    <a:pt x="701" y="868"/>
                    <a:pt x="767" y="834"/>
                    <a:pt x="801" y="734"/>
                  </a:cubicBezTo>
                  <a:cubicBezTo>
                    <a:pt x="801" y="701"/>
                    <a:pt x="834" y="668"/>
                    <a:pt x="834" y="668"/>
                  </a:cubicBezTo>
                  <a:lnTo>
                    <a:pt x="834" y="534"/>
                  </a:lnTo>
                  <a:cubicBezTo>
                    <a:pt x="868" y="501"/>
                    <a:pt x="868" y="434"/>
                    <a:pt x="868" y="367"/>
                  </a:cubicBezTo>
                  <a:lnTo>
                    <a:pt x="868" y="267"/>
                  </a:lnTo>
                  <a:cubicBezTo>
                    <a:pt x="868" y="234"/>
                    <a:pt x="834" y="201"/>
                    <a:pt x="801" y="167"/>
                  </a:cubicBezTo>
                  <a:cubicBezTo>
                    <a:pt x="801" y="101"/>
                    <a:pt x="767" y="101"/>
                    <a:pt x="701" y="67"/>
                  </a:cubicBezTo>
                  <a:cubicBezTo>
                    <a:pt x="667" y="34"/>
                    <a:pt x="634" y="34"/>
                    <a:pt x="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4"/>
            <p:cNvSpPr/>
            <p:nvPr/>
          </p:nvSpPr>
          <p:spPr>
            <a:xfrm>
              <a:off x="2172550" y="4679275"/>
              <a:ext cx="517900" cy="17650"/>
            </a:xfrm>
            <a:custGeom>
              <a:avLst/>
              <a:gdLst/>
              <a:ahLst/>
              <a:cxnLst/>
              <a:rect l="l" t="t" r="r" b="b"/>
              <a:pathLst>
                <a:path w="20716" h="706" extrusionOk="0">
                  <a:moveTo>
                    <a:pt x="14532" y="0"/>
                  </a:moveTo>
                  <a:cubicBezTo>
                    <a:pt x="13892" y="0"/>
                    <a:pt x="13251" y="6"/>
                    <a:pt x="12610" y="15"/>
                  </a:cubicBezTo>
                  <a:cubicBezTo>
                    <a:pt x="9941" y="81"/>
                    <a:pt x="7273" y="248"/>
                    <a:pt x="4604" y="281"/>
                  </a:cubicBezTo>
                  <a:cubicBezTo>
                    <a:pt x="3982" y="295"/>
                    <a:pt x="3360" y="303"/>
                    <a:pt x="2739" y="303"/>
                  </a:cubicBezTo>
                  <a:cubicBezTo>
                    <a:pt x="1859" y="303"/>
                    <a:pt x="980" y="287"/>
                    <a:pt x="101" y="248"/>
                  </a:cubicBezTo>
                  <a:cubicBezTo>
                    <a:pt x="1" y="248"/>
                    <a:pt x="1" y="415"/>
                    <a:pt x="101" y="415"/>
                  </a:cubicBezTo>
                  <a:cubicBezTo>
                    <a:pt x="2114" y="619"/>
                    <a:pt x="4147" y="706"/>
                    <a:pt x="6169" y="706"/>
                  </a:cubicBezTo>
                  <a:cubicBezTo>
                    <a:pt x="6794" y="706"/>
                    <a:pt x="7418" y="697"/>
                    <a:pt x="8040" y="682"/>
                  </a:cubicBezTo>
                  <a:cubicBezTo>
                    <a:pt x="10708" y="648"/>
                    <a:pt x="13377" y="448"/>
                    <a:pt x="16046" y="448"/>
                  </a:cubicBezTo>
                  <a:cubicBezTo>
                    <a:pt x="17547" y="448"/>
                    <a:pt x="19048" y="482"/>
                    <a:pt x="20549" y="582"/>
                  </a:cubicBezTo>
                  <a:cubicBezTo>
                    <a:pt x="20716" y="582"/>
                    <a:pt x="20716" y="315"/>
                    <a:pt x="20549" y="315"/>
                  </a:cubicBezTo>
                  <a:cubicBezTo>
                    <a:pt x="18572" y="61"/>
                    <a:pt x="16557" y="0"/>
                    <a:pt x="145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4"/>
            <p:cNvSpPr/>
            <p:nvPr/>
          </p:nvSpPr>
          <p:spPr>
            <a:xfrm>
              <a:off x="2117325" y="4261975"/>
              <a:ext cx="23575" cy="382450"/>
            </a:xfrm>
            <a:custGeom>
              <a:avLst/>
              <a:gdLst/>
              <a:ahLst/>
              <a:cxnLst/>
              <a:rect l="l" t="t" r="r" b="b"/>
              <a:pathLst>
                <a:path w="943" h="15298" extrusionOk="0">
                  <a:moveTo>
                    <a:pt x="223" y="0"/>
                  </a:moveTo>
                  <a:cubicBezTo>
                    <a:pt x="109" y="0"/>
                    <a:pt x="1" y="73"/>
                    <a:pt x="42" y="195"/>
                  </a:cubicBezTo>
                  <a:cubicBezTo>
                    <a:pt x="208" y="1462"/>
                    <a:pt x="308" y="2696"/>
                    <a:pt x="375" y="3964"/>
                  </a:cubicBezTo>
                  <a:cubicBezTo>
                    <a:pt x="408" y="5198"/>
                    <a:pt x="375" y="6432"/>
                    <a:pt x="375" y="7667"/>
                  </a:cubicBezTo>
                  <a:cubicBezTo>
                    <a:pt x="308" y="10169"/>
                    <a:pt x="408" y="12670"/>
                    <a:pt x="408" y="15172"/>
                  </a:cubicBezTo>
                  <a:cubicBezTo>
                    <a:pt x="408" y="15255"/>
                    <a:pt x="467" y="15297"/>
                    <a:pt x="525" y="15297"/>
                  </a:cubicBezTo>
                  <a:cubicBezTo>
                    <a:pt x="584" y="15297"/>
                    <a:pt x="642" y="15255"/>
                    <a:pt x="642" y="15172"/>
                  </a:cubicBezTo>
                  <a:cubicBezTo>
                    <a:pt x="742" y="12637"/>
                    <a:pt x="942" y="10102"/>
                    <a:pt x="942" y="7533"/>
                  </a:cubicBezTo>
                  <a:cubicBezTo>
                    <a:pt x="942" y="6299"/>
                    <a:pt x="909" y="5031"/>
                    <a:pt x="809" y="3831"/>
                  </a:cubicBezTo>
                  <a:cubicBezTo>
                    <a:pt x="742" y="2596"/>
                    <a:pt x="609" y="1329"/>
                    <a:pt x="408" y="95"/>
                  </a:cubicBezTo>
                  <a:cubicBezTo>
                    <a:pt x="369" y="30"/>
                    <a:pt x="295" y="0"/>
                    <a:pt x="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4"/>
            <p:cNvSpPr/>
            <p:nvPr/>
          </p:nvSpPr>
          <p:spPr>
            <a:xfrm>
              <a:off x="2199250" y="4652100"/>
              <a:ext cx="429500" cy="17550"/>
            </a:xfrm>
            <a:custGeom>
              <a:avLst/>
              <a:gdLst/>
              <a:ahLst/>
              <a:cxnLst/>
              <a:rect l="l" t="t" r="r" b="b"/>
              <a:pathLst>
                <a:path w="17180" h="702" extrusionOk="0">
                  <a:moveTo>
                    <a:pt x="13810" y="1"/>
                  </a:moveTo>
                  <a:cubicBezTo>
                    <a:pt x="12643" y="34"/>
                    <a:pt x="11542" y="34"/>
                    <a:pt x="10474" y="67"/>
                  </a:cubicBezTo>
                  <a:cubicBezTo>
                    <a:pt x="9941" y="101"/>
                    <a:pt x="9374" y="101"/>
                    <a:pt x="8840" y="168"/>
                  </a:cubicBezTo>
                  <a:cubicBezTo>
                    <a:pt x="8651" y="179"/>
                    <a:pt x="8462" y="182"/>
                    <a:pt x="8273" y="182"/>
                  </a:cubicBezTo>
                  <a:cubicBezTo>
                    <a:pt x="7895" y="182"/>
                    <a:pt x="7517" y="168"/>
                    <a:pt x="7139" y="168"/>
                  </a:cubicBezTo>
                  <a:cubicBezTo>
                    <a:pt x="6038" y="168"/>
                    <a:pt x="4970" y="201"/>
                    <a:pt x="3836" y="268"/>
                  </a:cubicBezTo>
                  <a:lnTo>
                    <a:pt x="100" y="534"/>
                  </a:lnTo>
                  <a:cubicBezTo>
                    <a:pt x="0" y="534"/>
                    <a:pt x="0" y="701"/>
                    <a:pt x="100" y="701"/>
                  </a:cubicBezTo>
                  <a:cubicBezTo>
                    <a:pt x="2268" y="701"/>
                    <a:pt x="4470" y="701"/>
                    <a:pt x="6638" y="568"/>
                  </a:cubicBezTo>
                  <a:cubicBezTo>
                    <a:pt x="7706" y="534"/>
                    <a:pt x="8806" y="401"/>
                    <a:pt x="9941" y="401"/>
                  </a:cubicBezTo>
                  <a:cubicBezTo>
                    <a:pt x="11008" y="368"/>
                    <a:pt x="12142" y="368"/>
                    <a:pt x="13210" y="334"/>
                  </a:cubicBezTo>
                  <a:cubicBezTo>
                    <a:pt x="14224" y="334"/>
                    <a:pt x="15216" y="377"/>
                    <a:pt x="16239" y="377"/>
                  </a:cubicBezTo>
                  <a:cubicBezTo>
                    <a:pt x="16495" y="377"/>
                    <a:pt x="16752" y="374"/>
                    <a:pt x="17012" y="368"/>
                  </a:cubicBezTo>
                  <a:cubicBezTo>
                    <a:pt x="17146" y="368"/>
                    <a:pt x="17179" y="201"/>
                    <a:pt x="17046" y="168"/>
                  </a:cubicBezTo>
                  <a:cubicBezTo>
                    <a:pt x="15978" y="1"/>
                    <a:pt x="14877" y="1"/>
                    <a:pt x="138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4"/>
            <p:cNvSpPr/>
            <p:nvPr/>
          </p:nvSpPr>
          <p:spPr>
            <a:xfrm>
              <a:off x="2154200" y="4315700"/>
              <a:ext cx="15050" cy="325175"/>
            </a:xfrm>
            <a:custGeom>
              <a:avLst/>
              <a:gdLst/>
              <a:ahLst/>
              <a:cxnLst/>
              <a:rect l="l" t="t" r="r" b="b"/>
              <a:pathLst>
                <a:path w="602" h="13007" extrusionOk="0">
                  <a:moveTo>
                    <a:pt x="191" y="1"/>
                  </a:moveTo>
                  <a:cubicBezTo>
                    <a:pt x="123" y="1"/>
                    <a:pt x="68" y="43"/>
                    <a:pt x="68" y="114"/>
                  </a:cubicBezTo>
                  <a:cubicBezTo>
                    <a:pt x="1" y="614"/>
                    <a:pt x="68" y="1148"/>
                    <a:pt x="101" y="1682"/>
                  </a:cubicBezTo>
                  <a:cubicBezTo>
                    <a:pt x="101" y="2215"/>
                    <a:pt x="134" y="2716"/>
                    <a:pt x="134" y="3283"/>
                  </a:cubicBezTo>
                  <a:lnTo>
                    <a:pt x="134" y="6485"/>
                  </a:lnTo>
                  <a:cubicBezTo>
                    <a:pt x="134" y="8620"/>
                    <a:pt x="134" y="10721"/>
                    <a:pt x="168" y="12856"/>
                  </a:cubicBezTo>
                  <a:cubicBezTo>
                    <a:pt x="168" y="12956"/>
                    <a:pt x="251" y="13006"/>
                    <a:pt x="334" y="13006"/>
                  </a:cubicBezTo>
                  <a:cubicBezTo>
                    <a:pt x="418" y="13006"/>
                    <a:pt x="501" y="12956"/>
                    <a:pt x="501" y="12856"/>
                  </a:cubicBezTo>
                  <a:cubicBezTo>
                    <a:pt x="535" y="11789"/>
                    <a:pt x="535" y="10688"/>
                    <a:pt x="535" y="9554"/>
                  </a:cubicBezTo>
                  <a:cubicBezTo>
                    <a:pt x="535" y="8520"/>
                    <a:pt x="601" y="7486"/>
                    <a:pt x="601" y="6385"/>
                  </a:cubicBezTo>
                  <a:cubicBezTo>
                    <a:pt x="601" y="5351"/>
                    <a:pt x="535" y="4317"/>
                    <a:pt x="535" y="3283"/>
                  </a:cubicBezTo>
                  <a:cubicBezTo>
                    <a:pt x="535" y="2716"/>
                    <a:pt x="501" y="2215"/>
                    <a:pt x="501" y="1682"/>
                  </a:cubicBezTo>
                  <a:cubicBezTo>
                    <a:pt x="468" y="1148"/>
                    <a:pt x="501" y="614"/>
                    <a:pt x="368" y="114"/>
                  </a:cubicBezTo>
                  <a:cubicBezTo>
                    <a:pt x="321" y="35"/>
                    <a:pt x="251" y="1"/>
                    <a:pt x="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4"/>
            <p:cNvSpPr/>
            <p:nvPr/>
          </p:nvSpPr>
          <p:spPr>
            <a:xfrm>
              <a:off x="2147550" y="4654600"/>
              <a:ext cx="23375" cy="21725"/>
            </a:xfrm>
            <a:custGeom>
              <a:avLst/>
              <a:gdLst/>
              <a:ahLst/>
              <a:cxnLst/>
              <a:rect l="l" t="t" r="r" b="b"/>
              <a:pathLst>
                <a:path w="935" h="869" extrusionOk="0">
                  <a:moveTo>
                    <a:pt x="334" y="1"/>
                  </a:moveTo>
                  <a:cubicBezTo>
                    <a:pt x="267" y="1"/>
                    <a:pt x="200" y="68"/>
                    <a:pt x="167" y="101"/>
                  </a:cubicBezTo>
                  <a:lnTo>
                    <a:pt x="33" y="234"/>
                  </a:lnTo>
                  <a:cubicBezTo>
                    <a:pt x="0" y="268"/>
                    <a:pt x="0" y="301"/>
                    <a:pt x="0" y="401"/>
                  </a:cubicBezTo>
                  <a:lnTo>
                    <a:pt x="0" y="535"/>
                  </a:lnTo>
                  <a:cubicBezTo>
                    <a:pt x="0" y="601"/>
                    <a:pt x="33" y="635"/>
                    <a:pt x="33" y="635"/>
                  </a:cubicBezTo>
                  <a:cubicBezTo>
                    <a:pt x="67" y="701"/>
                    <a:pt x="100" y="768"/>
                    <a:pt x="200" y="801"/>
                  </a:cubicBezTo>
                  <a:cubicBezTo>
                    <a:pt x="234" y="801"/>
                    <a:pt x="267" y="835"/>
                    <a:pt x="267" y="835"/>
                  </a:cubicBezTo>
                  <a:lnTo>
                    <a:pt x="400" y="835"/>
                  </a:lnTo>
                  <a:cubicBezTo>
                    <a:pt x="434" y="868"/>
                    <a:pt x="500" y="868"/>
                    <a:pt x="567" y="868"/>
                  </a:cubicBezTo>
                  <a:lnTo>
                    <a:pt x="667" y="868"/>
                  </a:lnTo>
                  <a:cubicBezTo>
                    <a:pt x="701" y="868"/>
                    <a:pt x="734" y="835"/>
                    <a:pt x="767" y="801"/>
                  </a:cubicBezTo>
                  <a:cubicBezTo>
                    <a:pt x="834" y="801"/>
                    <a:pt x="834" y="768"/>
                    <a:pt x="867" y="735"/>
                  </a:cubicBezTo>
                  <a:cubicBezTo>
                    <a:pt x="901" y="668"/>
                    <a:pt x="901" y="635"/>
                    <a:pt x="934" y="601"/>
                  </a:cubicBezTo>
                  <a:lnTo>
                    <a:pt x="934" y="501"/>
                  </a:lnTo>
                  <a:cubicBezTo>
                    <a:pt x="934" y="434"/>
                    <a:pt x="934" y="401"/>
                    <a:pt x="901" y="301"/>
                  </a:cubicBezTo>
                  <a:cubicBezTo>
                    <a:pt x="901" y="268"/>
                    <a:pt x="867" y="268"/>
                    <a:pt x="867" y="234"/>
                  </a:cubicBezTo>
                  <a:lnTo>
                    <a:pt x="767" y="134"/>
                  </a:lnTo>
                  <a:cubicBezTo>
                    <a:pt x="734" y="101"/>
                    <a:pt x="701" y="68"/>
                    <a:pt x="667" y="68"/>
                  </a:cubicBezTo>
                  <a:cubicBezTo>
                    <a:pt x="600" y="68"/>
                    <a:pt x="567" y="1"/>
                    <a:pt x="5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3" name="Google Shape;1243;p45"/>
          <p:cNvSpPr txBox="1">
            <a:spLocks noGrp="1"/>
          </p:cNvSpPr>
          <p:nvPr>
            <p:ph type="title"/>
          </p:nvPr>
        </p:nvSpPr>
        <p:spPr>
          <a:xfrm>
            <a:off x="710200" y="445025"/>
            <a:ext cx="7723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Class</a:t>
            </a:r>
            <a:endParaRPr dirty="0"/>
          </a:p>
        </p:txBody>
      </p:sp>
      <p:sp>
        <p:nvSpPr>
          <p:cNvPr id="1253" name="Google Shape;1253;p45"/>
          <p:cNvSpPr txBox="1"/>
          <p:nvPr/>
        </p:nvSpPr>
        <p:spPr>
          <a:xfrm>
            <a:off x="990627" y="1100275"/>
            <a:ext cx="7958164" cy="3049655"/>
          </a:xfrm>
          <a:prstGeom prst="rect">
            <a:avLst/>
          </a:prstGeom>
          <a:noFill/>
          <a:ln>
            <a:noFill/>
          </a:ln>
        </p:spPr>
        <p:txBody>
          <a:bodyPr spcFirstLastPara="1" wrap="square" lIns="91425" tIns="91425" rIns="91425" bIns="91425" anchor="t" anchorCtr="0">
            <a:noAutofit/>
          </a:bodyPr>
          <a:lstStyle/>
          <a:p>
            <a:pPr marL="285750" indent="-285750">
              <a:buClr>
                <a:schemeClr val="bg1"/>
              </a:buClr>
              <a:buSzPts val="1100"/>
              <a:buFont typeface="Lancelot" panose="020B0604020202020204" charset="0"/>
              <a:buChar char="‒"/>
            </a:pPr>
            <a:r>
              <a:rPr lang="en-US" sz="2200" dirty="0" smtClean="0">
                <a:solidFill>
                  <a:schemeClr val="bg1"/>
                </a:solidFill>
                <a:latin typeface="Times New Roman" panose="02020603050405020304" pitchFamily="18" charset="0"/>
                <a:ea typeface="Lancelot"/>
                <a:cs typeface="Times New Roman" panose="02020603050405020304" pitchFamily="18" charset="0"/>
                <a:sym typeface="Lancelot"/>
              </a:rPr>
              <a:t>Login </a:t>
            </a:r>
            <a:r>
              <a:rPr lang="en-US" sz="2200" dirty="0">
                <a:solidFill>
                  <a:schemeClr val="bg1"/>
                </a:solidFill>
                <a:latin typeface="Times New Roman" panose="02020603050405020304" pitchFamily="18" charset="0"/>
                <a:ea typeface="Lancelot"/>
                <a:cs typeface="Times New Roman" panose="02020603050405020304" pitchFamily="18" charset="0"/>
                <a:sym typeface="Lancelot"/>
              </a:rPr>
              <a:t>class: provide the interface and system features in the management of products and customer information</a:t>
            </a:r>
          </a:p>
          <a:p>
            <a:pPr marL="285750" lvl="0" indent="-285750">
              <a:buClr>
                <a:schemeClr val="bg1"/>
              </a:buClr>
              <a:buSzPts val="1100"/>
              <a:buFont typeface="Lancelot" panose="020B0604020202020204" charset="0"/>
              <a:buChar char="‒"/>
            </a:pPr>
            <a:r>
              <a:rPr lang="en-US" sz="2200" dirty="0" smtClean="0">
                <a:solidFill>
                  <a:schemeClr val="bg1"/>
                </a:solidFill>
                <a:latin typeface="Times New Roman" panose="02020603050405020304" pitchFamily="18" charset="0"/>
                <a:ea typeface="Lancelot"/>
                <a:cs typeface="Times New Roman" panose="02020603050405020304" pitchFamily="18" charset="0"/>
                <a:sym typeface="Lancelot"/>
              </a:rPr>
              <a:t>Bill class</a:t>
            </a:r>
            <a:r>
              <a:rPr lang="en-US" sz="2200" dirty="0">
                <a:solidFill>
                  <a:schemeClr val="bg1"/>
                </a:solidFill>
                <a:latin typeface="Times New Roman" panose="02020603050405020304" pitchFamily="18" charset="0"/>
                <a:ea typeface="Lancelot"/>
                <a:cs typeface="Times New Roman" panose="02020603050405020304" pitchFamily="18" charset="0"/>
                <a:sym typeface="Lancelot"/>
              </a:rPr>
              <a:t>: Provide necessary information about products as well as </a:t>
            </a:r>
            <a:r>
              <a:rPr lang="en-US" sz="2200" dirty="0" smtClean="0">
                <a:solidFill>
                  <a:schemeClr val="bg1"/>
                </a:solidFill>
                <a:latin typeface="Times New Roman" panose="02020603050405020304" pitchFamily="18" charset="0"/>
                <a:ea typeface="Lancelot"/>
                <a:cs typeface="Times New Roman" panose="02020603050405020304" pitchFamily="18" charset="0"/>
                <a:sym typeface="Lancelot"/>
              </a:rPr>
              <a:t>customers.</a:t>
            </a:r>
          </a:p>
          <a:p>
            <a:pPr marL="285750" lvl="0" indent="-285750">
              <a:buClr>
                <a:schemeClr val="bg1"/>
              </a:buClr>
              <a:buSzPts val="1100"/>
              <a:buFont typeface="Lancelot" panose="020B0604020202020204" charset="0"/>
              <a:buChar char="‒"/>
            </a:pPr>
            <a:r>
              <a:rPr lang="en-US" sz="2200" dirty="0">
                <a:solidFill>
                  <a:schemeClr val="bg1"/>
                </a:solidFill>
                <a:latin typeface="Times New Roman" panose="02020603050405020304" pitchFamily="18" charset="0"/>
                <a:ea typeface="Lancelot"/>
                <a:cs typeface="Times New Roman" panose="02020603050405020304" pitchFamily="18" charset="0"/>
                <a:sym typeface="Lancelot"/>
              </a:rPr>
              <a:t>Product class: </a:t>
            </a:r>
            <a:r>
              <a:rPr lang="en-US" sz="2200" dirty="0" smtClean="0">
                <a:solidFill>
                  <a:schemeClr val="bg1"/>
                </a:solidFill>
                <a:latin typeface="Times New Roman" panose="02020603050405020304" pitchFamily="18" charset="0"/>
                <a:ea typeface="Lancelot"/>
                <a:cs typeface="Times New Roman" panose="02020603050405020304" pitchFamily="18" charset="0"/>
                <a:sym typeface="Lancelot"/>
              </a:rPr>
              <a:t>Product </a:t>
            </a:r>
            <a:r>
              <a:rPr lang="en-US" sz="2200" dirty="0">
                <a:solidFill>
                  <a:schemeClr val="bg1"/>
                </a:solidFill>
                <a:latin typeface="Times New Roman" panose="02020603050405020304" pitchFamily="18" charset="0"/>
                <a:ea typeface="Lancelot"/>
                <a:cs typeface="Times New Roman" panose="02020603050405020304" pitchFamily="18" charset="0"/>
                <a:sym typeface="Lancelot"/>
              </a:rPr>
              <a:t>information </a:t>
            </a:r>
            <a:r>
              <a:rPr lang="en-US" sz="2200" dirty="0" smtClean="0">
                <a:solidFill>
                  <a:schemeClr val="bg1"/>
                </a:solidFill>
                <a:latin typeface="Times New Roman" panose="02020603050405020304" pitchFamily="18" charset="0"/>
                <a:ea typeface="Lancelot"/>
                <a:cs typeface="Times New Roman" panose="02020603050405020304" pitchFamily="18" charset="0"/>
                <a:sym typeface="Lancelot"/>
              </a:rPr>
              <a:t>management.</a:t>
            </a:r>
          </a:p>
        </p:txBody>
      </p:sp>
      <p:sp>
        <p:nvSpPr>
          <p:cNvPr id="1255" name="Google Shape;1255;p45"/>
          <p:cNvSpPr/>
          <p:nvPr/>
        </p:nvSpPr>
        <p:spPr>
          <a:xfrm flipH="1">
            <a:off x="3357640" y="1069925"/>
            <a:ext cx="2428722"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5" name="Google Shape;1275;p48"/>
          <p:cNvSpPr txBox="1">
            <a:spLocks noGrp="1"/>
          </p:cNvSpPr>
          <p:nvPr>
            <p:ph type="subTitle" idx="4"/>
          </p:nvPr>
        </p:nvSpPr>
        <p:spPr>
          <a:xfrm>
            <a:off x="945222" y="1152465"/>
            <a:ext cx="7212459" cy="3381350"/>
          </a:xfrm>
          <a:prstGeom prst="rect">
            <a:avLst/>
          </a:prstGeom>
        </p:spPr>
        <p:txBody>
          <a:bodyPr spcFirstLastPara="1" wrap="square" lIns="91425" tIns="91425" rIns="91425" bIns="91425" anchor="t" anchorCtr="0">
            <a:noAutofit/>
          </a:bodyPr>
          <a:lstStyle/>
          <a:p>
            <a:pPr marL="285750" lvl="0" indent="-285750" algn="l">
              <a:buClr>
                <a:schemeClr val="bg1"/>
              </a:buClr>
              <a:buSzPts val="1100"/>
              <a:buFont typeface="Lancelot" panose="020B0604020202020204" charset="0"/>
              <a:buChar char="‒"/>
            </a:pPr>
            <a:r>
              <a:rPr lang="en-US" sz="2400" dirty="0" smtClean="0">
                <a:solidFill>
                  <a:schemeClr val="bg1"/>
                </a:solidFill>
              </a:rPr>
              <a:t>Sign up: Managers </a:t>
            </a:r>
            <a:r>
              <a:rPr lang="en-US" sz="2400" dirty="0">
                <a:solidFill>
                  <a:schemeClr val="bg1"/>
                </a:solidFill>
              </a:rPr>
              <a:t>can log in to their account to view product details as well as customer </a:t>
            </a:r>
            <a:r>
              <a:rPr lang="en-US" sz="2400" dirty="0" smtClean="0">
                <a:solidFill>
                  <a:schemeClr val="bg1"/>
                </a:solidFill>
              </a:rPr>
              <a:t>information.</a:t>
            </a:r>
          </a:p>
          <a:p>
            <a:pPr marL="285750" lvl="0" indent="-285750" algn="l">
              <a:buClr>
                <a:schemeClr val="bg1"/>
              </a:buClr>
              <a:buSzPts val="1100"/>
              <a:buFont typeface="Lancelot" panose="020B0604020202020204" charset="0"/>
              <a:buChar char="‒"/>
            </a:pPr>
            <a:r>
              <a:rPr lang="en-US" sz="2400" dirty="0" smtClean="0">
                <a:solidFill>
                  <a:schemeClr val="bg1"/>
                </a:solidFill>
              </a:rPr>
              <a:t>Administration: </a:t>
            </a:r>
            <a:r>
              <a:rPr lang="en-US" sz="2400" dirty="0">
                <a:solidFill>
                  <a:schemeClr val="bg1"/>
                </a:solidFill>
              </a:rPr>
              <a:t>Manager can update information, delete, add, view list of products as well as customers</a:t>
            </a:r>
            <a:r>
              <a:rPr lang="en-US" sz="2400" dirty="0" smtClean="0">
                <a:solidFill>
                  <a:schemeClr val="bg1"/>
                </a:solidFill>
              </a:rPr>
              <a:t>.</a:t>
            </a:r>
          </a:p>
          <a:p>
            <a:pPr marL="285750" lvl="0" indent="-285750" algn="l">
              <a:buClr>
                <a:schemeClr val="bg1"/>
              </a:buClr>
              <a:buSzPts val="1100"/>
              <a:buFont typeface="Lancelot" panose="020B0604020202020204" charset="0"/>
              <a:buChar char="‒"/>
            </a:pPr>
            <a:endParaRPr lang="en-US" sz="2400" dirty="0">
              <a:solidFill>
                <a:schemeClr val="bg1"/>
              </a:solidFill>
            </a:endParaRPr>
          </a:p>
          <a:p>
            <a:pPr marL="285750" lvl="0" indent="-285750" algn="l">
              <a:buClr>
                <a:schemeClr val="bg1"/>
              </a:buClr>
              <a:buSzPts val="1100"/>
              <a:buFont typeface="Lancelot" panose="020B0604020202020204" charset="0"/>
              <a:buChar char="‒"/>
            </a:pPr>
            <a:r>
              <a:rPr lang="en-US" sz="2400" dirty="0">
                <a:solidFill>
                  <a:schemeClr val="bg1"/>
                </a:solidFill>
              </a:rPr>
              <a:t>Package: </a:t>
            </a:r>
            <a:r>
              <a:rPr lang="en-US" sz="2400" noProof="1" smtClean="0">
                <a:solidFill>
                  <a:schemeClr val="bg1"/>
                </a:solidFill>
              </a:rPr>
              <a:t>(tkinter) </a:t>
            </a:r>
            <a:r>
              <a:rPr lang="en-US" sz="2400" dirty="0" smtClean="0">
                <a:solidFill>
                  <a:schemeClr val="bg1"/>
                </a:solidFill>
              </a:rPr>
              <a:t>user </a:t>
            </a:r>
            <a:r>
              <a:rPr lang="en-US" sz="2400" dirty="0">
                <a:solidFill>
                  <a:schemeClr val="bg1"/>
                </a:solidFill>
              </a:rPr>
              <a:t>interface creation pack</a:t>
            </a:r>
            <a:endParaRPr sz="2400" dirty="0">
              <a:solidFill>
                <a:schemeClr val="bg1"/>
              </a:solidFill>
            </a:endParaRPr>
          </a:p>
        </p:txBody>
      </p:sp>
      <p:sp>
        <p:nvSpPr>
          <p:cNvPr id="1281" name="Google Shape;1281;p48"/>
          <p:cNvSpPr txBox="1">
            <a:spLocks noGrp="1"/>
          </p:cNvSpPr>
          <p:nvPr>
            <p:ph type="title" idx="9"/>
          </p:nvPr>
        </p:nvSpPr>
        <p:spPr>
          <a:xfrm flipH="1">
            <a:off x="710246" y="445025"/>
            <a:ext cx="7723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Modules &amp; Package</a:t>
            </a:r>
            <a:endParaRPr dirty="0"/>
          </a:p>
        </p:txBody>
      </p:sp>
      <p:sp>
        <p:nvSpPr>
          <p:cNvPr id="1291" name="Google Shape;1291;p48"/>
          <p:cNvSpPr/>
          <p:nvPr/>
        </p:nvSpPr>
        <p:spPr>
          <a:xfrm flipH="1">
            <a:off x="3021548" y="1069920"/>
            <a:ext cx="3100799" cy="30350"/>
          </a:xfrm>
          <a:custGeom>
            <a:avLst/>
            <a:gdLst/>
            <a:ahLst/>
            <a:cxnLst/>
            <a:rect l="l" t="t" r="r" b="b"/>
            <a:pathLst>
              <a:path w="7303" h="630" extrusionOk="0">
                <a:moveTo>
                  <a:pt x="4100" y="0"/>
                </a:moveTo>
                <a:cubicBezTo>
                  <a:pt x="2744" y="0"/>
                  <a:pt x="1373" y="84"/>
                  <a:pt x="84" y="263"/>
                </a:cubicBezTo>
                <a:cubicBezTo>
                  <a:pt x="0" y="284"/>
                  <a:pt x="42" y="430"/>
                  <a:pt x="105" y="430"/>
                </a:cubicBezTo>
                <a:cubicBezTo>
                  <a:pt x="1235" y="566"/>
                  <a:pt x="2422" y="629"/>
                  <a:pt x="3607" y="629"/>
                </a:cubicBezTo>
                <a:cubicBezTo>
                  <a:pt x="4792" y="629"/>
                  <a:pt x="5974" y="566"/>
                  <a:pt x="7093" y="451"/>
                </a:cubicBezTo>
                <a:cubicBezTo>
                  <a:pt x="7302" y="430"/>
                  <a:pt x="7302" y="158"/>
                  <a:pt x="7093" y="137"/>
                </a:cubicBezTo>
                <a:cubicBezTo>
                  <a:pt x="6132" y="48"/>
                  <a:pt x="5120" y="0"/>
                  <a:pt x="4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2" name="Google Shape;1292;p48"/>
          <p:cNvGrpSpPr/>
          <p:nvPr/>
        </p:nvGrpSpPr>
        <p:grpSpPr>
          <a:xfrm>
            <a:off x="710246" y="4557230"/>
            <a:ext cx="621525" cy="101063"/>
            <a:chOff x="2356850" y="886900"/>
            <a:chExt cx="318600" cy="48125"/>
          </a:xfrm>
        </p:grpSpPr>
        <p:sp>
          <p:nvSpPr>
            <p:cNvPr id="1293" name="Google Shape;1293;p48"/>
            <p:cNvSpPr/>
            <p:nvPr/>
          </p:nvSpPr>
          <p:spPr>
            <a:xfrm>
              <a:off x="2356850" y="914850"/>
              <a:ext cx="318600" cy="20175"/>
            </a:xfrm>
            <a:custGeom>
              <a:avLst/>
              <a:gdLst/>
              <a:ahLst/>
              <a:cxnLst/>
              <a:rect l="l" t="t" r="r" b="b"/>
              <a:pathLst>
                <a:path w="12744" h="807" extrusionOk="0">
                  <a:moveTo>
                    <a:pt x="4900" y="0"/>
                  </a:moveTo>
                  <a:cubicBezTo>
                    <a:pt x="4395" y="0"/>
                    <a:pt x="3887" y="17"/>
                    <a:pt x="3370" y="50"/>
                  </a:cubicBezTo>
                  <a:cubicBezTo>
                    <a:pt x="2336" y="84"/>
                    <a:pt x="1302" y="117"/>
                    <a:pt x="201" y="117"/>
                  </a:cubicBezTo>
                  <a:cubicBezTo>
                    <a:pt x="1" y="117"/>
                    <a:pt x="34" y="417"/>
                    <a:pt x="201" y="417"/>
                  </a:cubicBezTo>
                  <a:cubicBezTo>
                    <a:pt x="1202" y="451"/>
                    <a:pt x="2202" y="551"/>
                    <a:pt x="3236" y="617"/>
                  </a:cubicBezTo>
                  <a:cubicBezTo>
                    <a:pt x="4304" y="718"/>
                    <a:pt x="5304" y="751"/>
                    <a:pt x="6339" y="784"/>
                  </a:cubicBezTo>
                  <a:cubicBezTo>
                    <a:pt x="6672" y="795"/>
                    <a:pt x="7006" y="799"/>
                    <a:pt x="7340" y="799"/>
                  </a:cubicBezTo>
                  <a:cubicBezTo>
                    <a:pt x="8010" y="799"/>
                    <a:pt x="8685" y="784"/>
                    <a:pt x="9374" y="784"/>
                  </a:cubicBezTo>
                  <a:cubicBezTo>
                    <a:pt x="9802" y="798"/>
                    <a:pt x="10236" y="806"/>
                    <a:pt x="10671" y="806"/>
                  </a:cubicBezTo>
                  <a:cubicBezTo>
                    <a:pt x="11287" y="806"/>
                    <a:pt x="11904" y="790"/>
                    <a:pt x="12510" y="751"/>
                  </a:cubicBezTo>
                  <a:cubicBezTo>
                    <a:pt x="12710" y="751"/>
                    <a:pt x="12743" y="417"/>
                    <a:pt x="12543" y="384"/>
                  </a:cubicBezTo>
                  <a:cubicBezTo>
                    <a:pt x="10542" y="117"/>
                    <a:pt x="8440" y="84"/>
                    <a:pt x="6405" y="50"/>
                  </a:cubicBezTo>
                  <a:cubicBezTo>
                    <a:pt x="5905" y="17"/>
                    <a:pt x="5405" y="0"/>
                    <a:pt x="49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p:cNvSpPr/>
            <p:nvPr/>
          </p:nvSpPr>
          <p:spPr>
            <a:xfrm>
              <a:off x="2383550" y="886900"/>
              <a:ext cx="281875" cy="16800"/>
            </a:xfrm>
            <a:custGeom>
              <a:avLst/>
              <a:gdLst/>
              <a:ahLst/>
              <a:cxnLst/>
              <a:rect l="l" t="t" r="r" b="b"/>
              <a:pathLst>
                <a:path w="11275" h="672" extrusionOk="0">
                  <a:moveTo>
                    <a:pt x="5604" y="1"/>
                  </a:moveTo>
                  <a:cubicBezTo>
                    <a:pt x="4670" y="1"/>
                    <a:pt x="3736" y="1"/>
                    <a:pt x="2802" y="34"/>
                  </a:cubicBezTo>
                  <a:cubicBezTo>
                    <a:pt x="1935" y="68"/>
                    <a:pt x="967" y="101"/>
                    <a:pt x="134" y="334"/>
                  </a:cubicBezTo>
                  <a:cubicBezTo>
                    <a:pt x="0" y="368"/>
                    <a:pt x="0" y="568"/>
                    <a:pt x="134" y="568"/>
                  </a:cubicBezTo>
                  <a:cubicBezTo>
                    <a:pt x="712" y="657"/>
                    <a:pt x="1320" y="672"/>
                    <a:pt x="1927" y="672"/>
                  </a:cubicBezTo>
                  <a:cubicBezTo>
                    <a:pt x="2231" y="672"/>
                    <a:pt x="2535" y="668"/>
                    <a:pt x="2835" y="668"/>
                  </a:cubicBezTo>
                  <a:cubicBezTo>
                    <a:pt x="3769" y="668"/>
                    <a:pt x="4737" y="601"/>
                    <a:pt x="5637" y="601"/>
                  </a:cubicBezTo>
                  <a:cubicBezTo>
                    <a:pt x="7505" y="601"/>
                    <a:pt x="9340" y="501"/>
                    <a:pt x="11175" y="501"/>
                  </a:cubicBezTo>
                  <a:cubicBezTo>
                    <a:pt x="11275" y="501"/>
                    <a:pt x="11275" y="368"/>
                    <a:pt x="11175" y="368"/>
                  </a:cubicBezTo>
                  <a:cubicBezTo>
                    <a:pt x="9307" y="201"/>
                    <a:pt x="7472" y="1"/>
                    <a:pt x="56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5" name="Google Shape;1295;p48"/>
          <p:cNvGrpSpPr/>
          <p:nvPr/>
        </p:nvGrpSpPr>
        <p:grpSpPr>
          <a:xfrm>
            <a:off x="7812221" y="4565393"/>
            <a:ext cx="621525" cy="101063"/>
            <a:chOff x="3672131" y="886900"/>
            <a:chExt cx="318600" cy="48125"/>
          </a:xfrm>
        </p:grpSpPr>
        <p:sp>
          <p:nvSpPr>
            <p:cNvPr id="1296" name="Google Shape;1296;p48"/>
            <p:cNvSpPr/>
            <p:nvPr/>
          </p:nvSpPr>
          <p:spPr>
            <a:xfrm>
              <a:off x="3672131" y="914850"/>
              <a:ext cx="318600" cy="20175"/>
            </a:xfrm>
            <a:custGeom>
              <a:avLst/>
              <a:gdLst/>
              <a:ahLst/>
              <a:cxnLst/>
              <a:rect l="l" t="t" r="r" b="b"/>
              <a:pathLst>
                <a:path w="12744" h="807" extrusionOk="0">
                  <a:moveTo>
                    <a:pt x="4900" y="0"/>
                  </a:moveTo>
                  <a:cubicBezTo>
                    <a:pt x="4395" y="0"/>
                    <a:pt x="3887" y="17"/>
                    <a:pt x="3370" y="50"/>
                  </a:cubicBezTo>
                  <a:cubicBezTo>
                    <a:pt x="2336" y="84"/>
                    <a:pt x="1302" y="117"/>
                    <a:pt x="201" y="117"/>
                  </a:cubicBezTo>
                  <a:cubicBezTo>
                    <a:pt x="1" y="117"/>
                    <a:pt x="34" y="417"/>
                    <a:pt x="201" y="417"/>
                  </a:cubicBezTo>
                  <a:cubicBezTo>
                    <a:pt x="1202" y="451"/>
                    <a:pt x="2202" y="551"/>
                    <a:pt x="3236" y="617"/>
                  </a:cubicBezTo>
                  <a:cubicBezTo>
                    <a:pt x="4304" y="718"/>
                    <a:pt x="5304" y="751"/>
                    <a:pt x="6339" y="784"/>
                  </a:cubicBezTo>
                  <a:cubicBezTo>
                    <a:pt x="6672" y="795"/>
                    <a:pt x="7006" y="799"/>
                    <a:pt x="7340" y="799"/>
                  </a:cubicBezTo>
                  <a:cubicBezTo>
                    <a:pt x="8010" y="799"/>
                    <a:pt x="8685" y="784"/>
                    <a:pt x="9374" y="784"/>
                  </a:cubicBezTo>
                  <a:cubicBezTo>
                    <a:pt x="9802" y="798"/>
                    <a:pt x="10236" y="806"/>
                    <a:pt x="10671" y="806"/>
                  </a:cubicBezTo>
                  <a:cubicBezTo>
                    <a:pt x="11287" y="806"/>
                    <a:pt x="11904" y="790"/>
                    <a:pt x="12510" y="751"/>
                  </a:cubicBezTo>
                  <a:cubicBezTo>
                    <a:pt x="12710" y="751"/>
                    <a:pt x="12743" y="417"/>
                    <a:pt x="12543" y="384"/>
                  </a:cubicBezTo>
                  <a:cubicBezTo>
                    <a:pt x="10542" y="117"/>
                    <a:pt x="8440" y="84"/>
                    <a:pt x="6405" y="50"/>
                  </a:cubicBezTo>
                  <a:cubicBezTo>
                    <a:pt x="5905" y="17"/>
                    <a:pt x="5405" y="0"/>
                    <a:pt x="49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8"/>
            <p:cNvSpPr/>
            <p:nvPr/>
          </p:nvSpPr>
          <p:spPr>
            <a:xfrm>
              <a:off x="3698831" y="886900"/>
              <a:ext cx="281875" cy="16800"/>
            </a:xfrm>
            <a:custGeom>
              <a:avLst/>
              <a:gdLst/>
              <a:ahLst/>
              <a:cxnLst/>
              <a:rect l="l" t="t" r="r" b="b"/>
              <a:pathLst>
                <a:path w="11275" h="672" extrusionOk="0">
                  <a:moveTo>
                    <a:pt x="5604" y="1"/>
                  </a:moveTo>
                  <a:cubicBezTo>
                    <a:pt x="4670" y="1"/>
                    <a:pt x="3736" y="1"/>
                    <a:pt x="2802" y="34"/>
                  </a:cubicBezTo>
                  <a:cubicBezTo>
                    <a:pt x="1935" y="68"/>
                    <a:pt x="967" y="101"/>
                    <a:pt x="134" y="334"/>
                  </a:cubicBezTo>
                  <a:cubicBezTo>
                    <a:pt x="0" y="368"/>
                    <a:pt x="0" y="568"/>
                    <a:pt x="134" y="568"/>
                  </a:cubicBezTo>
                  <a:cubicBezTo>
                    <a:pt x="712" y="657"/>
                    <a:pt x="1320" y="672"/>
                    <a:pt x="1927" y="672"/>
                  </a:cubicBezTo>
                  <a:cubicBezTo>
                    <a:pt x="2231" y="672"/>
                    <a:pt x="2535" y="668"/>
                    <a:pt x="2835" y="668"/>
                  </a:cubicBezTo>
                  <a:cubicBezTo>
                    <a:pt x="3769" y="668"/>
                    <a:pt x="4737" y="601"/>
                    <a:pt x="5637" y="601"/>
                  </a:cubicBezTo>
                  <a:cubicBezTo>
                    <a:pt x="7505" y="601"/>
                    <a:pt x="9340" y="501"/>
                    <a:pt x="11175" y="501"/>
                  </a:cubicBezTo>
                  <a:cubicBezTo>
                    <a:pt x="11275" y="501"/>
                    <a:pt x="11275" y="368"/>
                    <a:pt x="11175" y="368"/>
                  </a:cubicBezTo>
                  <a:cubicBezTo>
                    <a:pt x="9307" y="201"/>
                    <a:pt x="7472" y="1"/>
                    <a:pt x="56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Dark Academia Aesthetic Style Newsletter by Slidesgo">
  <a:themeElements>
    <a:clrScheme name="Simple Light">
      <a:dk1>
        <a:srgbClr val="000000"/>
      </a:dk1>
      <a:lt1>
        <a:srgbClr val="FFFFFF"/>
      </a:lt1>
      <a:dk2>
        <a:srgbClr val="B5A595"/>
      </a:dk2>
      <a:lt2>
        <a:srgbClr val="4F5431"/>
      </a:lt2>
      <a:accent1>
        <a:srgbClr val="857666"/>
      </a:accent1>
      <a:accent2>
        <a:srgbClr val="3F2523"/>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TotalTime>
  <Words>302</Words>
  <Application>Microsoft Office PowerPoint</Application>
  <PresentationFormat>On-screen Show (16:9)</PresentationFormat>
  <Paragraphs>44</Paragraphs>
  <Slides>14</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Montserrat</vt:lpstr>
      <vt:lpstr>Roboto Condensed Light</vt:lpstr>
      <vt:lpstr>Georgia</vt:lpstr>
      <vt:lpstr>Cantata One</vt:lpstr>
      <vt:lpstr>Times New Roman</vt:lpstr>
      <vt:lpstr>Abril Fatface</vt:lpstr>
      <vt:lpstr>Actor</vt:lpstr>
      <vt:lpstr>Cinzel Decorative</vt:lpstr>
      <vt:lpstr>Lancelot</vt:lpstr>
      <vt:lpstr>Arial</vt:lpstr>
      <vt:lpstr>Dark Academia Aesthetic Style Newsletter by Slidesgo</vt:lpstr>
      <vt:lpstr>Furniture Store Information Management System</vt:lpstr>
      <vt:lpstr>Members of the group</vt:lpstr>
      <vt:lpstr>TABLE OF CONTENTS</vt:lpstr>
      <vt:lpstr>01</vt:lpstr>
      <vt:lpstr>PowerPoint Presentation</vt:lpstr>
      <vt:lpstr>PowerPoint Presentation</vt:lpstr>
      <vt:lpstr>02</vt:lpstr>
      <vt:lpstr>Class</vt:lpstr>
      <vt:lpstr>Modules &amp; Package</vt:lpstr>
      <vt:lpstr>Database</vt:lpstr>
      <vt:lpstr>03</vt:lpstr>
      <vt:lpstr>04</vt:lpstr>
      <vt:lpstr>PowerPoint Presentation</vt:lpstr>
      <vt:lpstr>Thank you for listening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Furniture Store Information Management System</dc:title>
  <cp:lastModifiedBy>a</cp:lastModifiedBy>
  <cp:revision>18</cp:revision>
  <dcterms:modified xsi:type="dcterms:W3CDTF">2022-05-02T11:07:51Z</dcterms:modified>
</cp:coreProperties>
</file>