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4" r:id="rId4"/>
    <p:sldId id="257" r:id="rId5"/>
    <p:sldId id="279" r:id="rId6"/>
    <p:sldId id="306" r:id="rId7"/>
    <p:sldId id="307" r:id="rId8"/>
    <p:sldId id="280" r:id="rId9"/>
    <p:sldId id="276" r:id="rId10"/>
    <p:sldId id="262" r:id="rId11"/>
    <p:sldId id="278" r:id="rId12"/>
    <p:sldId id="277" r:id="rId13"/>
    <p:sldId id="308" r:id="rId14"/>
    <p:sldId id="309" r:id="rId15"/>
    <p:sldId id="264" r:id="rId16"/>
    <p:sldId id="310" r:id="rId17"/>
    <p:sldId id="300" r:id="rId18"/>
    <p:sldId id="303" r:id="rId19"/>
    <p:sldId id="313" r:id="rId20"/>
    <p:sldId id="314" r:id="rId21"/>
    <p:sldId id="311" r:id="rId22"/>
    <p:sldId id="312" r:id="rId23"/>
    <p:sldId id="285" r:id="rId24"/>
    <p:sldId id="259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79359" autoAdjust="0"/>
  </p:normalViewPr>
  <p:slideViewPr>
    <p:cSldViewPr snapToGrid="0" showGuides="1">
      <p:cViewPr varScale="1">
        <p:scale>
          <a:sx n="103" d="100"/>
          <a:sy n="103" d="100"/>
        </p:scale>
        <p:origin x="11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9691D-76FD-4892-806F-CBBB660A6E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F5D526-0D42-44B5-9B71-6F86073B37FE}">
      <dgm:prSet custT="1"/>
      <dgm:spPr/>
      <dgm:t>
        <a:bodyPr/>
        <a:lstStyle/>
        <a:p>
          <a:pPr algn="ctr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4D3202-87D5-492F-B990-B8D842DE9EFC}" type="parTrans" cxnId="{3185D7EF-2EDD-4986-95A7-23800CA32B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5FB98-CEC3-4217-811C-C68BEEDAC33D}" type="sibTrans" cxnId="{3185D7EF-2EDD-4986-95A7-23800CA32B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5AD0E-CCB0-4761-A2AE-6F16D2459BD6}">
      <dgm:prSet custT="1"/>
      <dgm:spPr/>
      <dgm:t>
        <a:bodyPr/>
        <a:lstStyle/>
        <a:p>
          <a:pPr algn="ctr"/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4C0E8-7C35-4455-8003-7742A7016201}" type="parTrans" cxnId="{542A393B-C6CF-4A09-97D0-5BA3DC2E25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3B8F5-6834-4205-85B6-FD39EF4AC842}" type="sibTrans" cxnId="{542A393B-C6CF-4A09-97D0-5BA3DC2E25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1D1178-48E1-4973-8D11-AFC2EDB141A4}">
      <dgm:prSet custT="1"/>
      <dgm:spPr/>
      <dgm:t>
        <a:bodyPr/>
        <a:lstStyle/>
        <a:p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407B12-6314-4285-B222-809C0C9B22E7}" type="parTrans" cxnId="{0E7685E9-3C49-4647-AA9F-9964DC7FCFC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9004C-3CCF-4508-A204-9B0D1043D134}" type="sibTrans" cxnId="{0E7685E9-3C49-4647-AA9F-9964DC7FCFC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23E29B-29F8-4259-8EB2-7C14D84E93AB}" type="pres">
      <dgm:prSet presAssocID="{DB69691D-76FD-4892-806F-CBBB660A6E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9349D-3761-4C9F-A657-12ACCFA42F81}" type="pres">
      <dgm:prSet presAssocID="{B4F5D526-0D42-44B5-9B71-6F86073B37FE}" presName="hierRoot1" presStyleCnt="0"/>
      <dgm:spPr/>
    </dgm:pt>
    <dgm:pt modelId="{E06EF5A3-3A1B-4DAF-A903-FAC62D571B3B}" type="pres">
      <dgm:prSet presAssocID="{B4F5D526-0D42-44B5-9B71-6F86073B37FE}" presName="composite" presStyleCnt="0"/>
      <dgm:spPr/>
    </dgm:pt>
    <dgm:pt modelId="{AFC086B8-944C-4F71-8901-1D6728BF19A8}" type="pres">
      <dgm:prSet presAssocID="{B4F5D526-0D42-44B5-9B71-6F86073B37FE}" presName="background" presStyleLbl="node0" presStyleIdx="0" presStyleCnt="3"/>
      <dgm:spPr/>
    </dgm:pt>
    <dgm:pt modelId="{7699B7D8-E9D6-475F-918D-8C85EB169DC1}" type="pres">
      <dgm:prSet presAssocID="{B4F5D526-0D42-44B5-9B71-6F86073B37FE}" presName="text" presStyleLbl="fgAcc0" presStyleIdx="0" presStyleCnt="3">
        <dgm:presLayoutVars>
          <dgm:chPref val="3"/>
        </dgm:presLayoutVars>
      </dgm:prSet>
      <dgm:spPr/>
    </dgm:pt>
    <dgm:pt modelId="{BB43C5E2-297C-4038-862A-03F5597027CB}" type="pres">
      <dgm:prSet presAssocID="{B4F5D526-0D42-44B5-9B71-6F86073B37FE}" presName="hierChild2" presStyleCnt="0"/>
      <dgm:spPr/>
    </dgm:pt>
    <dgm:pt modelId="{5001E4EA-51D9-446F-9B82-302EC68A8300}" type="pres">
      <dgm:prSet presAssocID="{E195AD0E-CCB0-4761-A2AE-6F16D2459BD6}" presName="hierRoot1" presStyleCnt="0"/>
      <dgm:spPr/>
    </dgm:pt>
    <dgm:pt modelId="{7DAD8762-A011-4BAD-B4B4-ADCD5865D3D7}" type="pres">
      <dgm:prSet presAssocID="{E195AD0E-CCB0-4761-A2AE-6F16D2459BD6}" presName="composite" presStyleCnt="0"/>
      <dgm:spPr/>
    </dgm:pt>
    <dgm:pt modelId="{4CF880FB-EEA7-4B0D-8C15-B05A00F2ABDA}" type="pres">
      <dgm:prSet presAssocID="{E195AD0E-CCB0-4761-A2AE-6F16D2459BD6}" presName="background" presStyleLbl="node0" presStyleIdx="1" presStyleCnt="3"/>
      <dgm:spPr/>
    </dgm:pt>
    <dgm:pt modelId="{CBCAB4FF-E103-4FC5-AC2D-FDA1712C8674}" type="pres">
      <dgm:prSet presAssocID="{E195AD0E-CCB0-4761-A2AE-6F16D2459BD6}" presName="text" presStyleLbl="fgAcc0" presStyleIdx="1" presStyleCnt="3">
        <dgm:presLayoutVars>
          <dgm:chPref val="3"/>
        </dgm:presLayoutVars>
      </dgm:prSet>
      <dgm:spPr/>
    </dgm:pt>
    <dgm:pt modelId="{1606D0DC-A0D5-4D55-A831-8567E3890D87}" type="pres">
      <dgm:prSet presAssocID="{E195AD0E-CCB0-4761-A2AE-6F16D2459BD6}" presName="hierChild2" presStyleCnt="0"/>
      <dgm:spPr/>
    </dgm:pt>
    <dgm:pt modelId="{85E26894-9AB2-453A-B4A0-02BD51093F20}" type="pres">
      <dgm:prSet presAssocID="{711D1178-48E1-4973-8D11-AFC2EDB141A4}" presName="hierRoot1" presStyleCnt="0"/>
      <dgm:spPr/>
    </dgm:pt>
    <dgm:pt modelId="{FB76A969-E74F-46AA-A285-251A475939A9}" type="pres">
      <dgm:prSet presAssocID="{711D1178-48E1-4973-8D11-AFC2EDB141A4}" presName="composite" presStyleCnt="0"/>
      <dgm:spPr/>
    </dgm:pt>
    <dgm:pt modelId="{B6EC3961-7DD4-4CEB-ADE1-3D50AF50B48B}" type="pres">
      <dgm:prSet presAssocID="{711D1178-48E1-4973-8D11-AFC2EDB141A4}" presName="background" presStyleLbl="node0" presStyleIdx="2" presStyleCnt="3"/>
      <dgm:spPr/>
    </dgm:pt>
    <dgm:pt modelId="{D0D75F27-3294-4F58-BF82-9CE0C02F9A88}" type="pres">
      <dgm:prSet presAssocID="{711D1178-48E1-4973-8D11-AFC2EDB141A4}" presName="text" presStyleLbl="fgAcc0" presStyleIdx="2" presStyleCnt="3">
        <dgm:presLayoutVars>
          <dgm:chPref val="3"/>
        </dgm:presLayoutVars>
      </dgm:prSet>
      <dgm:spPr/>
    </dgm:pt>
    <dgm:pt modelId="{7E2B65CB-C2E9-48E5-B9DD-7EC164F886FE}" type="pres">
      <dgm:prSet presAssocID="{711D1178-48E1-4973-8D11-AFC2EDB141A4}" presName="hierChild2" presStyleCnt="0"/>
      <dgm:spPr/>
    </dgm:pt>
  </dgm:ptLst>
  <dgm:cxnLst>
    <dgm:cxn modelId="{3B2D4B19-61E6-4951-93A4-80C0270D9223}" type="presOf" srcId="{711D1178-48E1-4973-8D11-AFC2EDB141A4}" destId="{D0D75F27-3294-4F58-BF82-9CE0C02F9A88}" srcOrd="0" destOrd="0" presId="urn:microsoft.com/office/officeart/2005/8/layout/hierarchy1"/>
    <dgm:cxn modelId="{9A4C1B3B-8FEF-4DFF-B673-7B2F46EC5807}" type="presOf" srcId="{B4F5D526-0D42-44B5-9B71-6F86073B37FE}" destId="{7699B7D8-E9D6-475F-918D-8C85EB169DC1}" srcOrd="0" destOrd="0" presId="urn:microsoft.com/office/officeart/2005/8/layout/hierarchy1"/>
    <dgm:cxn modelId="{542A393B-C6CF-4A09-97D0-5BA3DC2E2538}" srcId="{DB69691D-76FD-4892-806F-CBBB660A6E51}" destId="{E195AD0E-CCB0-4761-A2AE-6F16D2459BD6}" srcOrd="1" destOrd="0" parTransId="{E3C4C0E8-7C35-4455-8003-7742A7016201}" sibTransId="{13E3B8F5-6834-4205-85B6-FD39EF4AC842}"/>
    <dgm:cxn modelId="{4B0C9567-CE33-4F50-B8C6-DB4F13C29EEF}" type="presOf" srcId="{E195AD0E-CCB0-4761-A2AE-6F16D2459BD6}" destId="{CBCAB4FF-E103-4FC5-AC2D-FDA1712C8674}" srcOrd="0" destOrd="0" presId="urn:microsoft.com/office/officeart/2005/8/layout/hierarchy1"/>
    <dgm:cxn modelId="{FCACC4CA-2AF6-4B85-9D2B-2A1FC78BBC93}" type="presOf" srcId="{DB69691D-76FD-4892-806F-CBBB660A6E51}" destId="{5123E29B-29F8-4259-8EB2-7C14D84E93AB}" srcOrd="0" destOrd="0" presId="urn:microsoft.com/office/officeart/2005/8/layout/hierarchy1"/>
    <dgm:cxn modelId="{0E7685E9-3C49-4647-AA9F-9964DC7FCFC3}" srcId="{DB69691D-76FD-4892-806F-CBBB660A6E51}" destId="{711D1178-48E1-4973-8D11-AFC2EDB141A4}" srcOrd="2" destOrd="0" parTransId="{28407B12-6314-4285-B222-809C0C9B22E7}" sibTransId="{4F19004C-3CCF-4508-A204-9B0D1043D134}"/>
    <dgm:cxn modelId="{3185D7EF-2EDD-4986-95A7-23800CA32B5E}" srcId="{DB69691D-76FD-4892-806F-CBBB660A6E51}" destId="{B4F5D526-0D42-44B5-9B71-6F86073B37FE}" srcOrd="0" destOrd="0" parTransId="{704D3202-87D5-492F-B990-B8D842DE9EFC}" sibTransId="{F905FB98-CEC3-4217-811C-C68BEEDAC33D}"/>
    <dgm:cxn modelId="{4E6C1128-B519-415C-8A5B-C8575A462F25}" type="presParOf" srcId="{5123E29B-29F8-4259-8EB2-7C14D84E93AB}" destId="{FA29349D-3761-4C9F-A657-12ACCFA42F81}" srcOrd="0" destOrd="0" presId="urn:microsoft.com/office/officeart/2005/8/layout/hierarchy1"/>
    <dgm:cxn modelId="{ADEAF024-2BEC-4767-B4E0-632ACC509E34}" type="presParOf" srcId="{FA29349D-3761-4C9F-A657-12ACCFA42F81}" destId="{E06EF5A3-3A1B-4DAF-A903-FAC62D571B3B}" srcOrd="0" destOrd="0" presId="urn:microsoft.com/office/officeart/2005/8/layout/hierarchy1"/>
    <dgm:cxn modelId="{3D3B340A-95BC-470B-93E0-A0288B53F812}" type="presParOf" srcId="{E06EF5A3-3A1B-4DAF-A903-FAC62D571B3B}" destId="{AFC086B8-944C-4F71-8901-1D6728BF19A8}" srcOrd="0" destOrd="0" presId="urn:microsoft.com/office/officeart/2005/8/layout/hierarchy1"/>
    <dgm:cxn modelId="{2EE600CE-A186-438D-926E-A4C58AF1DF7A}" type="presParOf" srcId="{E06EF5A3-3A1B-4DAF-A903-FAC62D571B3B}" destId="{7699B7D8-E9D6-475F-918D-8C85EB169DC1}" srcOrd="1" destOrd="0" presId="urn:microsoft.com/office/officeart/2005/8/layout/hierarchy1"/>
    <dgm:cxn modelId="{6F376A99-262D-4C18-B641-2B66FBA3AD31}" type="presParOf" srcId="{FA29349D-3761-4C9F-A657-12ACCFA42F81}" destId="{BB43C5E2-297C-4038-862A-03F5597027CB}" srcOrd="1" destOrd="0" presId="urn:microsoft.com/office/officeart/2005/8/layout/hierarchy1"/>
    <dgm:cxn modelId="{FAFC753C-9845-4C02-B2D8-4BB0A22EA2E0}" type="presParOf" srcId="{5123E29B-29F8-4259-8EB2-7C14D84E93AB}" destId="{5001E4EA-51D9-446F-9B82-302EC68A8300}" srcOrd="1" destOrd="0" presId="urn:microsoft.com/office/officeart/2005/8/layout/hierarchy1"/>
    <dgm:cxn modelId="{6BE277F9-B1C1-4828-BB71-19D3C891A5E6}" type="presParOf" srcId="{5001E4EA-51D9-446F-9B82-302EC68A8300}" destId="{7DAD8762-A011-4BAD-B4B4-ADCD5865D3D7}" srcOrd="0" destOrd="0" presId="urn:microsoft.com/office/officeart/2005/8/layout/hierarchy1"/>
    <dgm:cxn modelId="{4D30EA5A-EF60-4C79-B16B-AD08CF318CE8}" type="presParOf" srcId="{7DAD8762-A011-4BAD-B4B4-ADCD5865D3D7}" destId="{4CF880FB-EEA7-4B0D-8C15-B05A00F2ABDA}" srcOrd="0" destOrd="0" presId="urn:microsoft.com/office/officeart/2005/8/layout/hierarchy1"/>
    <dgm:cxn modelId="{9DCCD10E-CB64-45EE-9BA1-FEF6607AA36C}" type="presParOf" srcId="{7DAD8762-A011-4BAD-B4B4-ADCD5865D3D7}" destId="{CBCAB4FF-E103-4FC5-AC2D-FDA1712C8674}" srcOrd="1" destOrd="0" presId="urn:microsoft.com/office/officeart/2005/8/layout/hierarchy1"/>
    <dgm:cxn modelId="{7957EDED-8FC8-46E9-B85A-E07C70F50C19}" type="presParOf" srcId="{5001E4EA-51D9-446F-9B82-302EC68A8300}" destId="{1606D0DC-A0D5-4D55-A831-8567E3890D87}" srcOrd="1" destOrd="0" presId="urn:microsoft.com/office/officeart/2005/8/layout/hierarchy1"/>
    <dgm:cxn modelId="{D1C31E68-44B6-4CA5-A29F-DC27550B0C9E}" type="presParOf" srcId="{5123E29B-29F8-4259-8EB2-7C14D84E93AB}" destId="{85E26894-9AB2-453A-B4A0-02BD51093F20}" srcOrd="2" destOrd="0" presId="urn:microsoft.com/office/officeart/2005/8/layout/hierarchy1"/>
    <dgm:cxn modelId="{B9126985-1380-4E69-A33E-940FF4A8009F}" type="presParOf" srcId="{85E26894-9AB2-453A-B4A0-02BD51093F20}" destId="{FB76A969-E74F-46AA-A285-251A475939A9}" srcOrd="0" destOrd="0" presId="urn:microsoft.com/office/officeart/2005/8/layout/hierarchy1"/>
    <dgm:cxn modelId="{F0E72295-EFEB-4B5D-8F6A-B8AFEEF7A267}" type="presParOf" srcId="{FB76A969-E74F-46AA-A285-251A475939A9}" destId="{B6EC3961-7DD4-4CEB-ADE1-3D50AF50B48B}" srcOrd="0" destOrd="0" presId="urn:microsoft.com/office/officeart/2005/8/layout/hierarchy1"/>
    <dgm:cxn modelId="{E109B403-6DD5-49AC-86FD-7537FCD8C46A}" type="presParOf" srcId="{FB76A969-E74F-46AA-A285-251A475939A9}" destId="{D0D75F27-3294-4F58-BF82-9CE0C02F9A88}" srcOrd="1" destOrd="0" presId="urn:microsoft.com/office/officeart/2005/8/layout/hierarchy1"/>
    <dgm:cxn modelId="{8C3E25E4-1B06-4D59-98A0-ACC61E91045D}" type="presParOf" srcId="{85E26894-9AB2-453A-B4A0-02BD51093F20}" destId="{7E2B65CB-C2E9-48E5-B9DD-7EC164F88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86B8-944C-4F71-8901-1D6728BF19A8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9B7D8-E9D6-475F-918D-8C85EB169DC1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629" y="907846"/>
        <a:ext cx="2869855" cy="1781889"/>
      </dsp:txXfrm>
    </dsp:sp>
    <dsp:sp modelId="{4CF880FB-EEA7-4B0D-8C15-B05A00F2ABDA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AB4FF-E103-4FC5-AC2D-FDA1712C8674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29743" y="907846"/>
        <a:ext cx="2869855" cy="1781889"/>
      </dsp:txXfrm>
    </dsp:sp>
    <dsp:sp modelId="{B6EC3961-7DD4-4CEB-ADE1-3D50AF50B48B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5F27-3294-4F58-BF82-9CE0C02F9A88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2857" y="907846"/>
        <a:ext cx="2869855" cy="178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EF97D-241B-4A6C-8022-96CF6A579D2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C7ED-11E5-4F66-804C-933D442DF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8575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được 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(client)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en-US" sz="1800" dirty="0">
              <a:effectLst/>
              <a:latin typeface="Times New Roman (Heading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  <a:endParaRPr lang="en-US" sz="1800" dirty="0">
              <a:effectLst/>
              <a:latin typeface="Times New Roman (Heading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C7ED-11E5-4F66-804C-933D442DF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vi-VN" sz="1200" dirty="0">
                <a:latin typeface="+mj-lt"/>
              </a:rPr>
              <a:t>Một socket là một điểm cuối của thông tin hai chiều liên kết giữa hai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en-US" sz="1200" dirty="0">
                <a:latin typeface="+mj-lt"/>
              </a:rPr>
              <a:t> </a:t>
            </a:r>
            <a:r>
              <a:rPr lang="vi-VN" sz="1200" dirty="0">
                <a:latin typeface="+mj-lt"/>
              </a:rPr>
              <a:t>trình đang chạy trên mạng. Những lớp socket </a:t>
            </a:r>
            <a:r>
              <a:rPr lang="en-US" sz="1200" dirty="0" err="1">
                <a:latin typeface="Times New Roman (Headings)"/>
              </a:rPr>
              <a:t>được</a:t>
            </a:r>
            <a:r>
              <a:rPr lang="vi-VN" sz="1200" dirty="0">
                <a:latin typeface="+mj-lt"/>
              </a:rPr>
              <a:t> dùng để đại diện cho kết nối giữa một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vi-VN" sz="1200" dirty="0">
                <a:latin typeface="+mj-lt"/>
              </a:rPr>
              <a:t> trình client và một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vi-VN" sz="1200" dirty="0">
                <a:latin typeface="+mj-lt"/>
              </a:rPr>
              <a:t> trình server. Trong Java gói Java.net cung cấp hai lớp Socket và ServerSocket để thực hiện kết nối giữa client và server.</a:t>
            </a:r>
            <a:endParaRPr lang="en-US" sz="1200" dirty="0">
              <a:latin typeface="+mj-lt"/>
            </a:endParaRP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thường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trên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đặc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biệt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có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giới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hạn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trong</a:t>
            </a:r>
            <a:r>
              <a:rPr lang="en-US" sz="1200" dirty="0">
                <a:latin typeface="Times New Roman (Headings)"/>
              </a:rPr>
              <a:t> 1 </a:t>
            </a:r>
            <a:r>
              <a:rPr lang="en-US" sz="1200" dirty="0" err="1">
                <a:latin typeface="Times New Roman (Headings)"/>
              </a:rPr>
              <a:t>Portnumber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đặc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biệt</a:t>
            </a:r>
            <a:r>
              <a:rPr lang="en-US" sz="1200" dirty="0">
                <a:latin typeface="Times New Roman (Headings)"/>
              </a:rPr>
              <a:t>.</a:t>
            </a: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Phía</a:t>
            </a:r>
            <a:r>
              <a:rPr lang="en-US" sz="1200" dirty="0">
                <a:latin typeface="Times New Roman (Headings)"/>
              </a:rPr>
              <a:t> client: client </a:t>
            </a:r>
            <a:r>
              <a:rPr lang="en-US" sz="1200" dirty="0" err="1">
                <a:latin typeface="Times New Roman (Headings)"/>
              </a:rPr>
              <a:t>được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biết</a:t>
            </a:r>
            <a:r>
              <a:rPr lang="en-US" sz="1200" dirty="0">
                <a:latin typeface="Times New Roman (Headings)"/>
              </a:rPr>
              <a:t> hostname </a:t>
            </a:r>
            <a:r>
              <a:rPr lang="en-US" sz="1200" dirty="0" err="1">
                <a:latin typeface="Times New Roman (Headings)"/>
              </a:rPr>
              <a:t>của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mà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đang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port number </a:t>
            </a:r>
            <a:r>
              <a:rPr lang="en-US" sz="1200" dirty="0" err="1">
                <a:latin typeface="Times New Roman (Headings)"/>
              </a:rPr>
              <a:t>mà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đang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lắng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nghe</a:t>
            </a:r>
            <a:r>
              <a:rPr lang="en-US" sz="1200" dirty="0">
                <a:latin typeface="Times New Roman (Headings)"/>
              </a:rPr>
              <a:t>.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yêu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cầu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 client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thử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hẹn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gặp</a:t>
            </a:r>
            <a:r>
              <a:rPr lang="en-US" sz="1200" dirty="0">
                <a:latin typeface="Times New Roman (Headings)"/>
              </a:rPr>
              <a:t> server ở </a:t>
            </a:r>
            <a:r>
              <a:rPr lang="en-US" sz="1200" dirty="0" err="1">
                <a:latin typeface="Times New Roman (Headings)"/>
              </a:rPr>
              <a:t>trên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của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qua port number. Client </a:t>
            </a:r>
            <a:r>
              <a:rPr lang="en-US" sz="1200" dirty="0" err="1">
                <a:latin typeface="Times New Roman (Headings)"/>
              </a:rPr>
              <a:t>cũng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cần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xác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định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chính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nó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với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qua local port number.</a:t>
            </a: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Nếu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mọi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thứ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tốt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đẹp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đồng</a:t>
            </a:r>
            <a:r>
              <a:rPr lang="en-US" sz="1200" dirty="0">
                <a:latin typeface="Times New Roman (Headings)"/>
              </a:rPr>
              <a:t> ý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. </a:t>
            </a:r>
            <a:r>
              <a:rPr lang="en-US" sz="1200" dirty="0" err="1">
                <a:latin typeface="Times New Roman (Headings)"/>
              </a:rPr>
              <a:t>khi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đồng</a:t>
            </a:r>
            <a:r>
              <a:rPr lang="en-US" sz="1200" dirty="0">
                <a:latin typeface="Times New Roman (Headings)"/>
              </a:rPr>
              <a:t> ý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ra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mới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nói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chuyện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với</a:t>
            </a:r>
            <a:r>
              <a:rPr lang="en-US" sz="1200" dirty="0">
                <a:latin typeface="Times New Roman (Headings)"/>
              </a:rPr>
              <a:t> client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cũng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ra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khác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tiếp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tục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lắng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nghe</a:t>
            </a:r>
            <a:r>
              <a:rPr lang="en-US" sz="1200" dirty="0">
                <a:latin typeface="Times New Roman (Headings)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C7ED-11E5-4F66-804C-933D442DF0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D1-C35A-4970-946F-EA39F5799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794B8-FC83-4C76-AC55-12B832CD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7993-7169-495F-8504-1F312041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0BAD-92DE-46B1-AB9D-F054911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B79C-73B6-4EFA-AA16-2B3069C1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888F-3EC8-4004-8E49-FE8355A4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9C91-0A12-42DE-843E-52A04DC3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716-452B-4570-BE66-71663DBF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C6F2-63EB-40CC-8B91-23AC3F1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BA6A-7252-46A7-9BAE-B5467E8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D191-B2D1-426D-9A0D-E1CAAB335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A483-2E1E-46A3-800F-042F0C3A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C868-7A35-494C-BA73-5B8B9C53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157B-EB33-4525-ADBC-417B3916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18AE-31E9-4834-AA2C-2964EF1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7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0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9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009-D660-4B48-A03D-BD8591DD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37EE-7043-44FF-B26C-E770F49E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1D24-AC9B-4ED0-A0B0-3EED7E1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AB30-615D-4269-8F9D-AC253892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87F1-18C7-43D7-A5D5-7BBA66C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B42-7F9B-417E-9519-09B8EBE1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8DED-238D-4AB6-8F19-6B2D4965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ECEA-6060-4E21-8302-2F24577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38B-99FE-4261-91F8-3856A905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D019-3FD6-48BE-A7D9-271B1B9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A8B-9169-415D-A36C-B6BC9D4E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C54A-92AB-48C3-91F9-12B57837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AEFB-A688-4696-B92D-555D2666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6DE5-82DB-4201-8AE4-F776EE0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2C384-82DF-488A-BD36-0DF852CD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4E037-0281-4A9D-B7EC-6EB8427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626A-1604-4D84-94C8-07CC46B2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5C3B-A95C-491B-A572-C40EF885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5FB13-90CD-446B-95F1-B256DA9E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32F9-937D-4124-9F01-759C9BF5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B48E-9A36-4B3E-91C7-A5A652AB1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99109-5EAF-4388-B29F-73D17F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0167F-F7BB-41B5-9FDB-72DEAA7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F473-5D6A-4EFD-878E-2E2B7D3B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820-B919-4515-9B3F-72C22D5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020D-8975-40BD-8C79-D3D13C85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20E86-CC5A-48DF-BF45-1693CDB2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8BF57-15A2-4CE4-8603-48C2AC44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B4447-7837-4921-91BA-9133DDC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811CF-D9BE-48EB-8122-2EF0CADA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11DB-0608-418D-842B-45E458D1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B157-88EE-4F55-8F99-CC82E133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36BC-C14E-433E-9E3F-208EDF0D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A453-51EE-49FA-A585-3975DA4E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747B-5AC5-4201-BF3E-2F8FA2A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8F37-8CF8-4E35-A626-49C6A015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5902-866B-4FD1-A7EB-C470AD50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3606-04A0-4806-92BE-8885C3D9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7D6F1-2C5F-4410-8FF2-00798B8AE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6BBC-AEA5-4A70-9D1C-0086FEA0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61F3-2EAE-44CD-83DF-098303E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DC43B-F2EC-4A2C-A85A-BC875E54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81E3-72DE-4C46-8423-E37F8BE7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FB029-A268-4308-84F9-6AE97B85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3553-4236-4DA2-894C-936FE1F1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5A42-6226-49A3-9402-F0ED0D07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E48-029A-4EC9-88C8-254625BBC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9937-06B2-40E2-BDFF-181D7E8D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B5D2C-7429-4B4F-9AE5-DD4199B8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1" y="2478159"/>
            <a:ext cx="5700686" cy="43022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br>
              <a:rPr lang="en-US" sz="4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kern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NGHE NHẠC ANDROID BẰNG KOTLIN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65000-B780-4B94-850A-96A6E18B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3" y="128117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6602-FAFD-4EC9-9EC9-0800EE4B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139" y="2912795"/>
            <a:ext cx="335801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358C-2524-4428-85FE-2AF8D060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13" y="284871"/>
            <a:ext cx="5801054" cy="1527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0525E-8AF5-4B04-95E4-02AE426C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4" y="2086759"/>
            <a:ext cx="2234711" cy="447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4DC51-F559-4299-957F-D63E122E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56" y="2086759"/>
            <a:ext cx="2227632" cy="4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6602-FAFD-4EC9-9EC9-0800EE4B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288404"/>
            <a:ext cx="7170656" cy="977442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C6CA-59D5-40B5-87D9-D8A9C1F8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18" y="1763320"/>
            <a:ext cx="5315692" cy="1152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54EB2-9E27-4D3B-AAE0-16992BF934C9}"/>
              </a:ext>
            </a:extLst>
          </p:cNvPr>
          <p:cNvSpPr txBox="1"/>
          <p:nvPr/>
        </p:nvSpPr>
        <p:spPr>
          <a:xfrm>
            <a:off x="790018" y="2452549"/>
            <a:ext cx="4292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Service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audio player (</a:t>
            </a:r>
            <a:r>
              <a:rPr lang="en-US" dirty="0" err="1"/>
              <a:t>exoplayer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endParaRPr lang="en-US" dirty="0"/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audio playback </a:t>
            </a:r>
            <a:r>
              <a:rPr lang="en-US" dirty="0" err="1"/>
              <a:t>trong</a:t>
            </a:r>
            <a:r>
              <a:rPr lang="en-US" dirty="0"/>
              <a:t> service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,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UI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8D2D05-52B1-4D6B-84C8-6D3665AD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45" y="3140595"/>
            <a:ext cx="5247325" cy="35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115F-185D-449C-BCF9-12247247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(session token).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MediaController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metadata qua </a:t>
            </a:r>
            <a:r>
              <a:rPr lang="en-US" dirty="0" err="1"/>
              <a:t>MediaController.Callback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-Notification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user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. Notification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foreground service. App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PlayerNotificationManger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Exoplayer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load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MediaSessionConnector.PlaybackPreparer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play, </a:t>
            </a:r>
            <a:r>
              <a:rPr lang="en-US" dirty="0" err="1"/>
              <a:t>pause,skip</a:t>
            </a:r>
            <a:r>
              <a:rPr lang="en-US" dirty="0"/>
              <a:t>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48E9-21E8-4CE2-BB4E-D8AD1DC6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MediaSessionConnector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PlaybackPreparer</a:t>
            </a:r>
            <a:endParaRPr lang="en-US" dirty="0"/>
          </a:p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8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6AB6E-BBB2-48B7-9BA5-1D687331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2" y="2862471"/>
            <a:ext cx="3303499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View </a:t>
            </a:r>
            <a:r>
              <a:rPr lang="en-US" sz="40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ViewModel</a:t>
            </a:r>
            <a:b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C4A3-0A1C-4D0E-AF4D-C6BDD43F6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9175"/>
            <a:ext cx="4848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B840-B62B-42FB-8C67-076A32C6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MusicServiceConnection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singleton class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wrapper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MediaController</a:t>
            </a:r>
            <a:r>
              <a:rPr lang="en-US" dirty="0"/>
              <a:t> class.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: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callback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,…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MediaController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(</a:t>
            </a:r>
            <a:r>
              <a:rPr lang="en-US" dirty="0" err="1"/>
              <a:t>play,pause,skip</a:t>
            </a:r>
            <a:r>
              <a:rPr lang="en-US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47701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8A1BC-939D-4CE9-AD3F-BF121DC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230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050FA-E4FE-4E04-89F3-EB440ABF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08422"/>
            <a:ext cx="10801350" cy="54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2142-9E3D-4C84-9D87-7AB9C592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8C9C7-4217-4F46-8EB5-40B49833B31E}"/>
              </a:ext>
            </a:extLst>
          </p:cNvPr>
          <p:cNvSpPr txBox="1"/>
          <p:nvPr/>
        </p:nvSpPr>
        <p:spPr>
          <a:xfrm>
            <a:off x="272452" y="2505670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MediaStore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media file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photo,audio,video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3BD41-26DC-4C7A-B3DD-CB74AE84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63" y="35995"/>
            <a:ext cx="8625885" cy="67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2F53-41B9-4FAD-8A4F-D2D5B1F3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81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17BE-71FA-42B9-A777-05A62642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391568"/>
            <a:ext cx="10515600" cy="3785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1720252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1720040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1720057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1720078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8A1BC-939D-4CE9-AD3F-BF121DC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24229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CD3E3-EE8D-4D45-AC67-22FCA0E86725}"/>
              </a:ext>
            </a:extLst>
          </p:cNvPr>
          <p:cNvSpPr txBox="1"/>
          <p:nvPr/>
        </p:nvSpPr>
        <p:spPr>
          <a:xfrm>
            <a:off x="431800" y="482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-Add Firebase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tool </a:t>
            </a:r>
            <a:r>
              <a:rPr lang="en-US" dirty="0" err="1"/>
              <a:t>của</a:t>
            </a:r>
            <a:r>
              <a:rPr lang="en-US" dirty="0"/>
              <a:t> Android Studio</a:t>
            </a:r>
          </a:p>
          <a:p>
            <a:r>
              <a:rPr lang="en-US" dirty="0"/>
              <a:t>-</a:t>
            </a:r>
            <a:r>
              <a:rPr lang="en-US" dirty="0" err="1"/>
              <a:t>Tạo</a:t>
            </a:r>
            <a:r>
              <a:rPr lang="en-US" dirty="0"/>
              <a:t> reference </a:t>
            </a:r>
            <a:r>
              <a:rPr lang="en-US" dirty="0" err="1"/>
              <a:t>đến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firebase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và</a:t>
            </a:r>
            <a:r>
              <a:rPr lang="en-US" dirty="0"/>
              <a:t> download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9ADE-1771-4D1B-8CA0-E8893BA0C3E2}"/>
              </a:ext>
            </a:extLst>
          </p:cNvPr>
          <p:cNvSpPr txBox="1"/>
          <p:nvPr/>
        </p:nvSpPr>
        <p:spPr>
          <a:xfrm>
            <a:off x="431800" y="1930400"/>
            <a:ext cx="236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reference </a:t>
            </a:r>
            <a:r>
              <a:rPr lang="en-US" dirty="0" err="1"/>
              <a:t>đến</a:t>
            </a:r>
            <a:r>
              <a:rPr lang="en-US" dirty="0"/>
              <a:t>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file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Uri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getFile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firebase </a:t>
            </a:r>
            <a:r>
              <a:rPr lang="en-US" dirty="0" err="1"/>
              <a:t>để</a:t>
            </a:r>
            <a:r>
              <a:rPr lang="en-US" dirty="0"/>
              <a:t>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downloadUri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vừa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document </a:t>
            </a:r>
            <a:r>
              <a:rPr lang="en-US" dirty="0" err="1"/>
              <a:t>là</a:t>
            </a:r>
            <a:r>
              <a:rPr lang="en-US" dirty="0"/>
              <a:t> song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A8A4-3B47-44C0-A2B7-91EB5E975242}"/>
              </a:ext>
            </a:extLst>
          </p:cNvPr>
          <p:cNvSpPr txBox="1"/>
          <p:nvPr/>
        </p:nvSpPr>
        <p:spPr>
          <a:xfrm>
            <a:off x="4622800" y="1943100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httpsReference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Uri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firebase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mới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Lưu</a:t>
            </a:r>
            <a:r>
              <a:rPr lang="en-US" dirty="0"/>
              <a:t> file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MediaStore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ContentResolver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16632-4F75-4F81-A5F1-E80E9EF76F36}"/>
              </a:ext>
            </a:extLst>
          </p:cNvPr>
          <p:cNvSpPr txBox="1"/>
          <p:nvPr/>
        </p:nvSpPr>
        <p:spPr>
          <a:xfrm>
            <a:off x="8547100" y="1930400"/>
            <a:ext cx="273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reference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firestore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Xóa</a:t>
            </a:r>
            <a:r>
              <a:rPr lang="en-US" dirty="0"/>
              <a:t> document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“song${</a:t>
            </a:r>
            <a:r>
              <a:rPr lang="en-US" dirty="0" err="1"/>
              <a:t>mediaId</a:t>
            </a:r>
            <a:r>
              <a:rPr lang="en-US" dirty="0"/>
              <a:t>}”</a:t>
            </a:r>
          </a:p>
        </p:txBody>
      </p:sp>
    </p:spTree>
    <p:extLst>
      <p:ext uri="{BB962C8B-B14F-4D97-AF65-F5344CB8AC3E}">
        <p14:creationId xmlns:p14="http://schemas.microsoft.com/office/powerpoint/2010/main" val="349332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E446-FA12-48F7-B650-82630524D92B}"/>
              </a:ext>
            </a:extLst>
          </p:cNvPr>
          <p:cNvSpPr txBox="1">
            <a:spLocks/>
          </p:cNvSpPr>
          <p:nvPr/>
        </p:nvSpPr>
        <p:spPr>
          <a:xfrm>
            <a:off x="1127208" y="2502412"/>
            <a:ext cx="4747280" cy="145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b="1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Fingerprint">
            <a:extLst>
              <a:ext uri="{FF2B5EF4-FFF2-40B4-BE49-F238E27FC236}">
                <a16:creationId xmlns:a16="http://schemas.microsoft.com/office/drawing/2014/main" id="{7C264CB5-9466-4167-80F1-DCA7C118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648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7EF9-31E9-40E6-AB3E-E08A2317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02130-654D-45AE-98E1-0E5656BC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00660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058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0D6BD-37FA-48F4-9DCF-869D0BFB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758851A-E9A2-4FEF-99FE-93C07678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1ED9-C4FC-4450-923A-32ED6FEA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191" y="549704"/>
            <a:ext cx="6101426" cy="5758591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571500" indent="-571500">
              <a:buFont typeface="+mj-lt"/>
              <a:buAutoNum type="arabicPeriod" startAt="2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 startAt="3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1A221-86CA-43DE-8ED1-A7758212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n-US" sz="66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6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6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0174537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2E02-0F14-4EDB-A149-E38928A2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61"/>
            <a:ext cx="10515600" cy="576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-App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Kotlin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mobile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android 11 (API level 30)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app:</a:t>
            </a:r>
          </a:p>
          <a:p>
            <a:r>
              <a:rPr lang="en-US" dirty="0"/>
              <a:t>Nghe </a:t>
            </a:r>
            <a:r>
              <a:rPr lang="en-US" dirty="0" err="1"/>
              <a:t>nhạc</a:t>
            </a:r>
            <a:r>
              <a:rPr lang="en-US" dirty="0"/>
              <a:t> online, offline</a:t>
            </a:r>
          </a:p>
          <a:p>
            <a:r>
              <a:rPr lang="en-US" dirty="0"/>
              <a:t>Upload, download,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nhạc</a:t>
            </a:r>
            <a:endParaRPr lang="en-US" dirty="0"/>
          </a:p>
          <a:p>
            <a:r>
              <a:rPr lang="en-US" dirty="0"/>
              <a:t>Repeat, shuffle list </a:t>
            </a:r>
            <a:r>
              <a:rPr lang="en-US" dirty="0" err="1"/>
              <a:t>nhạc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AC47-6BB6-4729-9B9A-98262955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14"/>
            <a:ext cx="10515600" cy="5958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-App stack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Coroutine</a:t>
            </a:r>
          </a:p>
          <a:p>
            <a:r>
              <a:rPr lang="en-US" dirty="0"/>
              <a:t>Firebase (storage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)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Dagger-Hilt</a:t>
            </a:r>
          </a:p>
          <a:p>
            <a:r>
              <a:rPr lang="en-US" dirty="0" err="1"/>
              <a:t>Exoplayer</a:t>
            </a:r>
            <a:endParaRPr lang="en-US" dirty="0"/>
          </a:p>
          <a:p>
            <a:r>
              <a:rPr lang="en-US" dirty="0"/>
              <a:t>UI libraries</a:t>
            </a:r>
          </a:p>
        </p:txBody>
      </p:sp>
    </p:spTree>
    <p:extLst>
      <p:ext uri="{BB962C8B-B14F-4D97-AF65-F5344CB8AC3E}">
        <p14:creationId xmlns:p14="http://schemas.microsoft.com/office/powerpoint/2010/main" val="3766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0E349-C1A1-43CE-A133-0FE6A6ED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550" y="2488973"/>
            <a:ext cx="5485902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b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136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174D3-738D-44CE-B151-DCD145EA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15" y="2616845"/>
            <a:ext cx="4773335" cy="2949356"/>
          </a:xfrm>
        </p:spPr>
        <p:txBody>
          <a:bodyPr anchor="t"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</a:t>
            </a:r>
            <a:b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74256-9F3B-46E9-875A-6412466B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39" y="532987"/>
            <a:ext cx="565864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14BF-AA9A-4A32-9640-992F060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9" y="743795"/>
            <a:ext cx="3888999" cy="13205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Client/Server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9C89-4E85-40AC-AC18-4042FF0A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55" y="395753"/>
            <a:ext cx="5728982" cy="2517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A40B8-E7CB-4BD6-9361-CAA465F2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76" y="4281166"/>
            <a:ext cx="4851444" cy="752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21DC5-3907-4189-8D1E-43823530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2" y="4118994"/>
            <a:ext cx="6306926" cy="2343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BC442C-1467-46AE-AA57-6A62656A3726}"/>
              </a:ext>
            </a:extLst>
          </p:cNvPr>
          <p:cNvSpPr txBox="1"/>
          <p:nvPr/>
        </p:nvSpPr>
        <p:spPr>
          <a:xfrm>
            <a:off x="2367686" y="353857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4CB04-A662-4305-88CC-95A0079C56FD}"/>
              </a:ext>
            </a:extLst>
          </p:cNvPr>
          <p:cNvSpPr txBox="1"/>
          <p:nvPr/>
        </p:nvSpPr>
        <p:spPr>
          <a:xfrm>
            <a:off x="9343937" y="3641370"/>
            <a:ext cx="9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158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370</TotalTime>
  <Words>991</Words>
  <Application>Microsoft Office PowerPoint</Application>
  <PresentationFormat>Widescreen</PresentationFormat>
  <Paragraphs>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Tahoma</vt:lpstr>
      <vt:lpstr>Times New Roman</vt:lpstr>
      <vt:lpstr>Times New Roman (Headings)</vt:lpstr>
      <vt:lpstr>Wingdings</vt:lpstr>
      <vt:lpstr>Office Theme</vt:lpstr>
      <vt:lpstr>Banded</vt:lpstr>
      <vt:lpstr> XÂY DỰNG ỨNG DỤNG NGHE NHẠC ANDROID BẰNG KOTLIN</vt:lpstr>
      <vt:lpstr>Thành Viên Nhóm 4</vt:lpstr>
      <vt:lpstr>Nội Dung</vt:lpstr>
      <vt:lpstr>Giới thiệu app</vt:lpstr>
      <vt:lpstr>PowerPoint Presentation</vt:lpstr>
      <vt:lpstr>PowerPoint Presentation</vt:lpstr>
      <vt:lpstr>2. Phân tích và thiết kế </vt:lpstr>
      <vt:lpstr>Kiến trúc app </vt:lpstr>
      <vt:lpstr>Mô hình Client/Server</vt:lpstr>
      <vt:lpstr>Permissions</vt:lpstr>
      <vt:lpstr>Music Service</vt:lpstr>
      <vt:lpstr>PowerPoint Presentation</vt:lpstr>
      <vt:lpstr>PowerPoint Presentation</vt:lpstr>
      <vt:lpstr>Model View ViewModel </vt:lpstr>
      <vt:lpstr>PowerPoint Presentation</vt:lpstr>
      <vt:lpstr>Class diagram</vt:lpstr>
      <vt:lpstr>PowerPoint Presentation</vt:lpstr>
      <vt:lpstr>Mediastore</vt:lpstr>
      <vt:lpstr>PowerPoint Presentation</vt:lpstr>
      <vt:lpstr>Firebase</vt:lpstr>
      <vt:lpstr>PowerPoint Presentation</vt:lpstr>
      <vt:lpstr>PowerPoint Presentation</vt:lpstr>
      <vt:lpstr>Kết luận và hướng phát triển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xây dựng ứng dụng Chat Client – Server</dc:title>
  <dc:creator>CHÂU CHẤN VĨ</dc:creator>
  <cp:lastModifiedBy>Pham Khac Hoang Tung</cp:lastModifiedBy>
  <cp:revision>35</cp:revision>
  <dcterms:created xsi:type="dcterms:W3CDTF">2020-12-30T17:32:10Z</dcterms:created>
  <dcterms:modified xsi:type="dcterms:W3CDTF">2021-06-19T03:21:21Z</dcterms:modified>
</cp:coreProperties>
</file>