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1" r:id="rId7"/>
    <p:sldId id="267" r:id="rId8"/>
    <p:sldId id="268" r:id="rId9"/>
    <p:sldId id="262" r:id="rId10"/>
    <p:sldId id="264" r:id="rId11"/>
    <p:sldId id="269" r:id="rId12"/>
    <p:sldId id="265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105-053F-4DBA-8C8D-76468E5745D3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C8DF-6348-4CC5-A0F6-57A1896B2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105-053F-4DBA-8C8D-76468E5745D3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C8DF-6348-4CC5-A0F6-57A1896B2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3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105-053F-4DBA-8C8D-76468E5745D3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C8DF-6348-4CC5-A0F6-57A1896B2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4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105-053F-4DBA-8C8D-76468E5745D3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C8DF-6348-4CC5-A0F6-57A1896B2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9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105-053F-4DBA-8C8D-76468E5745D3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C8DF-6348-4CC5-A0F6-57A1896B2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7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105-053F-4DBA-8C8D-76468E5745D3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C8DF-6348-4CC5-A0F6-57A1896B2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6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105-053F-4DBA-8C8D-76468E5745D3}" type="datetimeFigureOut">
              <a:rPr lang="en-US" smtClean="0"/>
              <a:t>11/8/16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C8DF-6348-4CC5-A0F6-57A1896B2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3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105-053F-4DBA-8C8D-76468E5745D3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C8DF-6348-4CC5-A0F6-57A1896B2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105-053F-4DBA-8C8D-76468E5745D3}" type="datetimeFigureOut">
              <a:rPr lang="en-US" smtClean="0"/>
              <a:t>11/8/16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C8DF-6348-4CC5-A0F6-57A1896B2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105-053F-4DBA-8C8D-76468E5745D3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C8DF-6348-4CC5-A0F6-57A1896B2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5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105-053F-4DBA-8C8D-76468E5745D3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C8DF-6348-4CC5-A0F6-57A1896B2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2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B4105-053F-4DBA-8C8D-76468E5745D3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5C8DF-6348-4CC5-A0F6-57A1896B2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8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73456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40974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Arial Black" panose="020B0A04020102020204" pitchFamily="34" charset="0"/>
              </a:rPr>
              <a:t>Webdriver</a:t>
            </a: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20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838063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Firefox Driver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Internet Explorer Driver</a:t>
            </a:r>
          </a:p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ChromeDriver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Opera Driver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iOS Driver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Android Driver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34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8380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Các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tính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năng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nâng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Explicit Waits: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Explicit waits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hỗ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trợ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tester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có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thể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cài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đặt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webdriver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dừng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đợi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đến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một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điều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kiện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được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đáp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ứng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trước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thực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tiếp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các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công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đoạn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test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tiếp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theo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32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8380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Các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tính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năng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nâng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 Waits: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Implicit waits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hỗ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trợ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tester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dừng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đợi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việc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query element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trong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một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khoảng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thời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đinh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trước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nếu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element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đó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không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khả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dụng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tại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thời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điểm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bắt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đầu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272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83806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Các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tính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năng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nâng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RemoteWebDriver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Taking a Screenshot: Cho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phép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chụp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hình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lại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browser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được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remote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khi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yêu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cầu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FirefoxProfile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Cho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phép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tạo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một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profile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trình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duyệt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firefox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để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sử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dụng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trong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khi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sử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dụng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remoteWebdriver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ChromeOptions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Cho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phép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tạo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một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profile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trình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duyệt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chrome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để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sử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dụng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trong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khi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sử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dụng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remoteWebdriver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431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3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32" y="554271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806" y="2144044"/>
            <a:ext cx="4252957" cy="223265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Lương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Chinh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Phùng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Khắc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Khánh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Tú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Tuệ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35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310" y="1825625"/>
            <a:ext cx="9893490" cy="4351338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WebDriver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7083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35304" cy="4351338"/>
          </a:xfrm>
        </p:spPr>
        <p:txBody>
          <a:bodyPr/>
          <a:lstStyle/>
          <a:p>
            <a:pPr marL="0" indent="401638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WebDriver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Java, C-Sharp, Ruby, Python, Perl, PHP,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401638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WebDriver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firefox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chrome, safari…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504" y="1690688"/>
            <a:ext cx="36099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4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83806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38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293" y="1355838"/>
            <a:ext cx="88380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Selector: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ID: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IWebElement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element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driver.FindElement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coolestWidgetEvah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Class Name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IWebElement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cheeses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driver.FindElements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.ClassName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"cheese"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Tag Name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IWebElement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frame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driver.FindElement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.TagName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iframe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7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293" y="1355838"/>
            <a:ext cx="883806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Selector: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Name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IWebElement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cheese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driver.FindElement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"cheese"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Link Text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IWebElement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cheese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driver.FindElement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.LinkText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"cheese"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Partial Link Text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IWebElement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cheese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driver.FindElement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.PartialLinkText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"cheese"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27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293" y="1355838"/>
            <a:ext cx="88380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Selector: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CSS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IWebElement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cheese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driver.FindElement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.CssSelector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"#food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span.dairy.aged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IWebElement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inputs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driver.FindElements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.XPath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"//input"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1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8380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sổ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driver.SwitchTo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().Frame(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frameName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driver.SwitchTo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().Window(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30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362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Consolas</vt:lpstr>
      <vt:lpstr>Wingdings</vt:lpstr>
      <vt:lpstr>Office Theme</vt:lpstr>
      <vt:lpstr>Kiểm Thử Và Đảm Bảo Chất Lượng</vt:lpstr>
      <vt:lpstr>Nhóm 4</vt:lpstr>
      <vt:lpstr>Nội Dung:</vt:lpstr>
      <vt:lpstr>I. Giới Thiệu Về WebDriver</vt:lpstr>
      <vt:lpstr>I. Giới Thiệu Về WebDriver</vt:lpstr>
      <vt:lpstr>II. Các Tính Năng Chính</vt:lpstr>
      <vt:lpstr>II. Các Tính Năng Chính</vt:lpstr>
      <vt:lpstr>II. Các Tính Năng Chính</vt:lpstr>
      <vt:lpstr>II. Các Tính Năng Chính</vt:lpstr>
      <vt:lpstr>II. Các Tính Năng Chính</vt:lpstr>
      <vt:lpstr>II. Các Tính Năng Chính</vt:lpstr>
      <vt:lpstr>II. Các Tính Năng Chính</vt:lpstr>
      <vt:lpstr>II. Các Tính Năng Chính</vt:lpstr>
      <vt:lpstr>III.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Tu</dc:creator>
  <cp:lastModifiedBy>Lương Chinh</cp:lastModifiedBy>
  <cp:revision>15</cp:revision>
  <dcterms:created xsi:type="dcterms:W3CDTF">2016-11-01T00:27:57Z</dcterms:created>
  <dcterms:modified xsi:type="dcterms:W3CDTF">2016-11-08T14:23:52Z</dcterms:modified>
</cp:coreProperties>
</file>