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4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307333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332232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103935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41192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132444-9A35-4026-A1F5-E2940955F3AF}" type="datetimeFigureOut">
              <a:rPr lang="en-US" smtClean="0"/>
              <a:t>01-Nov-16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128349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132444-9A35-4026-A1F5-E2940955F3AF}" type="datetimeFigureOut">
              <a:rPr lang="en-US" smtClean="0"/>
              <a:t>01-Nov-16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94427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132444-9A35-4026-A1F5-E2940955F3AF}" type="datetimeFigureOut">
              <a:rPr lang="en-US" smtClean="0"/>
              <a:t>01-Nov-16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38845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132444-9A35-4026-A1F5-E2940955F3AF}" type="datetimeFigureOut">
              <a:rPr lang="en-US" smtClean="0"/>
              <a:t>01-Nov-16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89836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32444-9A35-4026-A1F5-E2940955F3AF}" type="datetimeFigureOut">
              <a:rPr lang="en-US" smtClean="0"/>
              <a:t>01-Nov-16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92482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32444-9A35-4026-A1F5-E2940955F3AF}" type="datetimeFigureOut">
              <a:rPr lang="en-US" smtClean="0"/>
              <a:t>01-Nov-16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285434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32444-9A35-4026-A1F5-E2940955F3AF}" type="datetimeFigureOut">
              <a:rPr lang="en-US" smtClean="0"/>
              <a:t>01-Nov-16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A6B8-4474-499E-BA99-2D379FE4B0EB}" type="slidenum">
              <a:rPr lang="en-US" smtClean="0"/>
              <a:t>‹#›</a:t>
            </a:fld>
            <a:endParaRPr lang="en-US"/>
          </a:p>
        </p:txBody>
      </p:sp>
    </p:spTree>
    <p:extLst>
      <p:ext uri="{BB962C8B-B14F-4D97-AF65-F5344CB8AC3E}">
        <p14:creationId xmlns:p14="http://schemas.microsoft.com/office/powerpoint/2010/main" val="59049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32444-9A35-4026-A1F5-E2940955F3AF}" type="datetimeFigureOut">
              <a:rPr lang="en-US" smtClean="0"/>
              <a:t>01-Nov-16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5A6B8-4474-499E-BA99-2D379FE4B0EB}" type="slidenum">
              <a:rPr lang="en-US" smtClean="0"/>
              <a:t>‹#›</a:t>
            </a:fld>
            <a:endParaRPr lang="en-US"/>
          </a:p>
        </p:txBody>
      </p:sp>
    </p:spTree>
    <p:extLst>
      <p:ext uri="{BB962C8B-B14F-4D97-AF65-F5344CB8AC3E}">
        <p14:creationId xmlns:p14="http://schemas.microsoft.com/office/powerpoint/2010/main" val="1862138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2971800"/>
          </a:xfrm>
        </p:spPr>
        <p:txBody>
          <a:bodyPr>
            <a:normAutofit fontScale="90000"/>
          </a:bodyPr>
          <a:lstStyle/>
          <a:p>
            <a:r>
              <a:rPr lang="en-US" smtClean="0"/>
              <a:t>Giới thiệu tổng quan về </a:t>
            </a:r>
            <a:br>
              <a:rPr lang="en-US" smtClean="0"/>
            </a:br>
            <a:r>
              <a:rPr lang="en-US" smtClean="0"/>
              <a:t>Visual Studio Test Professional </a:t>
            </a:r>
            <a:br>
              <a:rPr lang="en-US" smtClean="0"/>
            </a:br>
            <a:r>
              <a:rPr lang="en-US" smtClean="0"/>
              <a:t/>
            </a:r>
            <a:br>
              <a:rPr lang="en-US" smtClean="0"/>
            </a:br>
            <a:r>
              <a:rPr lang="en-US" sz="2800" smtClean="0">
                <a:latin typeface="Arial" panose="020B0604020202020204" pitchFamily="34" charset="0"/>
                <a:cs typeface="Arial" panose="020B0604020202020204" pitchFamily="34" charset="0"/>
              </a:rPr>
              <a:t>Môn học: Kiểm thử phần mềm</a:t>
            </a:r>
            <a:r>
              <a:rPr lang="en-US"/>
              <a:t/>
            </a:r>
            <a:br>
              <a:rPr lang="en-US"/>
            </a:br>
            <a:endParaRPr lang="en-US"/>
          </a:p>
        </p:txBody>
      </p:sp>
      <p:sp>
        <p:nvSpPr>
          <p:cNvPr id="3" name="Subtitle 2"/>
          <p:cNvSpPr>
            <a:spLocks noGrp="1"/>
          </p:cNvSpPr>
          <p:nvPr>
            <p:ph type="subTitle" idx="1"/>
          </p:nvPr>
        </p:nvSpPr>
        <p:spPr>
          <a:xfrm>
            <a:off x="5257800" y="4267200"/>
            <a:ext cx="3124200" cy="2133600"/>
          </a:xfrm>
        </p:spPr>
        <p:txBody>
          <a:bodyPr>
            <a:normAutofit/>
          </a:bodyPr>
          <a:lstStyle/>
          <a:p>
            <a:pPr algn="l"/>
            <a:r>
              <a:rPr lang="en-US" sz="2400" smtClean="0">
                <a:solidFill>
                  <a:schemeClr val="tx1"/>
                </a:solidFill>
                <a:latin typeface="Arial" panose="020B0604020202020204" pitchFamily="34" charset="0"/>
                <a:cs typeface="Arial" panose="020B0604020202020204" pitchFamily="34" charset="0"/>
              </a:rPr>
              <a:t>Nhóm 3:</a:t>
            </a:r>
            <a:br>
              <a:rPr lang="en-US" sz="2400" smtClean="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Nguyễn Văn Tuynh</a:t>
            </a:r>
          </a:p>
          <a:p>
            <a:pPr algn="l"/>
            <a:r>
              <a:rPr lang="en-US" sz="2400" smtClean="0">
                <a:solidFill>
                  <a:schemeClr val="tx1"/>
                </a:solidFill>
                <a:latin typeface="Arial" panose="020B0604020202020204" pitchFamily="34" charset="0"/>
                <a:cs typeface="Arial" panose="020B0604020202020204" pitchFamily="34" charset="0"/>
              </a:rPr>
              <a:t>Hoàng Văn Nhã</a:t>
            </a:r>
            <a:br>
              <a:rPr lang="en-US" sz="2400" smtClean="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Ma Văn Tụ</a:t>
            </a:r>
            <a:br>
              <a:rPr lang="en-US" sz="2400" smtClean="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Đoàn Văn Thiện</a:t>
            </a:r>
            <a:endParaRPr lang="en-US" sz="2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883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a:latin typeface="Arial" panose="020B0604020202020204" pitchFamily="34" charset="0"/>
                <a:cs typeface="Arial" panose="020B0604020202020204" pitchFamily="34" charset="0"/>
              </a:rPr>
              <a:t>4</a:t>
            </a:r>
            <a:r>
              <a:rPr lang="en-US" sz="2400" smtClean="0">
                <a:latin typeface="Arial" panose="020B0604020202020204" pitchFamily="34" charset="0"/>
                <a:cs typeface="Arial" panose="020B0604020202020204" pitchFamily="34" charset="0"/>
              </a:rPr>
              <a:t>. Stakeholder feedback</a:t>
            </a:r>
          </a:p>
          <a:p>
            <a:pPr lvl="1"/>
            <a:r>
              <a:rPr lang="en-US" sz="2000" smtClean="0">
                <a:latin typeface="Arial" panose="020B0604020202020204" pitchFamily="34" charset="0"/>
                <a:cs typeface="Arial" panose="020B0604020202020204" pitchFamily="34" charset="0"/>
              </a:rPr>
              <a:t>Tìm kiếm thông tin phản hồi từ các bên liên quan bên ngoài nhóm phát triển: tiếp thị, đội bán hàng, … nó rất quan trọng để phát triển chất lượng phần mềm tốt hơn.</a:t>
            </a:r>
          </a:p>
          <a:p>
            <a:pPr lvl="1"/>
            <a:r>
              <a:rPr lang="en-US" sz="2000" smtClean="0">
                <a:latin typeface="Arial" panose="020B0604020202020204" pitchFamily="34" charset="0"/>
                <a:cs typeface="Arial" panose="020B0604020202020204" pitchFamily="34" charset="0"/>
              </a:rPr>
              <a:t>Team Services và Team Foundation Server có thể gửi yêu cầu thông tin phản hồi về user stories và chức năng của họ. Các bên liên quan có thể đáp ứng yêu cầu thông tin phản hồi bằng cách sử dụng extension trên trình duyệt là: Test and Feedback extension.</a:t>
            </a:r>
          </a:p>
          <a:p>
            <a:pPr lvl="1"/>
            <a:endParaRPr lang="en-US" sz="2000" smtClean="0">
              <a:latin typeface="Arial" panose="020B0604020202020204" pitchFamily="34" charset="0"/>
              <a:cs typeface="Arial" panose="020B0604020202020204" pitchFamily="34" charset="0"/>
            </a:endParaRPr>
          </a:p>
          <a:p>
            <a:pPr lvl="1"/>
            <a:endParaRPr lang="en-US" sz="2000" i="1"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15" y="3276600"/>
            <a:ext cx="6573167" cy="3419957"/>
          </a:xfrm>
          <a:prstGeom prst="rect">
            <a:avLst/>
          </a:prstGeom>
        </p:spPr>
      </p:pic>
    </p:spTree>
    <p:extLst>
      <p:ext uri="{BB962C8B-B14F-4D97-AF65-F5344CB8AC3E}">
        <p14:creationId xmlns:p14="http://schemas.microsoft.com/office/powerpoint/2010/main" val="29473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III. </a:t>
            </a:r>
            <a:r>
              <a:rPr lang="en-US"/>
              <a:t>Performance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Performance test sẽ kiểm tra chương trình của bạn thông qua Visual Studio Team Services với hàng trăm ngàn người sử dụng. </a:t>
            </a:r>
          </a:p>
          <a:p>
            <a:r>
              <a:rPr lang="en-US" sz="2400" smtClean="0"/>
              <a:t>Tạo ra hàng trăm ngàn kết nối trong vài phút, dựa trên điện toán đám mây. </a:t>
            </a:r>
          </a:p>
          <a:p>
            <a:endParaRPr lang="en-US" sz="240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76600"/>
            <a:ext cx="8181988" cy="3153878"/>
          </a:xfrm>
          <a:prstGeom prst="rect">
            <a:avLst/>
          </a:prstGeom>
        </p:spPr>
      </p:pic>
    </p:spTree>
    <p:extLst>
      <p:ext uri="{BB962C8B-B14F-4D97-AF65-F5344CB8AC3E}">
        <p14:creationId xmlns:p14="http://schemas.microsoft.com/office/powerpoint/2010/main" val="3537887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III. </a:t>
            </a:r>
            <a:r>
              <a:rPr lang="en-US"/>
              <a:t>Performance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Dễ dàng tạo ra các test về tải trang.</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Với việc sử dụng Visual Studio, Azure, Visual Studio Team Services, bạn có thể nhanh chóng tạo ra các test về tải trang bằng cách xác định một website, tải file,… Chạy và kiểm tra bằng công cụ Visual Studio</a:t>
            </a:r>
          </a:p>
          <a:p>
            <a:endParaRPr lang="en-US" sz="240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7588936" cy="2925277"/>
          </a:xfrm>
          <a:prstGeom prst="rect">
            <a:avLst/>
          </a:prstGeom>
        </p:spPr>
      </p:pic>
    </p:spTree>
    <p:extLst>
      <p:ext uri="{BB962C8B-B14F-4D97-AF65-F5344CB8AC3E}">
        <p14:creationId xmlns:p14="http://schemas.microsoft.com/office/powerpoint/2010/main" val="229419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III. </a:t>
            </a:r>
            <a:r>
              <a:rPr lang="en-US"/>
              <a:t>Performance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Hiển thị performance trong thời gian thực của ứng dụng thông qua biểu đồ và đồ thị.</a:t>
            </a:r>
          </a:p>
          <a:p>
            <a:endParaRPr lang="en-US" sz="2400">
              <a:latin typeface="Arial" panose="020B0604020202020204" pitchFamily="34" charset="0"/>
              <a:cs typeface="Arial" panose="020B0604020202020204" pitchFamily="34" charset="0"/>
            </a:endParaRPr>
          </a:p>
          <a:p>
            <a:endParaRPr lang="en-US" sz="240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110753"/>
            <a:ext cx="7575390" cy="2920056"/>
          </a:xfrm>
          <a:prstGeom prst="rect">
            <a:avLst/>
          </a:prstGeom>
        </p:spPr>
      </p:pic>
    </p:spTree>
    <p:extLst>
      <p:ext uri="{BB962C8B-B14F-4D97-AF65-F5344CB8AC3E}">
        <p14:creationId xmlns:p14="http://schemas.microsoft.com/office/powerpoint/2010/main" val="29214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IV. </a:t>
            </a:r>
            <a:r>
              <a:rPr lang="en-US" smtClean="0"/>
              <a:t>Continuous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Continuous testing với Visual Studio luôn duy trì chất lượng và tìm ra các vấn đề trong quá trình phát triển của bạn: build, run,…</a:t>
            </a:r>
          </a:p>
          <a:p>
            <a:r>
              <a:rPr lang="en-US" sz="2400" smtClean="0">
                <a:latin typeface="Arial" panose="020B0604020202020204" pitchFamily="34" charset="0"/>
                <a:cs typeface="Arial" panose="020B0604020202020204" pitchFamily="34" charset="0"/>
              </a:rPr>
              <a:t>Chọn các công nghệ test và sử dụng các framework cho việc test</a:t>
            </a:r>
          </a:p>
          <a:p>
            <a:r>
              <a:rPr lang="en-US" sz="2400" smtClean="0">
                <a:latin typeface="Arial" panose="020B0604020202020204" pitchFamily="34" charset="0"/>
                <a:cs typeface="Arial" panose="020B0604020202020204" pitchFamily="34" charset="0"/>
              </a:rPr>
              <a:t>Báo cáo và phân tích phong phú: khi quá trình build được thực hiện, từ đó xem xét kết quả thử nghiệm của bạn để giải quyết các vấn đề bạn tìm thấy. </a:t>
            </a:r>
          </a:p>
          <a:p>
            <a:endParaRPr lang="en-US" sz="240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311" y="3124200"/>
            <a:ext cx="6649378" cy="3067478"/>
          </a:xfrm>
          <a:prstGeom prst="rect">
            <a:avLst/>
          </a:prstGeom>
        </p:spPr>
      </p:pic>
    </p:spTree>
    <p:extLst>
      <p:ext uri="{BB962C8B-B14F-4D97-AF65-F5344CB8AC3E}">
        <p14:creationId xmlns:p14="http://schemas.microsoft.com/office/powerpoint/2010/main" val="671131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V. </a:t>
            </a:r>
            <a:r>
              <a:rPr lang="en-US"/>
              <a:t>Developer testing tools</a:t>
            </a:r>
            <a:r>
              <a:rPr lang="en-US"/>
              <a:t> </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Visual Studio cung cấp một loạt các công cụ và kĩ thuật cho các nhà phát triển để bảo trì các đoạn mã, chương trình với các unit testing</a:t>
            </a:r>
          </a:p>
          <a:p>
            <a:r>
              <a:rPr lang="en-US" sz="2400" smtClean="0">
                <a:latin typeface="Arial" panose="020B0604020202020204" pitchFamily="34" charset="0"/>
                <a:cs typeface="Arial" panose="020B0604020202020204" pitchFamily="34" charset="0"/>
              </a:rPr>
              <a:t>Tránh hồi quy với Intelli Test: Với bug lurk, với việc đầu vào đúng khi chưa được kiểm tra trả về sai</a:t>
            </a:r>
          </a:p>
          <a:p>
            <a:endParaRPr lang="en-US" sz="2400" smtClean="0">
              <a:latin typeface="Arial" panose="020B0604020202020204" pitchFamily="34" charset="0"/>
              <a:cs typeface="Arial" panose="020B0604020202020204" pitchFamily="34" charset="0"/>
            </a:endParaRPr>
          </a:p>
          <a:p>
            <a:endParaRPr lang="en-US" sz="240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674" y="2286000"/>
            <a:ext cx="6057900" cy="3333750"/>
          </a:xfrm>
          <a:prstGeom prst="rect">
            <a:avLst/>
          </a:prstGeom>
        </p:spPr>
      </p:pic>
    </p:spTree>
    <p:extLst>
      <p:ext uri="{BB962C8B-B14F-4D97-AF65-F5344CB8AC3E}">
        <p14:creationId xmlns:p14="http://schemas.microsoft.com/office/powerpoint/2010/main" val="104918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mtClean="0"/>
              <a:t>V. </a:t>
            </a:r>
            <a:r>
              <a:rPr lang="en-US"/>
              <a:t>Developer testing tools</a:t>
            </a:r>
            <a:r>
              <a:rPr lang="en-US"/>
              <a:t> </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Để kiểm tra độ bao phủ của chương trình, chúng ta có thể sử dụng Visual Studio</a:t>
            </a:r>
          </a:p>
          <a:p>
            <a:r>
              <a:rPr lang="en-US" sz="2400" smtClean="0">
                <a:latin typeface="Arial" panose="020B0604020202020204" pitchFamily="34" charset="0"/>
                <a:cs typeface="Arial" panose="020B0604020202020204" pitchFamily="34" charset="0"/>
              </a:rPr>
              <a:t>Phân tích Code Coverage có thể được áp dụng cho cả mã được quản lý (CLI) cũng như không được quản lý (native)</a:t>
            </a:r>
          </a:p>
          <a:p>
            <a:endParaRPr lang="en-US" sz="2400" smtClean="0">
              <a:latin typeface="Arial" panose="020B0604020202020204" pitchFamily="34" charset="0"/>
              <a:cs typeface="Arial" panose="020B0604020202020204" pitchFamily="34" charset="0"/>
            </a:endParaRPr>
          </a:p>
          <a:p>
            <a:endParaRPr lang="en-US" sz="240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248" y="389296"/>
            <a:ext cx="6441504" cy="6079407"/>
          </a:xfrm>
          <a:prstGeom prst="rect">
            <a:avLst/>
          </a:prstGeom>
        </p:spPr>
      </p:pic>
    </p:spTree>
    <p:extLst>
      <p:ext uri="{BB962C8B-B14F-4D97-AF65-F5344CB8AC3E}">
        <p14:creationId xmlns:p14="http://schemas.microsoft.com/office/powerpoint/2010/main" val="14709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76600"/>
            <a:ext cx="8229600" cy="1143000"/>
          </a:xfrm>
        </p:spPr>
        <p:txBody>
          <a:bodyPr/>
          <a:lstStyle/>
          <a:p>
            <a:r>
              <a:rPr lang="en-US" smtClean="0"/>
              <a:t>Cảm ơn mọi người đã lắng nghe.</a:t>
            </a:r>
            <a:endParaRPr lang="en-US"/>
          </a:p>
        </p:txBody>
      </p:sp>
    </p:spTree>
    <p:extLst>
      <p:ext uri="{BB962C8B-B14F-4D97-AF65-F5344CB8AC3E}">
        <p14:creationId xmlns:p14="http://schemas.microsoft.com/office/powerpoint/2010/main" val="3014043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thuyết trình</a:t>
            </a:r>
            <a:endParaRPr lang="en-US"/>
          </a:p>
        </p:txBody>
      </p:sp>
      <p:sp>
        <p:nvSpPr>
          <p:cNvPr id="3" name="Content Placeholder 2"/>
          <p:cNvSpPr>
            <a:spLocks noGrp="1"/>
          </p:cNvSpPr>
          <p:nvPr>
            <p:ph idx="1"/>
          </p:nvPr>
        </p:nvSpPr>
        <p:spPr/>
        <p:txBody>
          <a:bodyPr/>
          <a:lstStyle/>
          <a:p>
            <a:r>
              <a:rPr lang="en-US" smtClean="0"/>
              <a:t>Giới thiệu tổng quan về công cụ</a:t>
            </a:r>
          </a:p>
          <a:p>
            <a:r>
              <a:rPr lang="en-US"/>
              <a:t>Manual and </a:t>
            </a:r>
            <a:r>
              <a:rPr lang="en-US"/>
              <a:t>exploratory </a:t>
            </a:r>
            <a:r>
              <a:rPr lang="en-US" smtClean="0"/>
              <a:t>testing</a:t>
            </a:r>
          </a:p>
          <a:p>
            <a:r>
              <a:rPr lang="en-US" smtClean="0"/>
              <a:t>Performance testing</a:t>
            </a:r>
          </a:p>
          <a:p>
            <a:r>
              <a:rPr lang="en-US"/>
              <a:t>Continuous </a:t>
            </a:r>
            <a:r>
              <a:rPr lang="en-US" smtClean="0"/>
              <a:t>testing</a:t>
            </a:r>
          </a:p>
          <a:p>
            <a:r>
              <a:rPr lang="en-US"/>
              <a:t>Developer tools and </a:t>
            </a:r>
            <a:r>
              <a:rPr lang="en-US"/>
              <a:t>unit </a:t>
            </a:r>
            <a:r>
              <a:rPr lang="en-US" smtClean="0"/>
              <a:t>testing</a:t>
            </a:r>
            <a:endParaRPr lang="en-US"/>
          </a:p>
          <a:p>
            <a:r>
              <a:rPr lang="en-US" smtClean="0"/>
              <a:t>Tổng kết</a:t>
            </a:r>
            <a:endParaRPr lang="en-US"/>
          </a:p>
        </p:txBody>
      </p:sp>
    </p:spTree>
    <p:extLst>
      <p:ext uri="{BB962C8B-B14F-4D97-AF65-F5344CB8AC3E}">
        <p14:creationId xmlns:p14="http://schemas.microsoft.com/office/powerpoint/2010/main" val="1926446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Giới thiệu tổng quan về công cụ</a:t>
            </a:r>
            <a:endParaRPr lang="en-US" smtClean="0"/>
          </a:p>
        </p:txBody>
      </p:sp>
      <p:sp>
        <p:nvSpPr>
          <p:cNvPr id="3" name="Content Placeholder 2"/>
          <p:cNvSpPr>
            <a:spLocks noGrp="1"/>
          </p:cNvSpPr>
          <p:nvPr>
            <p:ph idx="1"/>
          </p:nvPr>
        </p:nvSpPr>
        <p:spPr/>
        <p:txBody>
          <a:bodyPr>
            <a:normAutofit/>
          </a:bodyPr>
          <a:lstStyle/>
          <a:p>
            <a:pPr algn="just"/>
            <a:r>
              <a:rPr lang="en-US" sz="2400" smtClean="0">
                <a:latin typeface="Arial" panose="020B0604020202020204" pitchFamily="34" charset="0"/>
                <a:cs typeface="Arial" panose="020B0604020202020204" pitchFamily="34" charset="0"/>
              </a:rPr>
              <a:t>Quá trình test cần liên tục trong quá trình code, build hay deploy ứng dụng. Việc tìm những vấn đề trước khi đưa ứng dụng ra bên ngoài hoặc cập nhật sản phẩm. Do đó cần có các công cụ test.</a:t>
            </a:r>
          </a:p>
          <a:p>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429000"/>
            <a:ext cx="6287377" cy="3277132"/>
          </a:xfrm>
          <a:prstGeom prst="rect">
            <a:avLst/>
          </a:prstGeom>
        </p:spPr>
      </p:pic>
    </p:spTree>
    <p:extLst>
      <p:ext uri="{BB962C8B-B14F-4D97-AF65-F5344CB8AC3E}">
        <p14:creationId xmlns:p14="http://schemas.microsoft.com/office/powerpoint/2010/main" val="3914187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Giới thiệu tổng quan về công cụ</a:t>
            </a:r>
            <a:endParaRPr lang="en-US" smtClean="0"/>
          </a:p>
        </p:txBody>
      </p:sp>
      <p:sp>
        <p:nvSpPr>
          <p:cNvPr id="3" name="Content Placeholder 2"/>
          <p:cNvSpPr>
            <a:spLocks noGrp="1"/>
          </p:cNvSpPr>
          <p:nvPr>
            <p:ph idx="1"/>
          </p:nvPr>
        </p:nvSpPr>
        <p:spPr/>
        <p:txBody>
          <a:bodyPr>
            <a:normAutofit/>
          </a:bodyPr>
          <a:lstStyle/>
          <a:p>
            <a:pPr algn="just"/>
            <a:r>
              <a:rPr lang="en-US" sz="2400" smtClean="0">
                <a:latin typeface="Arial" panose="020B0604020202020204" pitchFamily="34" charset="0"/>
                <a:cs typeface="Arial" panose="020B0604020202020204" pitchFamily="34" charset="0"/>
              </a:rPr>
              <a:t>Visual Studio Test Professional là một giải pháp toàn diện, tích hợp chất lượng trong suốt vòng đời ứng dụng. Với việc tận dụng lợi thế của quản lý vòng đời ứng dụng (ALM) các công cụ trên trang web hoặc trong điện toán đám mây để giữ cho nhóm bạn có thể sửa lại cho đúng.</a:t>
            </a:r>
          </a:p>
          <a:p>
            <a:pPr algn="just"/>
            <a:r>
              <a:rPr lang="en-US" sz="2400" smtClean="0">
                <a:latin typeface="Arial" panose="020B0604020202020204" pitchFamily="34" charset="0"/>
                <a:cs typeface="Arial" panose="020B0604020202020204" pitchFamily="34" charset="0"/>
              </a:rPr>
              <a:t>Hỗ trợ kiểm tra thủ công hoặc tự động để đảm bảo bạn đã kiểm tra, thử nghiệm kĩ lưỡng. Do đó, bạn có thể cung cấp tới tay khách hàng những sản phẩm có chất lượng.</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8047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p:txBody>
          <a:bodyPr>
            <a:normAutofit/>
          </a:bodyPr>
          <a:lstStyle/>
          <a:p>
            <a:pPr algn="just"/>
            <a:r>
              <a:rPr lang="en-US" sz="2400" smtClean="0">
                <a:latin typeface="Arial" panose="020B0604020202020204" pitchFamily="34" charset="0"/>
                <a:cs typeface="Arial" panose="020B0604020202020204" pitchFamily="34" charset="0"/>
              </a:rPr>
              <a:t>Dưới đây là hình ảnh về cách tiếp cận toàn diện để kiểm tra thủ công, các loại kiểm tra thủ công và các người có liên quan.</a:t>
            </a:r>
          </a:p>
          <a:p>
            <a:pPr algn="just"/>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55219"/>
            <a:ext cx="6335009" cy="2410161"/>
          </a:xfrm>
          <a:prstGeom prst="rect">
            <a:avLst/>
          </a:prstGeom>
        </p:spPr>
      </p:pic>
    </p:spTree>
    <p:extLst>
      <p:ext uri="{BB962C8B-B14F-4D97-AF65-F5344CB8AC3E}">
        <p14:creationId xmlns:p14="http://schemas.microsoft.com/office/powerpoint/2010/main" val="1822930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p:txBody>
          <a:bodyPr>
            <a:normAutofit/>
          </a:bodyPr>
          <a:lstStyle/>
          <a:p>
            <a:pPr algn="just"/>
            <a:r>
              <a:rPr lang="en-US" sz="2400" smtClean="0">
                <a:latin typeface="Arial" panose="020B0604020202020204" pitchFamily="34" charset="0"/>
                <a:cs typeface="Arial" panose="020B0604020202020204" pitchFamily="34" charset="0"/>
              </a:rPr>
              <a:t>1. Planned Manual testing</a:t>
            </a:r>
            <a:r>
              <a:rPr lang="en-US" sz="2800" smtClean="0">
                <a:latin typeface="Arial" panose="020B0604020202020204" pitchFamily="34" charset="0"/>
                <a:cs typeface="Arial" panose="020B0604020202020204" pitchFamily="34" charset="0"/>
              </a:rPr>
              <a:t>:</a:t>
            </a:r>
          </a:p>
          <a:p>
            <a:pPr lvl="1" algn="just"/>
            <a:r>
              <a:rPr lang="en-US" sz="2400" smtClean="0">
                <a:latin typeface="Arial" panose="020B0604020202020204" pitchFamily="34" charset="0"/>
                <a:cs typeface="Arial" panose="020B0604020202020204" pitchFamily="34" charset="0"/>
              </a:rPr>
              <a:t>Hướng dẫn kiểm tra bằng cách tổ chức kiểm tra dựa trên những kế hoạch kiểm tra và những thử nghiệm bằng cách thử chỉ định hoặc phương pháp đo.</a:t>
            </a:r>
          </a:p>
          <a:p>
            <a:pPr lvl="1" algn="just"/>
            <a:r>
              <a:rPr lang="en-US" sz="2400" smtClean="0">
                <a:latin typeface="Arial" panose="020B0604020202020204" pitchFamily="34" charset="0"/>
                <a:cs typeface="Arial" panose="020B0604020202020204" pitchFamily="34" charset="0"/>
              </a:rPr>
              <a:t>Hướng dẫn kiểm tra đã phát triển cùng với quá trình phát triển phần mềm dựa trên những mô hình như Agile. </a:t>
            </a:r>
            <a:r>
              <a:rPr lang="en-US" sz="2400" smtClean="0">
                <a:latin typeface="Arial" panose="020B0604020202020204" pitchFamily="34" charset="0"/>
                <a:cs typeface="Arial" panose="020B0604020202020204" pitchFamily="34" charset="0"/>
              </a:rPr>
              <a:t>Đội test có thể bắt đầu từ Kanban của họ trong các Work Hub.</a:t>
            </a:r>
          </a:p>
          <a:p>
            <a:pPr marL="457200" lvl="1" indent="0" algn="just">
              <a:buNone/>
            </a:pPr>
            <a:endParaRPr lang="en-US" sz="2400" smtClean="0">
              <a:latin typeface="Arial" panose="020B0604020202020204" pitchFamily="34" charset="0"/>
              <a:cs typeface="Arial" panose="020B0604020202020204" pitchFamily="34" charset="0"/>
            </a:endParaRPr>
          </a:p>
          <a:p>
            <a:pPr marL="457200" lvl="1" indent="0" algn="just">
              <a:buNone/>
            </a:pPr>
            <a:r>
              <a:rPr lang="en-US" sz="240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61704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p:txBody>
          <a:bodyPr>
            <a:normAutofit/>
          </a:bodyPr>
          <a:lstStyle/>
          <a:p>
            <a:pPr algn="just"/>
            <a:r>
              <a:rPr lang="en-US" sz="2400">
                <a:latin typeface="Arial" panose="020B0604020202020204" pitchFamily="34" charset="0"/>
                <a:cs typeface="Arial" panose="020B0604020202020204" pitchFamily="34" charset="0"/>
              </a:rPr>
              <a:t>1</a:t>
            </a:r>
            <a:r>
              <a:rPr lang="en-US" sz="2400" smtClean="0">
                <a:latin typeface="Arial" panose="020B0604020202020204" pitchFamily="34" charset="0"/>
                <a:cs typeface="Arial" panose="020B0604020202020204" pitchFamily="34" charset="0"/>
              </a:rPr>
              <a:t>. Planned Manual testing</a:t>
            </a:r>
            <a:r>
              <a:rPr lang="en-US" sz="2800" smtClean="0">
                <a:latin typeface="Arial" panose="020B0604020202020204" pitchFamily="34" charset="0"/>
                <a:cs typeface="Arial" panose="020B0604020202020204" pitchFamily="34" charset="0"/>
              </a:rPr>
              <a:t>:</a:t>
            </a:r>
          </a:p>
          <a:p>
            <a:pPr marL="457200" lvl="1" indent="0" algn="just">
              <a:buNone/>
            </a:pPr>
            <a:r>
              <a:rPr lang="en-US" sz="2400" smtClean="0">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38400"/>
            <a:ext cx="6401693" cy="3458058"/>
          </a:xfrm>
          <a:prstGeom prst="rect">
            <a:avLst/>
          </a:prstGeom>
        </p:spPr>
      </p:pic>
    </p:spTree>
    <p:extLst>
      <p:ext uri="{BB962C8B-B14F-4D97-AF65-F5344CB8AC3E}">
        <p14:creationId xmlns:p14="http://schemas.microsoft.com/office/powerpoint/2010/main" val="3624501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p:txBody>
          <a:bodyPr>
            <a:normAutofit/>
          </a:bodyPr>
          <a:lstStyle/>
          <a:p>
            <a:r>
              <a:rPr lang="en-US" sz="2400" smtClean="0">
                <a:latin typeface="Arial" panose="020B0604020202020204" pitchFamily="34" charset="0"/>
                <a:cs typeface="Arial" panose="020B0604020202020204" pitchFamily="34" charset="0"/>
              </a:rPr>
              <a:t>2. User Acceptance Testing:</a:t>
            </a:r>
          </a:p>
          <a:p>
            <a:pPr lvl="1"/>
            <a:r>
              <a:rPr lang="en-US" sz="2000" smtClean="0">
                <a:latin typeface="Arial" panose="020B0604020202020204" pitchFamily="34" charset="0"/>
                <a:cs typeface="Arial" panose="020B0604020202020204" pitchFamily="34" charset="0"/>
              </a:rPr>
              <a:t>Trải nghiệm người dùng (UTA) là một yếu tố quan trọng trong phát triển phần mềm để đảm bảo giá trị theo yêu cầu khách hàng đang được phát triển bởi đội kĩ thuật. Team Services and Team Foundation Server cung cấp các công cụ và chức năng quản lý những trải nghiệm người dùng. </a:t>
            </a:r>
          </a:p>
          <a:p>
            <a:pPr lvl="1"/>
            <a:endParaRPr lang="en-US" sz="200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72" y="2819400"/>
            <a:ext cx="6458851" cy="4016188"/>
          </a:xfrm>
          <a:prstGeom prst="rect">
            <a:avLst/>
          </a:prstGeom>
        </p:spPr>
      </p:pic>
    </p:spTree>
    <p:extLst>
      <p:ext uri="{BB962C8B-B14F-4D97-AF65-F5344CB8AC3E}">
        <p14:creationId xmlns:p14="http://schemas.microsoft.com/office/powerpoint/2010/main" val="89176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II. Manual </a:t>
            </a:r>
            <a:r>
              <a:rPr lang="en-US"/>
              <a:t>and exploratory testing</a:t>
            </a:r>
            <a:endParaRPr lang="en-US" smtClean="0"/>
          </a:p>
        </p:txBody>
      </p:sp>
      <p:sp>
        <p:nvSpPr>
          <p:cNvPr id="3" name="Content Placeholder 2"/>
          <p:cNvSpPr>
            <a:spLocks noGrp="1"/>
          </p:cNvSpPr>
          <p:nvPr>
            <p:ph idx="1"/>
          </p:nvPr>
        </p:nvSpPr>
        <p:spPr>
          <a:xfrm>
            <a:off x="457200" y="1600200"/>
            <a:ext cx="8229600" cy="4525963"/>
          </a:xfrm>
        </p:spPr>
        <p:txBody>
          <a:bodyPr>
            <a:normAutofit/>
          </a:bodyPr>
          <a:lstStyle/>
          <a:p>
            <a:r>
              <a:rPr lang="en-US" sz="2400" smtClean="0">
                <a:latin typeface="Arial" panose="020B0604020202020204" pitchFamily="34" charset="0"/>
                <a:cs typeface="Arial" panose="020B0604020202020204" pitchFamily="34" charset="0"/>
              </a:rPr>
              <a:t>3. Exploratory testing for everyone:</a:t>
            </a:r>
          </a:p>
          <a:p>
            <a:pPr lvl="1"/>
            <a:r>
              <a:rPr lang="en-US" sz="2000" smtClean="0">
                <a:latin typeface="Arial" panose="020B0604020202020204" pitchFamily="34" charset="0"/>
                <a:cs typeface="Arial" panose="020B0604020202020204" pitchFamily="34" charset="0"/>
              </a:rPr>
              <a:t>Chất lượng tối đa trong phát triển phần mềm là 1 trách nhiệm được chia sẻ giữa người phát triển, người quản lý, người dùng…Team Services và Team Foundation Server cung cấp một phần mở rộng gọn nhẹ, dựa trên extension trình duyệt gọi là Test and Feedback extension, </a:t>
            </a:r>
            <a:r>
              <a:rPr lang="en-US" sz="2000" i="1" smtClean="0">
                <a:latin typeface="Arial" panose="020B0604020202020204" pitchFamily="34" charset="0"/>
                <a:cs typeface="Arial" panose="020B0604020202020204" pitchFamily="34" charset="0"/>
              </a:rPr>
              <a:t>cho phép tất cả mọi người đóng góp vào chất lượng của các ứng dụng trang web của bạn</a:t>
            </a:r>
          </a:p>
          <a:p>
            <a:pPr lvl="1"/>
            <a:endParaRPr lang="en-US" sz="2000" i="1"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971800"/>
            <a:ext cx="5562600" cy="3886200"/>
          </a:xfrm>
          <a:prstGeom prst="rect">
            <a:avLst/>
          </a:prstGeom>
        </p:spPr>
      </p:pic>
    </p:spTree>
    <p:extLst>
      <p:ext uri="{BB962C8B-B14F-4D97-AF65-F5344CB8AC3E}">
        <p14:creationId xmlns:p14="http://schemas.microsoft.com/office/powerpoint/2010/main" val="267464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913</Words>
  <Application>Microsoft Office PowerPoint</Application>
  <PresentationFormat>On-screen Show (4:3)</PresentationFormat>
  <Paragraphs>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Giới thiệu tổng quan về  Visual Studio Test Professional   Môn học: Kiểm thử phần mềm </vt:lpstr>
      <vt:lpstr>Nội dung thuyết trình</vt:lpstr>
      <vt:lpstr>I. Giới thiệu tổng quan về công cụ</vt:lpstr>
      <vt:lpstr>I. Giới thiệu tổng quan về công cụ</vt:lpstr>
      <vt:lpstr>II. Manual and exploratory testing</vt:lpstr>
      <vt:lpstr>II. Manual and exploratory testing</vt:lpstr>
      <vt:lpstr>II. Manual and exploratory testing</vt:lpstr>
      <vt:lpstr>II. Manual and exploratory testing</vt:lpstr>
      <vt:lpstr>II. Manual and exploratory testing</vt:lpstr>
      <vt:lpstr>II. Manual and exploratory testing</vt:lpstr>
      <vt:lpstr>III. Performance testing</vt:lpstr>
      <vt:lpstr>III. Performance testing</vt:lpstr>
      <vt:lpstr>III. Performance testing</vt:lpstr>
      <vt:lpstr>IV. Continuous testing</vt:lpstr>
      <vt:lpstr>V. Developer testing tools </vt:lpstr>
      <vt:lpstr>V. Developer testing tools </vt:lpstr>
      <vt:lpstr>Cảm ơn mọi người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tổng quan về  Visual Studio Test Professional </dc:title>
  <dc:creator>doanvanthien</dc:creator>
  <cp:lastModifiedBy>doanvanthien</cp:lastModifiedBy>
  <cp:revision>24</cp:revision>
  <dcterms:created xsi:type="dcterms:W3CDTF">2016-10-31T21:12:27Z</dcterms:created>
  <dcterms:modified xsi:type="dcterms:W3CDTF">2016-10-31T23:13:12Z</dcterms:modified>
</cp:coreProperties>
</file>