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309" r:id="rId7"/>
    <p:sldId id="314" r:id="rId8"/>
    <p:sldId id="310" r:id="rId9"/>
    <p:sldId id="312" r:id="rId10"/>
    <p:sldId id="311" r:id="rId11"/>
    <p:sldId id="277" r:id="rId12"/>
    <p:sldId id="316" r:id="rId13"/>
    <p:sldId id="317" r:id="rId14"/>
    <p:sldId id="274" r:id="rId15"/>
    <p:sldId id="315" r:id="rId16"/>
  </p:sldIdLst>
  <p:sldSz cx="9144000" cy="5143500" type="screen16x9"/>
  <p:notesSz cx="6858000" cy="9144000"/>
  <p:embeddedFontLst>
    <p:embeddedFont>
      <p:font typeface="Fredoka One" panose="02000000000000000000" pitchFamily="2" charset="77"/>
      <p:regular r:id="rId18"/>
    </p:embeddedFont>
    <p:embeddedFont>
      <p:font typeface="Karla" pitchFamily="2" charset="77"/>
      <p:regular r:id="rId19"/>
      <p:bold r:id="rId20"/>
      <p:italic r:id="rId21"/>
      <p:boldItalic r:id="rId22"/>
    </p:embeddedFont>
    <p:embeddedFont>
      <p:font typeface="Karla Medium" panose="020F0502020204030204" pitchFamily="34" charset="0"/>
      <p:regular r:id="rId23"/>
      <p:bold r:id="rId24"/>
      <p:italic r:id="rId25"/>
      <p:boldItalic r:id="rId26"/>
    </p:embeddedFont>
    <p:embeddedFont>
      <p:font typeface="Roboto Condensed Light" panose="020F0302020204030204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1D2"/>
    <a:srgbClr val="FF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E10A85-83CF-40AA-AEEC-AA0DA2905870}">
  <a:tblStyle styleId="{62E10A85-83CF-40AA-AEEC-AA0DA2905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6" d="100"/>
          <a:sy n="136" d="100"/>
        </p:scale>
        <p:origin x="200" y="504"/>
      </p:cViewPr>
      <p:guideLst>
        <p:guide orient="horz" pos="5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1d3c097be0_8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1d3c097be0_8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11d4f3bf491_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11d4f3bf491_2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93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d4f3bf49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1d4f3bf49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09f6a330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09f6a330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09f6a330b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09f6a330b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09f6a330b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f09f6a330b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09f6a330b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09f6a330b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99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09f6a330b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09f6a330b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828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09f6a330b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09f6a330b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7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d3c097be0_8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d3c097be0_8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10" name="Google Shape;10;p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46925" y="1448375"/>
            <a:ext cx="7453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442375" y="3510482"/>
            <a:ext cx="4381800" cy="46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6949180" y="267"/>
            <a:ext cx="2194622" cy="2273856"/>
            <a:chOff x="6949180" y="267"/>
            <a:chExt cx="2194622" cy="2273856"/>
          </a:xfrm>
        </p:grpSpPr>
        <p:sp>
          <p:nvSpPr>
            <p:cNvPr id="331" name="Google Shape;331;p26"/>
            <p:cNvSpPr/>
            <p:nvPr/>
          </p:nvSpPr>
          <p:spPr>
            <a:xfrm rot="10800000" flipH="1">
              <a:off x="6949193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rot="10800000" flipH="1">
              <a:off x="6949180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6"/>
          <p:cNvSpPr txBox="1">
            <a:spLocks noGrp="1"/>
          </p:cNvSpPr>
          <p:nvPr>
            <p:ph type="subTitle" idx="1"/>
          </p:nvPr>
        </p:nvSpPr>
        <p:spPr>
          <a:xfrm>
            <a:off x="713412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34" name="Google Shape;334;p26"/>
          <p:cNvSpPr txBox="1">
            <a:spLocks noGrp="1"/>
          </p:cNvSpPr>
          <p:nvPr>
            <p:ph type="title"/>
          </p:nvPr>
        </p:nvSpPr>
        <p:spPr>
          <a:xfrm>
            <a:off x="715914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5" name="Google Shape;335;p26"/>
          <p:cNvSpPr txBox="1">
            <a:spLocks noGrp="1"/>
          </p:cNvSpPr>
          <p:nvPr>
            <p:ph type="subTitle" idx="2"/>
          </p:nvPr>
        </p:nvSpPr>
        <p:spPr>
          <a:xfrm>
            <a:off x="713400" y="3927001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title" idx="3"/>
          </p:nvPr>
        </p:nvSpPr>
        <p:spPr>
          <a:xfrm>
            <a:off x="713400" y="3532918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4"/>
          </p:nvPr>
        </p:nvSpPr>
        <p:spPr>
          <a:xfrm>
            <a:off x="3422261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title" idx="5"/>
          </p:nvPr>
        </p:nvSpPr>
        <p:spPr>
          <a:xfrm>
            <a:off x="3424775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9" name="Google Shape;339;p26"/>
          <p:cNvSpPr txBox="1">
            <a:spLocks noGrp="1"/>
          </p:cNvSpPr>
          <p:nvPr>
            <p:ph type="subTitle" idx="6"/>
          </p:nvPr>
        </p:nvSpPr>
        <p:spPr>
          <a:xfrm>
            <a:off x="3422250" y="3927003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title" idx="7"/>
          </p:nvPr>
        </p:nvSpPr>
        <p:spPr>
          <a:xfrm>
            <a:off x="3422250" y="3532926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8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9"/>
          </p:nvPr>
        </p:nvSpPr>
        <p:spPr>
          <a:xfrm>
            <a:off x="6131111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 idx="13"/>
          </p:nvPr>
        </p:nvSpPr>
        <p:spPr>
          <a:xfrm>
            <a:off x="6133625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14"/>
          </p:nvPr>
        </p:nvSpPr>
        <p:spPr>
          <a:xfrm>
            <a:off x="6131099" y="3927003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title" idx="15"/>
          </p:nvPr>
        </p:nvSpPr>
        <p:spPr>
          <a:xfrm>
            <a:off x="6131100" y="3532926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 flipH="1">
            <a:off x="-284616" y="4350283"/>
            <a:ext cx="1105134" cy="1078956"/>
            <a:chOff x="2180272" y="-464800"/>
            <a:chExt cx="1256977" cy="1227202"/>
          </a:xfrm>
        </p:grpSpPr>
        <p:sp>
          <p:nvSpPr>
            <p:cNvPr id="347" name="Google Shape;347;p2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26"/>
          <p:cNvSpPr/>
          <p:nvPr/>
        </p:nvSpPr>
        <p:spPr>
          <a:xfrm>
            <a:off x="195424" y="1542502"/>
            <a:ext cx="232899" cy="26062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7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0"/>
          <p:cNvGrpSpPr/>
          <p:nvPr/>
        </p:nvGrpSpPr>
        <p:grpSpPr>
          <a:xfrm flipH="1">
            <a:off x="534" y="2463493"/>
            <a:ext cx="2582016" cy="2679973"/>
            <a:chOff x="4597361" y="424599"/>
            <a:chExt cx="4546603" cy="4719092"/>
          </a:xfrm>
        </p:grpSpPr>
        <p:sp>
          <p:nvSpPr>
            <p:cNvPr id="415" name="Google Shape;415;p30"/>
            <p:cNvSpPr/>
            <p:nvPr/>
          </p:nvSpPr>
          <p:spPr>
            <a:xfrm>
              <a:off x="4597361" y="424599"/>
              <a:ext cx="4546590" cy="471909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0"/>
          <p:cNvGrpSpPr/>
          <p:nvPr/>
        </p:nvGrpSpPr>
        <p:grpSpPr>
          <a:xfrm rot="10800000" flipH="1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418" name="Google Shape;418;p30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0"/>
          <p:cNvSpPr txBox="1">
            <a:spLocks noGrp="1"/>
          </p:cNvSpPr>
          <p:nvPr>
            <p:ph type="title"/>
          </p:nvPr>
        </p:nvSpPr>
        <p:spPr>
          <a:xfrm>
            <a:off x="2582550" y="901200"/>
            <a:ext cx="39789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subTitle" idx="1"/>
          </p:nvPr>
        </p:nvSpPr>
        <p:spPr>
          <a:xfrm>
            <a:off x="2582550" y="1722400"/>
            <a:ext cx="3978900" cy="14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1437600" y="3882075"/>
            <a:ext cx="626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/>
          <p:nvPr/>
        </p:nvSpPr>
        <p:spPr>
          <a:xfrm rot="10800000" flipH="1">
            <a:off x="6318670" y="-2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1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429" name="Google Shape;429;p3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2261496"/>
            <a:ext cx="3916572" cy="2889942"/>
            <a:chOff x="0" y="2261496"/>
            <a:chExt cx="3916572" cy="2889942"/>
          </a:xfrm>
        </p:grpSpPr>
        <p:sp>
          <p:nvSpPr>
            <p:cNvPr id="20" name="Google Shape;20;p3"/>
            <p:cNvSpPr/>
            <p:nvPr/>
          </p:nvSpPr>
          <p:spPr>
            <a:xfrm>
              <a:off x="0" y="2261496"/>
              <a:ext cx="3916572" cy="2889942"/>
            </a:xfrm>
            <a:custGeom>
              <a:avLst/>
              <a:gdLst/>
              <a:ahLst/>
              <a:cxnLst/>
              <a:rect l="l" t="t" r="r" b="b"/>
              <a:pathLst>
                <a:path w="59342" h="43787" extrusionOk="0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2261496"/>
              <a:ext cx="3916572" cy="2889942"/>
            </a:xfrm>
            <a:custGeom>
              <a:avLst/>
              <a:gdLst/>
              <a:ahLst/>
              <a:cxnLst/>
              <a:rect l="l" t="t" r="r" b="b"/>
              <a:pathLst>
                <a:path w="59342" h="43787" extrusionOk="0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185100" y="1371150"/>
            <a:ext cx="60012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-131328" y="1098083"/>
            <a:ext cx="282148" cy="315759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158700" y="129000"/>
            <a:ext cx="8826600" cy="4885500"/>
            <a:chOff x="158700" y="129000"/>
            <a:chExt cx="8826600" cy="4885500"/>
          </a:xfrm>
        </p:grpSpPr>
        <p:sp>
          <p:nvSpPr>
            <p:cNvPr id="28" name="Google Shape;28;p4"/>
            <p:cNvSpPr/>
            <p:nvPr/>
          </p:nvSpPr>
          <p:spPr>
            <a:xfrm>
              <a:off x="158700" y="129000"/>
              <a:ext cx="8826600" cy="4885500"/>
            </a:xfrm>
            <a:prstGeom prst="roundRect">
              <a:avLst>
                <a:gd name="adj" fmla="val 4754"/>
              </a:avLst>
            </a:prstGeom>
            <a:solidFill>
              <a:schemeClr val="accent4"/>
            </a:solidFill>
            <a:ln>
              <a:noFill/>
            </a:ln>
            <a:effectLst>
              <a:outerShdw dist="66675" dir="252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0450" y="228525"/>
              <a:ext cx="8623200" cy="4686600"/>
            </a:xfrm>
            <a:prstGeom prst="roundRect">
              <a:avLst>
                <a:gd name="adj" fmla="val 3132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75" y="1095125"/>
            <a:ext cx="7717500" cy="3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44138" y="19495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 flipH="1">
            <a:off x="75" y="123495"/>
            <a:ext cx="4836713" cy="5020226"/>
            <a:chOff x="4707900" y="539325"/>
            <a:chExt cx="4436131" cy="4604444"/>
          </a:xfrm>
        </p:grpSpPr>
        <p:sp>
          <p:nvSpPr>
            <p:cNvPr id="78" name="Google Shape;78;p9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9"/>
          <p:cNvSpPr/>
          <p:nvPr/>
        </p:nvSpPr>
        <p:spPr>
          <a:xfrm>
            <a:off x="8696395" y="3029527"/>
            <a:ext cx="207350" cy="23205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82" name="Google Shape;82;p9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9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737825" y="1612713"/>
            <a:ext cx="56721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1737825" y="2433238"/>
            <a:ext cx="5672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7597138" y="44818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>
            <a:spLocks noGrp="1"/>
          </p:cNvSpPr>
          <p:nvPr>
            <p:ph type="body" idx="1"/>
          </p:nvPr>
        </p:nvSpPr>
        <p:spPr>
          <a:xfrm>
            <a:off x="2661600" y="3300600"/>
            <a:ext cx="38208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2" hasCustomPrompt="1"/>
          </p:nvPr>
        </p:nvSpPr>
        <p:spPr>
          <a:xfrm>
            <a:off x="921239" y="1938315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1881707" y="2100854"/>
            <a:ext cx="2560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3" hasCustomPrompt="1"/>
          </p:nvPr>
        </p:nvSpPr>
        <p:spPr>
          <a:xfrm>
            <a:off x="4753750" y="1938315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4" hasCustomPrompt="1"/>
          </p:nvPr>
        </p:nvSpPr>
        <p:spPr>
          <a:xfrm>
            <a:off x="921239" y="34669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50" y="34669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6"/>
          </p:nvPr>
        </p:nvSpPr>
        <p:spPr>
          <a:xfrm>
            <a:off x="5714200" y="2100849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7"/>
          </p:nvPr>
        </p:nvSpPr>
        <p:spPr>
          <a:xfrm>
            <a:off x="1881707" y="3611225"/>
            <a:ext cx="255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8"/>
          </p:nvPr>
        </p:nvSpPr>
        <p:spPr>
          <a:xfrm>
            <a:off x="5714200" y="3611225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9"/>
          </p:nvPr>
        </p:nvSpPr>
        <p:spPr>
          <a:xfrm>
            <a:off x="1884493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13"/>
          </p:nvPr>
        </p:nvSpPr>
        <p:spPr>
          <a:xfrm>
            <a:off x="5714207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14"/>
          </p:nvPr>
        </p:nvSpPr>
        <p:spPr>
          <a:xfrm>
            <a:off x="1884491" y="3217500"/>
            <a:ext cx="25548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15"/>
          </p:nvPr>
        </p:nvSpPr>
        <p:spPr>
          <a:xfrm>
            <a:off x="5714207" y="32175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7" name="Google Shape;137;p13"/>
          <p:cNvGrpSpPr/>
          <p:nvPr/>
        </p:nvGrpSpPr>
        <p:grpSpPr>
          <a:xfrm>
            <a:off x="-349737" y="4357734"/>
            <a:ext cx="1270989" cy="793909"/>
            <a:chOff x="-349737" y="4357734"/>
            <a:chExt cx="1270989" cy="793909"/>
          </a:xfrm>
        </p:grpSpPr>
        <p:sp>
          <p:nvSpPr>
            <p:cNvPr id="138" name="Google Shape;138;p13"/>
            <p:cNvSpPr/>
            <p:nvPr/>
          </p:nvSpPr>
          <p:spPr>
            <a:xfrm rot="10800000" flipH="1">
              <a:off x="-308999" y="4357734"/>
              <a:ext cx="1230250" cy="793909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10800000" flipH="1">
              <a:off x="-34973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3"/>
          <p:cNvGrpSpPr/>
          <p:nvPr/>
        </p:nvGrpSpPr>
        <p:grpSpPr>
          <a:xfrm rot="-5400000">
            <a:off x="6417983" y="-50208"/>
            <a:ext cx="2670850" cy="2772117"/>
            <a:chOff x="4653747" y="483110"/>
            <a:chExt cx="4490333" cy="4660586"/>
          </a:xfrm>
        </p:grpSpPr>
        <p:sp>
          <p:nvSpPr>
            <p:cNvPr id="141" name="Google Shape;141;p13"/>
            <p:cNvSpPr/>
            <p:nvPr/>
          </p:nvSpPr>
          <p:spPr>
            <a:xfrm>
              <a:off x="4653747" y="483110"/>
              <a:ext cx="4490333" cy="466058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-601878" y="2660425"/>
            <a:ext cx="1256977" cy="1227202"/>
            <a:chOff x="2180272" y="-464800"/>
            <a:chExt cx="1256977" cy="1227202"/>
          </a:xfrm>
        </p:grpSpPr>
        <p:sp>
          <p:nvSpPr>
            <p:cNvPr id="144" name="Google Shape;144;p1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3"/>
          <p:cNvSpPr/>
          <p:nvPr/>
        </p:nvSpPr>
        <p:spPr>
          <a:xfrm>
            <a:off x="363038" y="12270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941713" y="447371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-66775" y="4410300"/>
            <a:ext cx="1136175" cy="733200"/>
            <a:chOff x="-67787" y="4410300"/>
            <a:chExt cx="1136175" cy="733200"/>
          </a:xfrm>
        </p:grpSpPr>
        <p:sp>
          <p:nvSpPr>
            <p:cNvPr id="192" name="Google Shape;192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5"/>
          <p:cNvGrpSpPr/>
          <p:nvPr/>
        </p:nvGrpSpPr>
        <p:grpSpPr>
          <a:xfrm rot="10800000">
            <a:off x="8074600" y="0"/>
            <a:ext cx="1136175" cy="733200"/>
            <a:chOff x="-67787" y="4410300"/>
            <a:chExt cx="1136175" cy="733200"/>
          </a:xfrm>
        </p:grpSpPr>
        <p:sp>
          <p:nvSpPr>
            <p:cNvPr id="195" name="Google Shape;195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 rot="-5400000" flipH="1">
            <a:off x="6657723" y="2657126"/>
            <a:ext cx="2420761" cy="255180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8387944" y="2510767"/>
            <a:ext cx="1206195" cy="1177623"/>
            <a:chOff x="2180272" y="-464800"/>
            <a:chExt cx="1256977" cy="1227202"/>
          </a:xfrm>
        </p:grpSpPr>
        <p:sp>
          <p:nvSpPr>
            <p:cNvPr id="199" name="Google Shape;199;p1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/>
          <p:nvPr/>
        </p:nvSpPr>
        <p:spPr>
          <a:xfrm>
            <a:off x="-66787" y="17765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283438" y="3433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1"/>
          <p:cNvGrpSpPr/>
          <p:nvPr/>
        </p:nvGrpSpPr>
        <p:grpSpPr>
          <a:xfrm>
            <a:off x="5616649" y="275"/>
            <a:ext cx="3527415" cy="2125145"/>
            <a:chOff x="6949180" y="267"/>
            <a:chExt cx="2194622" cy="2273856"/>
          </a:xfrm>
        </p:grpSpPr>
        <p:sp>
          <p:nvSpPr>
            <p:cNvPr id="258" name="Google Shape;258;p21"/>
            <p:cNvSpPr/>
            <p:nvPr/>
          </p:nvSpPr>
          <p:spPr>
            <a:xfrm rot="10800000" flipH="1">
              <a:off x="6949193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 rot="10800000" flipH="1">
              <a:off x="6949180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1"/>
          </p:nvPr>
        </p:nvSpPr>
        <p:spPr>
          <a:xfrm>
            <a:off x="994838" y="2346359"/>
            <a:ext cx="2480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title" idx="2"/>
          </p:nvPr>
        </p:nvSpPr>
        <p:spPr>
          <a:xfrm>
            <a:off x="996188" y="1957936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3"/>
          </p:nvPr>
        </p:nvSpPr>
        <p:spPr>
          <a:xfrm>
            <a:off x="4915988" y="2934276"/>
            <a:ext cx="2480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 idx="4"/>
          </p:nvPr>
        </p:nvSpPr>
        <p:spPr>
          <a:xfrm>
            <a:off x="4917325" y="2545861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21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7" r:id="rId9"/>
    <p:sldLayoutId id="2147483672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6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sp>
          <p:nvSpPr>
            <p:cNvPr id="446" name="Google Shape;446;p36"/>
            <p:cNvSpPr/>
            <p:nvPr/>
          </p:nvSpPr>
          <p:spPr>
            <a:xfrm>
              <a:off x="716650" y="963600"/>
              <a:ext cx="7713900" cy="35421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6"/>
          <p:cNvGrpSpPr/>
          <p:nvPr/>
        </p:nvGrpSpPr>
        <p:grpSpPr>
          <a:xfrm>
            <a:off x="952694" y="3188882"/>
            <a:ext cx="7241813" cy="1104900"/>
            <a:chOff x="908176" y="3090407"/>
            <a:chExt cx="7241813" cy="1104900"/>
          </a:xfrm>
        </p:grpSpPr>
        <p:sp>
          <p:nvSpPr>
            <p:cNvPr id="449" name="Google Shape;449;p36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>
            <a:off x="3844819" y="1256679"/>
            <a:ext cx="1457561" cy="134244"/>
            <a:chOff x="3599100" y="1158250"/>
            <a:chExt cx="1726150" cy="159000"/>
          </a:xfrm>
        </p:grpSpPr>
        <p:sp>
          <p:nvSpPr>
            <p:cNvPr id="460" name="Google Shape;460;p36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187947" y="421025"/>
            <a:ext cx="1256977" cy="1227202"/>
            <a:chOff x="2180272" y="-464800"/>
            <a:chExt cx="1256977" cy="1227202"/>
          </a:xfrm>
        </p:grpSpPr>
        <p:sp>
          <p:nvSpPr>
            <p:cNvPr id="464" name="Google Shape;464;p3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2182475" y="3321182"/>
            <a:ext cx="4901700" cy="840300"/>
            <a:chOff x="2182475" y="3128725"/>
            <a:chExt cx="4901700" cy="840300"/>
          </a:xfrm>
        </p:grpSpPr>
        <p:sp>
          <p:nvSpPr>
            <p:cNvPr id="467" name="Google Shape;467;p36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24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6"/>
          <p:cNvSpPr txBox="1">
            <a:spLocks noGrp="1"/>
          </p:cNvSpPr>
          <p:nvPr>
            <p:ph type="ctrTitle"/>
          </p:nvPr>
        </p:nvSpPr>
        <p:spPr>
          <a:xfrm>
            <a:off x="846925" y="1448375"/>
            <a:ext cx="7453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Software Architecture</a:t>
            </a:r>
            <a:endParaRPr sz="5000" dirty="0"/>
          </a:p>
        </p:txBody>
      </p:sp>
      <p:sp>
        <p:nvSpPr>
          <p:cNvPr id="470" name="Google Shape;470;p36"/>
          <p:cNvSpPr txBox="1">
            <a:spLocks noGrp="1"/>
          </p:cNvSpPr>
          <p:nvPr>
            <p:ph type="subTitle" idx="1"/>
          </p:nvPr>
        </p:nvSpPr>
        <p:spPr>
          <a:xfrm>
            <a:off x="2442375" y="3510482"/>
            <a:ext cx="4381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Management Game</a:t>
            </a:r>
            <a:endParaRPr sz="2400" dirty="0"/>
          </a:p>
        </p:txBody>
      </p:sp>
      <p:grpSp>
        <p:nvGrpSpPr>
          <p:cNvPr id="471" name="Google Shape;471;p36"/>
          <p:cNvGrpSpPr/>
          <p:nvPr/>
        </p:nvGrpSpPr>
        <p:grpSpPr>
          <a:xfrm rot="1124476">
            <a:off x="161859" y="4051655"/>
            <a:ext cx="3002061" cy="1104891"/>
            <a:chOff x="419375" y="2109025"/>
            <a:chExt cx="1137975" cy="418825"/>
          </a:xfrm>
        </p:grpSpPr>
        <p:sp>
          <p:nvSpPr>
            <p:cNvPr id="472" name="Google Shape;472;p36"/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6"/>
          <p:cNvGrpSpPr/>
          <p:nvPr/>
        </p:nvGrpSpPr>
        <p:grpSpPr>
          <a:xfrm flipH="1">
            <a:off x="7744172" y="3783875"/>
            <a:ext cx="1256977" cy="1227202"/>
            <a:chOff x="2180272" y="-464800"/>
            <a:chExt cx="1256977" cy="1227202"/>
          </a:xfrm>
        </p:grpSpPr>
        <p:sp>
          <p:nvSpPr>
            <p:cNvPr id="563" name="Google Shape;563;p3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6"/>
          <p:cNvGrpSpPr/>
          <p:nvPr/>
        </p:nvGrpSpPr>
        <p:grpSpPr>
          <a:xfrm rot="-2700000" flipH="1">
            <a:off x="7599152" y="258927"/>
            <a:ext cx="1139797" cy="1617797"/>
            <a:chOff x="1801400" y="1718664"/>
            <a:chExt cx="640972" cy="909778"/>
          </a:xfrm>
        </p:grpSpPr>
        <p:sp>
          <p:nvSpPr>
            <p:cNvPr id="566" name="Google Shape;566;p36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39"/>
          <p:cNvGrpSpPr/>
          <p:nvPr/>
        </p:nvGrpSpPr>
        <p:grpSpPr>
          <a:xfrm>
            <a:off x="2448966" y="382487"/>
            <a:ext cx="6486225" cy="3464478"/>
            <a:chOff x="1944678" y="839576"/>
            <a:chExt cx="6486225" cy="3464478"/>
          </a:xfrm>
        </p:grpSpPr>
        <p:grpSp>
          <p:nvGrpSpPr>
            <p:cNvPr id="623" name="Google Shape;623;p39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24" name="Google Shape;624;p3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27" name="Google Shape;627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0" name="Google Shape;630;p39"/>
          <p:cNvGrpSpPr/>
          <p:nvPr/>
        </p:nvGrpSpPr>
        <p:grpSpPr>
          <a:xfrm>
            <a:off x="1944678" y="839576"/>
            <a:ext cx="6486225" cy="3464478"/>
            <a:chOff x="1944678" y="839576"/>
            <a:chExt cx="6486225" cy="3464478"/>
          </a:xfrm>
        </p:grpSpPr>
        <p:grpSp>
          <p:nvGrpSpPr>
            <p:cNvPr id="631" name="Google Shape;631;p39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32" name="Google Shape;632;p3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35" name="Google Shape;635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8" name="Google Shape;638;p39"/>
          <p:cNvGrpSpPr/>
          <p:nvPr/>
        </p:nvGrpSpPr>
        <p:grpSpPr>
          <a:xfrm>
            <a:off x="580298" y="441602"/>
            <a:ext cx="1569110" cy="1553955"/>
            <a:chOff x="716597" y="637800"/>
            <a:chExt cx="7714403" cy="1734906"/>
          </a:xfrm>
        </p:grpSpPr>
        <p:sp>
          <p:nvSpPr>
            <p:cNvPr id="639" name="Google Shape;639;p39"/>
            <p:cNvSpPr/>
            <p:nvPr/>
          </p:nvSpPr>
          <p:spPr>
            <a:xfrm>
              <a:off x="716597" y="963606"/>
              <a:ext cx="7713900" cy="14091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39"/>
          <p:cNvSpPr txBox="1">
            <a:spLocks noGrp="1"/>
          </p:cNvSpPr>
          <p:nvPr>
            <p:ph type="ctrTitle"/>
          </p:nvPr>
        </p:nvSpPr>
        <p:spPr>
          <a:xfrm>
            <a:off x="2185100" y="1371150"/>
            <a:ext cx="60012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Features Of Use Project</a:t>
            </a:r>
          </a:p>
        </p:txBody>
      </p:sp>
      <p:sp>
        <p:nvSpPr>
          <p:cNvPr id="642" name="Google Shape;642;p39"/>
          <p:cNvSpPr txBox="1">
            <a:spLocks noGrp="1"/>
          </p:cNvSpPr>
          <p:nvPr>
            <p:ph type="title" idx="2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43" name="Google Shape;643;p39"/>
          <p:cNvGrpSpPr/>
          <p:nvPr/>
        </p:nvGrpSpPr>
        <p:grpSpPr>
          <a:xfrm>
            <a:off x="2734825" y="3923707"/>
            <a:ext cx="4901700" cy="840300"/>
            <a:chOff x="2182475" y="3128725"/>
            <a:chExt cx="4901700" cy="840300"/>
          </a:xfrm>
        </p:grpSpPr>
        <p:sp>
          <p:nvSpPr>
            <p:cNvPr id="644" name="Google Shape;644;p39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24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39"/>
          <p:cNvSpPr txBox="1">
            <a:spLocks noGrp="1"/>
          </p:cNvSpPr>
          <p:nvPr>
            <p:ph type="subTitle" idx="1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Features Of Use Project </a:t>
            </a:r>
            <a:r>
              <a:rPr lang="en" sz="1600" dirty="0"/>
              <a:t>Management Game</a:t>
            </a:r>
            <a:endParaRPr sz="1600" dirty="0"/>
          </a:p>
        </p:txBody>
      </p:sp>
      <p:grpSp>
        <p:nvGrpSpPr>
          <p:cNvPr id="647" name="Google Shape;647;p39"/>
          <p:cNvGrpSpPr/>
          <p:nvPr/>
        </p:nvGrpSpPr>
        <p:grpSpPr>
          <a:xfrm>
            <a:off x="1366823" y="513500"/>
            <a:ext cx="699000" cy="138300"/>
            <a:chOff x="7189925" y="928775"/>
            <a:chExt cx="699000" cy="138300"/>
          </a:xfrm>
        </p:grpSpPr>
        <p:sp>
          <p:nvSpPr>
            <p:cNvPr id="648" name="Google Shape;648;p39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9"/>
          <p:cNvGrpSpPr/>
          <p:nvPr/>
        </p:nvGrpSpPr>
        <p:grpSpPr>
          <a:xfrm flipH="1">
            <a:off x="7827794" y="3871342"/>
            <a:ext cx="1206195" cy="1177623"/>
            <a:chOff x="2180272" y="-464800"/>
            <a:chExt cx="1256977" cy="1227202"/>
          </a:xfrm>
        </p:grpSpPr>
        <p:sp>
          <p:nvSpPr>
            <p:cNvPr id="657" name="Google Shape;657;p3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9"/>
          <p:cNvSpPr/>
          <p:nvPr/>
        </p:nvSpPr>
        <p:spPr>
          <a:xfrm>
            <a:off x="1295413" y="24121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2217;p69">
            <a:extLst>
              <a:ext uri="{FF2B5EF4-FFF2-40B4-BE49-F238E27FC236}">
                <a16:creationId xmlns:a16="http://schemas.microsoft.com/office/drawing/2014/main" id="{23E1B662-03D6-F464-28F1-60960D7AA48A}"/>
              </a:ext>
            </a:extLst>
          </p:cNvPr>
          <p:cNvGrpSpPr/>
          <p:nvPr/>
        </p:nvGrpSpPr>
        <p:grpSpPr>
          <a:xfrm>
            <a:off x="992529" y="3361113"/>
            <a:ext cx="638252" cy="764600"/>
            <a:chOff x="7025381" y="2653319"/>
            <a:chExt cx="638252" cy="764600"/>
          </a:xfrm>
        </p:grpSpPr>
        <p:grpSp>
          <p:nvGrpSpPr>
            <p:cNvPr id="39" name="Google Shape;2218;p69">
              <a:extLst>
                <a:ext uri="{FF2B5EF4-FFF2-40B4-BE49-F238E27FC236}">
                  <a16:creationId xmlns:a16="http://schemas.microsoft.com/office/drawing/2014/main" id="{54498D48-967A-A04A-6797-25801173863C}"/>
                </a:ext>
              </a:extLst>
            </p:cNvPr>
            <p:cNvGrpSpPr/>
            <p:nvPr/>
          </p:nvGrpSpPr>
          <p:grpSpPr>
            <a:xfrm>
              <a:off x="7025381" y="2653319"/>
              <a:ext cx="638252" cy="764600"/>
              <a:chOff x="1970600" y="969525"/>
              <a:chExt cx="675900" cy="809700"/>
            </a:xfrm>
          </p:grpSpPr>
          <p:sp>
            <p:nvSpPr>
              <p:cNvPr id="41" name="Google Shape;2219;p69">
                <a:extLst>
                  <a:ext uri="{FF2B5EF4-FFF2-40B4-BE49-F238E27FC236}">
                    <a16:creationId xmlns:a16="http://schemas.microsoft.com/office/drawing/2014/main" id="{EC9CCEDE-D0CF-369A-CA7A-A23572AB96E7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220;p69">
                <a:extLst>
                  <a:ext uri="{FF2B5EF4-FFF2-40B4-BE49-F238E27FC236}">
                    <a16:creationId xmlns:a16="http://schemas.microsoft.com/office/drawing/2014/main" id="{E0A812B3-29B6-263F-B9AA-C8B2CF086AA8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  <p:cxnSp>
          <p:nvCxnSpPr>
            <p:cNvPr id="40" name="Google Shape;2221;p69">
              <a:extLst>
                <a:ext uri="{FF2B5EF4-FFF2-40B4-BE49-F238E27FC236}">
                  <a16:creationId xmlns:a16="http://schemas.microsoft.com/office/drawing/2014/main" id="{454E604F-D507-5375-7C3B-DD42B08BF46A}"/>
                </a:ext>
              </a:extLst>
            </p:cNvPr>
            <p:cNvCxnSpPr/>
            <p:nvPr/>
          </p:nvCxnSpPr>
          <p:spPr>
            <a:xfrm rot="10800000">
              <a:off x="7344500" y="2801175"/>
              <a:ext cx="0" cy="303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43" name="Google Shape;2222;p69">
            <a:extLst>
              <a:ext uri="{FF2B5EF4-FFF2-40B4-BE49-F238E27FC236}">
                <a16:creationId xmlns:a16="http://schemas.microsoft.com/office/drawing/2014/main" id="{68CA6EFE-0027-2D48-F175-469454CF9FEA}"/>
              </a:ext>
            </a:extLst>
          </p:cNvPr>
          <p:cNvGrpSpPr/>
          <p:nvPr/>
        </p:nvGrpSpPr>
        <p:grpSpPr>
          <a:xfrm>
            <a:off x="992529" y="4247263"/>
            <a:ext cx="638252" cy="764600"/>
            <a:chOff x="7025381" y="3539469"/>
            <a:chExt cx="638252" cy="764600"/>
          </a:xfrm>
        </p:grpSpPr>
        <p:grpSp>
          <p:nvGrpSpPr>
            <p:cNvPr id="44" name="Google Shape;2223;p69">
              <a:extLst>
                <a:ext uri="{FF2B5EF4-FFF2-40B4-BE49-F238E27FC236}">
                  <a16:creationId xmlns:a16="http://schemas.microsoft.com/office/drawing/2014/main" id="{BB35353C-BB04-30D0-C740-5406C44560C8}"/>
                </a:ext>
              </a:extLst>
            </p:cNvPr>
            <p:cNvGrpSpPr/>
            <p:nvPr/>
          </p:nvGrpSpPr>
          <p:grpSpPr>
            <a:xfrm>
              <a:off x="7025381" y="3539469"/>
              <a:ext cx="638252" cy="764600"/>
              <a:chOff x="1970600" y="969525"/>
              <a:chExt cx="675900" cy="809700"/>
            </a:xfrm>
          </p:grpSpPr>
          <p:sp>
            <p:nvSpPr>
              <p:cNvPr id="46" name="Google Shape;2224;p69">
                <a:extLst>
                  <a:ext uri="{FF2B5EF4-FFF2-40B4-BE49-F238E27FC236}">
                    <a16:creationId xmlns:a16="http://schemas.microsoft.com/office/drawing/2014/main" id="{2A326225-CF77-B9E4-9D54-17FF91EE4417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25;p69">
                <a:extLst>
                  <a:ext uri="{FF2B5EF4-FFF2-40B4-BE49-F238E27FC236}">
                    <a16:creationId xmlns:a16="http://schemas.microsoft.com/office/drawing/2014/main" id="{363F3760-3448-5F6D-9E01-7AF0EFF72615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  <p:cxnSp>
          <p:nvCxnSpPr>
            <p:cNvPr id="45" name="Google Shape;2226;p69">
              <a:extLst>
                <a:ext uri="{FF2B5EF4-FFF2-40B4-BE49-F238E27FC236}">
                  <a16:creationId xmlns:a16="http://schemas.microsoft.com/office/drawing/2014/main" id="{D108BE1F-B577-761C-9047-E77E2D73BCDF}"/>
                </a:ext>
              </a:extLst>
            </p:cNvPr>
            <p:cNvCxnSpPr/>
            <p:nvPr/>
          </p:nvCxnSpPr>
          <p:spPr>
            <a:xfrm>
              <a:off x="7344500" y="3704283"/>
              <a:ext cx="0" cy="303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48" name="Google Shape;2227;p69">
            <a:extLst>
              <a:ext uri="{FF2B5EF4-FFF2-40B4-BE49-F238E27FC236}">
                <a16:creationId xmlns:a16="http://schemas.microsoft.com/office/drawing/2014/main" id="{BFD4F98C-C87A-6EAF-37EB-76E3DB74E85A}"/>
              </a:ext>
            </a:extLst>
          </p:cNvPr>
          <p:cNvGrpSpPr/>
          <p:nvPr/>
        </p:nvGrpSpPr>
        <p:grpSpPr>
          <a:xfrm>
            <a:off x="225508" y="4247263"/>
            <a:ext cx="638252" cy="764600"/>
            <a:chOff x="6258360" y="3539469"/>
            <a:chExt cx="638252" cy="764600"/>
          </a:xfrm>
        </p:grpSpPr>
        <p:grpSp>
          <p:nvGrpSpPr>
            <p:cNvPr id="49" name="Google Shape;2228;p69">
              <a:extLst>
                <a:ext uri="{FF2B5EF4-FFF2-40B4-BE49-F238E27FC236}">
                  <a16:creationId xmlns:a16="http://schemas.microsoft.com/office/drawing/2014/main" id="{527EE792-6C21-0D7C-7382-A15281043CB3}"/>
                </a:ext>
              </a:extLst>
            </p:cNvPr>
            <p:cNvGrpSpPr/>
            <p:nvPr/>
          </p:nvGrpSpPr>
          <p:grpSpPr>
            <a:xfrm>
              <a:off x="6258360" y="3539469"/>
              <a:ext cx="638252" cy="764600"/>
              <a:chOff x="1970600" y="969525"/>
              <a:chExt cx="675900" cy="809700"/>
            </a:xfrm>
          </p:grpSpPr>
          <p:sp>
            <p:nvSpPr>
              <p:cNvPr id="51" name="Google Shape;2229;p69">
                <a:extLst>
                  <a:ext uri="{FF2B5EF4-FFF2-40B4-BE49-F238E27FC236}">
                    <a16:creationId xmlns:a16="http://schemas.microsoft.com/office/drawing/2014/main" id="{2E9CD6EB-D13A-D465-6402-E6F72052B6E0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230;p69">
                <a:extLst>
                  <a:ext uri="{FF2B5EF4-FFF2-40B4-BE49-F238E27FC236}">
                    <a16:creationId xmlns:a16="http://schemas.microsoft.com/office/drawing/2014/main" id="{AC6538A5-7209-C125-6482-366F3ECB888F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  <p:cxnSp>
          <p:nvCxnSpPr>
            <p:cNvPr id="50" name="Google Shape;2231;p69">
              <a:extLst>
                <a:ext uri="{FF2B5EF4-FFF2-40B4-BE49-F238E27FC236}">
                  <a16:creationId xmlns:a16="http://schemas.microsoft.com/office/drawing/2014/main" id="{FC227676-9840-7036-0634-4EC882FD13A3}"/>
                </a:ext>
              </a:extLst>
            </p:cNvPr>
            <p:cNvCxnSpPr/>
            <p:nvPr/>
          </p:nvCxnSpPr>
          <p:spPr>
            <a:xfrm>
              <a:off x="6577488" y="3704283"/>
              <a:ext cx="0" cy="303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53" name="Google Shape;2232;p69">
            <a:extLst>
              <a:ext uri="{FF2B5EF4-FFF2-40B4-BE49-F238E27FC236}">
                <a16:creationId xmlns:a16="http://schemas.microsoft.com/office/drawing/2014/main" id="{7E246AA6-265B-B235-D803-B4D4B33654AC}"/>
              </a:ext>
            </a:extLst>
          </p:cNvPr>
          <p:cNvGrpSpPr/>
          <p:nvPr/>
        </p:nvGrpSpPr>
        <p:grpSpPr>
          <a:xfrm>
            <a:off x="1759550" y="4247263"/>
            <a:ext cx="638252" cy="764600"/>
            <a:chOff x="7792402" y="3539469"/>
            <a:chExt cx="638252" cy="764600"/>
          </a:xfrm>
        </p:grpSpPr>
        <p:grpSp>
          <p:nvGrpSpPr>
            <p:cNvPr id="54" name="Google Shape;2233;p69">
              <a:extLst>
                <a:ext uri="{FF2B5EF4-FFF2-40B4-BE49-F238E27FC236}">
                  <a16:creationId xmlns:a16="http://schemas.microsoft.com/office/drawing/2014/main" id="{6ED117C5-DF38-A6E3-60F6-90C3235D2C8E}"/>
                </a:ext>
              </a:extLst>
            </p:cNvPr>
            <p:cNvGrpSpPr/>
            <p:nvPr/>
          </p:nvGrpSpPr>
          <p:grpSpPr>
            <a:xfrm>
              <a:off x="7792402" y="3539469"/>
              <a:ext cx="638252" cy="764600"/>
              <a:chOff x="1970600" y="969525"/>
              <a:chExt cx="675900" cy="809700"/>
            </a:xfrm>
          </p:grpSpPr>
          <p:sp>
            <p:nvSpPr>
              <p:cNvPr id="56" name="Google Shape;2234;p69">
                <a:extLst>
                  <a:ext uri="{FF2B5EF4-FFF2-40B4-BE49-F238E27FC236}">
                    <a16:creationId xmlns:a16="http://schemas.microsoft.com/office/drawing/2014/main" id="{8FF2AC43-9A89-115B-1563-345A4820667C}"/>
                  </a:ext>
                </a:extLst>
              </p:cNvPr>
              <p:cNvSpPr/>
              <p:nvPr/>
            </p:nvSpPr>
            <p:spPr>
              <a:xfrm>
                <a:off x="1970600" y="11033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2520000" algn="bl" rotWithShape="0">
                  <a:schemeClr val="lt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235;p69">
                <a:extLst>
                  <a:ext uri="{FF2B5EF4-FFF2-40B4-BE49-F238E27FC236}">
                    <a16:creationId xmlns:a16="http://schemas.microsoft.com/office/drawing/2014/main" id="{EB369DF2-726E-5054-79D5-CFC0FB83FDCE}"/>
                  </a:ext>
                </a:extLst>
              </p:cNvPr>
              <p:cNvSpPr/>
              <p:nvPr/>
            </p:nvSpPr>
            <p:spPr>
              <a:xfrm>
                <a:off x="1970600" y="969525"/>
                <a:ext cx="675900" cy="675900"/>
              </a:xfrm>
              <a:prstGeom prst="roundRect">
                <a:avLst>
                  <a:gd name="adj" fmla="val 10841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endParaRPr>
              </a:p>
            </p:txBody>
          </p:sp>
        </p:grpSp>
        <p:cxnSp>
          <p:nvCxnSpPr>
            <p:cNvPr id="55" name="Google Shape;2236;p69">
              <a:extLst>
                <a:ext uri="{FF2B5EF4-FFF2-40B4-BE49-F238E27FC236}">
                  <a16:creationId xmlns:a16="http://schemas.microsoft.com/office/drawing/2014/main" id="{5FAD44E4-FBBC-7792-4FC5-5C27EAAFE072}"/>
                </a:ext>
              </a:extLst>
            </p:cNvPr>
            <p:cNvCxnSpPr/>
            <p:nvPr/>
          </p:nvCxnSpPr>
          <p:spPr>
            <a:xfrm rot="10800000">
              <a:off x="8111488" y="3704283"/>
              <a:ext cx="0" cy="303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4912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57"/>
          <p:cNvGrpSpPr/>
          <p:nvPr/>
        </p:nvGrpSpPr>
        <p:grpSpPr>
          <a:xfrm>
            <a:off x="7029677" y="2895414"/>
            <a:ext cx="478064" cy="572701"/>
            <a:chOff x="1970600" y="969525"/>
            <a:chExt cx="675900" cy="809700"/>
          </a:xfrm>
        </p:grpSpPr>
        <p:sp>
          <p:nvSpPr>
            <p:cNvPr id="1302" name="Google Shape;1302;p57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304" name="Google Shape;1304;p57"/>
          <p:cNvGrpSpPr/>
          <p:nvPr/>
        </p:nvGrpSpPr>
        <p:grpSpPr>
          <a:xfrm>
            <a:off x="4330825" y="2899817"/>
            <a:ext cx="478064" cy="572701"/>
            <a:chOff x="1970600" y="969525"/>
            <a:chExt cx="675900" cy="809700"/>
          </a:xfrm>
        </p:grpSpPr>
        <p:sp>
          <p:nvSpPr>
            <p:cNvPr id="1305" name="Google Shape;1305;p57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307" name="Google Shape;1307;p57"/>
          <p:cNvGrpSpPr/>
          <p:nvPr/>
        </p:nvGrpSpPr>
        <p:grpSpPr>
          <a:xfrm>
            <a:off x="1583004" y="2896632"/>
            <a:ext cx="478064" cy="572701"/>
            <a:chOff x="1970600" y="969525"/>
            <a:chExt cx="675900" cy="809700"/>
          </a:xfrm>
        </p:grpSpPr>
        <p:sp>
          <p:nvSpPr>
            <p:cNvPr id="1308" name="Google Shape;1308;p57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310" name="Google Shape;1310;p57"/>
          <p:cNvGrpSpPr/>
          <p:nvPr/>
        </p:nvGrpSpPr>
        <p:grpSpPr>
          <a:xfrm>
            <a:off x="7029677" y="1230432"/>
            <a:ext cx="478064" cy="572701"/>
            <a:chOff x="1970600" y="969525"/>
            <a:chExt cx="675900" cy="809700"/>
          </a:xfrm>
        </p:grpSpPr>
        <p:sp>
          <p:nvSpPr>
            <p:cNvPr id="1311" name="Google Shape;1311;p57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313" name="Google Shape;1313;p57"/>
          <p:cNvGrpSpPr/>
          <p:nvPr/>
        </p:nvGrpSpPr>
        <p:grpSpPr>
          <a:xfrm>
            <a:off x="4330825" y="1240752"/>
            <a:ext cx="478064" cy="572701"/>
            <a:chOff x="1970600" y="969525"/>
            <a:chExt cx="675900" cy="809700"/>
          </a:xfrm>
        </p:grpSpPr>
        <p:sp>
          <p:nvSpPr>
            <p:cNvPr id="1314" name="Google Shape;1314;p57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7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316" name="Google Shape;1316;p57"/>
          <p:cNvGrpSpPr/>
          <p:nvPr/>
        </p:nvGrpSpPr>
        <p:grpSpPr>
          <a:xfrm>
            <a:off x="1583004" y="1237639"/>
            <a:ext cx="478064" cy="572701"/>
            <a:chOff x="1970600" y="969525"/>
            <a:chExt cx="675900" cy="809700"/>
          </a:xfrm>
        </p:grpSpPr>
        <p:sp>
          <p:nvSpPr>
            <p:cNvPr id="1317" name="Google Shape;1317;p57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7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1319" name="Google Shape;1319;p57"/>
          <p:cNvSpPr txBox="1">
            <a:spLocks noGrp="1"/>
          </p:cNvSpPr>
          <p:nvPr>
            <p:ph type="title" idx="8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400" dirty="0"/>
              <a:t>Features Of Use Project Management Game</a:t>
            </a:r>
          </a:p>
        </p:txBody>
      </p:sp>
      <p:sp>
        <p:nvSpPr>
          <p:cNvPr id="1321" name="Google Shape;1321;p57"/>
          <p:cNvSpPr txBox="1">
            <a:spLocks noGrp="1"/>
          </p:cNvSpPr>
          <p:nvPr>
            <p:ph type="title"/>
          </p:nvPr>
        </p:nvSpPr>
        <p:spPr>
          <a:xfrm>
            <a:off x="715914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Add News</a:t>
            </a:r>
            <a:endParaRPr sz="2400" dirty="0"/>
          </a:p>
        </p:txBody>
      </p:sp>
      <p:sp>
        <p:nvSpPr>
          <p:cNvPr id="1323" name="Google Shape;1323;p57"/>
          <p:cNvSpPr txBox="1">
            <a:spLocks noGrp="1"/>
          </p:cNvSpPr>
          <p:nvPr>
            <p:ph type="title" idx="3"/>
          </p:nvPr>
        </p:nvSpPr>
        <p:spPr>
          <a:xfrm>
            <a:off x="713400" y="3532918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View Data</a:t>
            </a:r>
            <a:endParaRPr sz="2400" dirty="0"/>
          </a:p>
        </p:txBody>
      </p:sp>
      <p:sp>
        <p:nvSpPr>
          <p:cNvPr id="1325" name="Google Shape;1325;p57"/>
          <p:cNvSpPr txBox="1">
            <a:spLocks noGrp="1"/>
          </p:cNvSpPr>
          <p:nvPr>
            <p:ph type="title" idx="5"/>
          </p:nvPr>
        </p:nvSpPr>
        <p:spPr>
          <a:xfrm>
            <a:off x="3424775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Update</a:t>
            </a:r>
            <a:endParaRPr sz="2400" dirty="0"/>
          </a:p>
        </p:txBody>
      </p:sp>
      <p:sp>
        <p:nvSpPr>
          <p:cNvPr id="1327" name="Google Shape;1327;p57"/>
          <p:cNvSpPr txBox="1">
            <a:spLocks noGrp="1"/>
          </p:cNvSpPr>
          <p:nvPr>
            <p:ph type="title" idx="7"/>
          </p:nvPr>
        </p:nvSpPr>
        <p:spPr>
          <a:xfrm>
            <a:off x="3422250" y="3532926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Login</a:t>
            </a:r>
            <a:endParaRPr sz="2400" dirty="0"/>
          </a:p>
        </p:txBody>
      </p:sp>
      <p:sp>
        <p:nvSpPr>
          <p:cNvPr id="1329" name="Google Shape;1329;p57"/>
          <p:cNvSpPr txBox="1">
            <a:spLocks noGrp="1"/>
          </p:cNvSpPr>
          <p:nvPr>
            <p:ph type="title" idx="13"/>
          </p:nvPr>
        </p:nvSpPr>
        <p:spPr>
          <a:xfrm>
            <a:off x="6133625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Delete</a:t>
            </a:r>
            <a:endParaRPr sz="2400" dirty="0"/>
          </a:p>
        </p:txBody>
      </p:sp>
      <p:sp>
        <p:nvSpPr>
          <p:cNvPr id="1331" name="Google Shape;1331;p57"/>
          <p:cNvSpPr txBox="1">
            <a:spLocks noGrp="1"/>
          </p:cNvSpPr>
          <p:nvPr>
            <p:ph type="title" idx="15"/>
          </p:nvPr>
        </p:nvSpPr>
        <p:spPr>
          <a:xfrm>
            <a:off x="6131100" y="3532926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Register</a:t>
            </a:r>
            <a:endParaRPr sz="2400" dirty="0"/>
          </a:p>
        </p:txBody>
      </p:sp>
      <p:grpSp>
        <p:nvGrpSpPr>
          <p:cNvPr id="1332" name="Google Shape;1332;p57"/>
          <p:cNvGrpSpPr/>
          <p:nvPr/>
        </p:nvGrpSpPr>
        <p:grpSpPr>
          <a:xfrm>
            <a:off x="4420297" y="2997978"/>
            <a:ext cx="296433" cy="296409"/>
            <a:chOff x="-46401050" y="2333325"/>
            <a:chExt cx="300125" cy="300100"/>
          </a:xfrm>
        </p:grpSpPr>
        <p:sp>
          <p:nvSpPr>
            <p:cNvPr id="1333" name="Google Shape;1333;p57"/>
            <p:cNvSpPr/>
            <p:nvPr/>
          </p:nvSpPr>
          <p:spPr>
            <a:xfrm>
              <a:off x="-46401050" y="2333325"/>
              <a:ext cx="300125" cy="300100"/>
            </a:xfrm>
            <a:custGeom>
              <a:avLst/>
              <a:gdLst/>
              <a:ahLst/>
              <a:cxnLst/>
              <a:rect l="l" t="t" r="r" b="b"/>
              <a:pathLst>
                <a:path w="12005" h="12004" extrusionOk="0">
                  <a:moveTo>
                    <a:pt x="7719" y="725"/>
                  </a:moveTo>
                  <a:lnTo>
                    <a:pt x="7719" y="2111"/>
                  </a:lnTo>
                  <a:lnTo>
                    <a:pt x="7026" y="2111"/>
                  </a:lnTo>
                  <a:lnTo>
                    <a:pt x="7026" y="725"/>
                  </a:lnTo>
                  <a:close/>
                  <a:moveTo>
                    <a:pt x="9137" y="725"/>
                  </a:moveTo>
                  <a:lnTo>
                    <a:pt x="9137" y="3498"/>
                  </a:lnTo>
                  <a:lnTo>
                    <a:pt x="2805" y="3498"/>
                  </a:lnTo>
                  <a:lnTo>
                    <a:pt x="2805" y="725"/>
                  </a:lnTo>
                  <a:lnTo>
                    <a:pt x="6302" y="725"/>
                  </a:lnTo>
                  <a:lnTo>
                    <a:pt x="6302" y="2489"/>
                  </a:lnTo>
                  <a:cubicBezTo>
                    <a:pt x="6302" y="2678"/>
                    <a:pt x="6459" y="2836"/>
                    <a:pt x="6648" y="2836"/>
                  </a:cubicBezTo>
                  <a:lnTo>
                    <a:pt x="8066" y="2836"/>
                  </a:lnTo>
                  <a:cubicBezTo>
                    <a:pt x="8255" y="2836"/>
                    <a:pt x="8413" y="2678"/>
                    <a:pt x="8413" y="2489"/>
                  </a:cubicBezTo>
                  <a:lnTo>
                    <a:pt x="8413" y="725"/>
                  </a:lnTo>
                  <a:close/>
                  <a:moveTo>
                    <a:pt x="2080" y="725"/>
                  </a:moveTo>
                  <a:lnTo>
                    <a:pt x="2080" y="3876"/>
                  </a:lnTo>
                  <a:cubicBezTo>
                    <a:pt x="2080" y="4065"/>
                    <a:pt x="2238" y="4222"/>
                    <a:pt x="2427" y="4222"/>
                  </a:cubicBezTo>
                  <a:lnTo>
                    <a:pt x="9452" y="4222"/>
                  </a:lnTo>
                  <a:cubicBezTo>
                    <a:pt x="9641" y="4222"/>
                    <a:pt x="9799" y="4065"/>
                    <a:pt x="9799" y="3876"/>
                  </a:cubicBezTo>
                  <a:lnTo>
                    <a:pt x="9799" y="1166"/>
                  </a:lnTo>
                  <a:lnTo>
                    <a:pt x="11217" y="2584"/>
                  </a:lnTo>
                  <a:lnTo>
                    <a:pt x="11217" y="11311"/>
                  </a:lnTo>
                  <a:lnTo>
                    <a:pt x="662" y="11311"/>
                  </a:lnTo>
                  <a:lnTo>
                    <a:pt x="662" y="725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11658" y="12004"/>
                  </a:lnTo>
                  <a:cubicBezTo>
                    <a:pt x="11847" y="12004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41" y="2395"/>
                    <a:pt x="11878" y="2300"/>
                    <a:pt x="11847" y="2237"/>
                  </a:cubicBezTo>
                  <a:lnTo>
                    <a:pt x="9736" y="127"/>
                  </a:lnTo>
                  <a:cubicBezTo>
                    <a:pt x="9641" y="32"/>
                    <a:pt x="9578" y="1"/>
                    <a:pt x="9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-46366400" y="258065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lnTo>
                    <a:pt x="1041" y="693"/>
                  </a:lnTo>
                  <a:cubicBezTo>
                    <a:pt x="1261" y="693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-46313625" y="2457775"/>
              <a:ext cx="122900" cy="122100"/>
            </a:xfrm>
            <a:custGeom>
              <a:avLst/>
              <a:gdLst/>
              <a:ahLst/>
              <a:cxnLst/>
              <a:rect l="l" t="t" r="r" b="b"/>
              <a:pathLst>
                <a:path w="4916" h="4884" extrusionOk="0">
                  <a:moveTo>
                    <a:pt x="2458" y="662"/>
                  </a:moveTo>
                  <a:cubicBezTo>
                    <a:pt x="3435" y="662"/>
                    <a:pt x="4222" y="1450"/>
                    <a:pt x="4222" y="2426"/>
                  </a:cubicBezTo>
                  <a:cubicBezTo>
                    <a:pt x="4222" y="3403"/>
                    <a:pt x="3435" y="4190"/>
                    <a:pt x="2458" y="4190"/>
                  </a:cubicBezTo>
                  <a:cubicBezTo>
                    <a:pt x="1450" y="4190"/>
                    <a:pt x="662" y="3403"/>
                    <a:pt x="662" y="2426"/>
                  </a:cubicBezTo>
                  <a:cubicBezTo>
                    <a:pt x="662" y="1450"/>
                    <a:pt x="1450" y="662"/>
                    <a:pt x="2458" y="662"/>
                  </a:cubicBezTo>
                  <a:close/>
                  <a:moveTo>
                    <a:pt x="2458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81"/>
                    <a:pt x="1103" y="4884"/>
                    <a:pt x="2458" y="4884"/>
                  </a:cubicBezTo>
                  <a:cubicBezTo>
                    <a:pt x="3781" y="4884"/>
                    <a:pt x="4884" y="3749"/>
                    <a:pt x="4884" y="2426"/>
                  </a:cubicBezTo>
                  <a:cubicBezTo>
                    <a:pt x="4916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-46278950" y="249322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662"/>
                  </a:moveTo>
                  <a:cubicBezTo>
                    <a:pt x="1260" y="662"/>
                    <a:pt x="1418" y="819"/>
                    <a:pt x="1418" y="1008"/>
                  </a:cubicBezTo>
                  <a:cubicBezTo>
                    <a:pt x="1418" y="1197"/>
                    <a:pt x="1260" y="1355"/>
                    <a:pt x="1071" y="1355"/>
                  </a:cubicBezTo>
                  <a:cubicBezTo>
                    <a:pt x="851" y="1355"/>
                    <a:pt x="693" y="1197"/>
                    <a:pt x="693" y="1008"/>
                  </a:cubicBezTo>
                  <a:cubicBezTo>
                    <a:pt x="693" y="819"/>
                    <a:pt x="851" y="662"/>
                    <a:pt x="1071" y="662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38" y="2111"/>
                    <a:pt x="2111" y="1638"/>
                    <a:pt x="2111" y="1040"/>
                  </a:cubicBezTo>
                  <a:cubicBezTo>
                    <a:pt x="2142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7" name="Google Shape;1337;p57"/>
          <p:cNvSpPr/>
          <p:nvPr/>
        </p:nvSpPr>
        <p:spPr>
          <a:xfrm>
            <a:off x="1674214" y="1334413"/>
            <a:ext cx="295643" cy="295248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57"/>
          <p:cNvSpPr/>
          <p:nvPr/>
        </p:nvSpPr>
        <p:spPr>
          <a:xfrm>
            <a:off x="4422433" y="1335872"/>
            <a:ext cx="294853" cy="298557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9" name="Google Shape;1339;p57"/>
          <p:cNvGrpSpPr/>
          <p:nvPr/>
        </p:nvGrpSpPr>
        <p:grpSpPr>
          <a:xfrm>
            <a:off x="7123206" y="3011465"/>
            <a:ext cx="296433" cy="260629"/>
            <a:chOff x="-45664625" y="2352225"/>
            <a:chExt cx="300125" cy="263875"/>
          </a:xfrm>
        </p:grpSpPr>
        <p:sp>
          <p:nvSpPr>
            <p:cNvPr id="1340" name="Google Shape;1340;p57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57"/>
          <p:cNvGrpSpPr/>
          <p:nvPr/>
        </p:nvGrpSpPr>
        <p:grpSpPr>
          <a:xfrm>
            <a:off x="7123599" y="1326626"/>
            <a:ext cx="297989" cy="296409"/>
            <a:chOff x="-47160325" y="1974175"/>
            <a:chExt cx="301700" cy="300100"/>
          </a:xfrm>
        </p:grpSpPr>
        <p:sp>
          <p:nvSpPr>
            <p:cNvPr id="1348" name="Google Shape;1348;p57"/>
            <p:cNvSpPr/>
            <p:nvPr/>
          </p:nvSpPr>
          <p:spPr>
            <a:xfrm>
              <a:off x="-47160325" y="1974175"/>
              <a:ext cx="301700" cy="300100"/>
            </a:xfrm>
            <a:custGeom>
              <a:avLst/>
              <a:gdLst/>
              <a:ahLst/>
              <a:cxnLst/>
              <a:rect l="l" t="t" r="r" b="b"/>
              <a:pathLst>
                <a:path w="12068" h="12004" extrusionOk="0">
                  <a:moveTo>
                    <a:pt x="8539" y="1166"/>
                  </a:moveTo>
                  <a:lnTo>
                    <a:pt x="9452" y="2080"/>
                  </a:lnTo>
                  <a:lnTo>
                    <a:pt x="8539" y="2080"/>
                  </a:lnTo>
                  <a:lnTo>
                    <a:pt x="8539" y="1166"/>
                  </a:lnTo>
                  <a:close/>
                  <a:moveTo>
                    <a:pt x="7846" y="693"/>
                  </a:moveTo>
                  <a:lnTo>
                    <a:pt x="7846" y="2489"/>
                  </a:lnTo>
                  <a:cubicBezTo>
                    <a:pt x="7846" y="2678"/>
                    <a:pt x="8003" y="2836"/>
                    <a:pt x="8192" y="2836"/>
                  </a:cubicBezTo>
                  <a:lnTo>
                    <a:pt x="9957" y="2836"/>
                  </a:lnTo>
                  <a:lnTo>
                    <a:pt x="9957" y="4254"/>
                  </a:lnTo>
                  <a:lnTo>
                    <a:pt x="4916" y="4254"/>
                  </a:lnTo>
                  <a:lnTo>
                    <a:pt x="4538" y="3434"/>
                  </a:lnTo>
                  <a:cubicBezTo>
                    <a:pt x="4349" y="3056"/>
                    <a:pt x="3971" y="2836"/>
                    <a:pt x="3593" y="2836"/>
                  </a:cubicBezTo>
                  <a:lnTo>
                    <a:pt x="2206" y="2836"/>
                  </a:lnTo>
                  <a:lnTo>
                    <a:pt x="2206" y="693"/>
                  </a:lnTo>
                  <a:close/>
                  <a:moveTo>
                    <a:pt x="3561" y="3529"/>
                  </a:moveTo>
                  <a:cubicBezTo>
                    <a:pt x="3656" y="3529"/>
                    <a:pt x="3782" y="3623"/>
                    <a:pt x="3876" y="3718"/>
                  </a:cubicBezTo>
                  <a:lnTo>
                    <a:pt x="4380" y="4758"/>
                  </a:lnTo>
                  <a:cubicBezTo>
                    <a:pt x="4443" y="4884"/>
                    <a:pt x="4569" y="4947"/>
                    <a:pt x="4695" y="4947"/>
                  </a:cubicBezTo>
                  <a:lnTo>
                    <a:pt x="11028" y="4947"/>
                  </a:lnTo>
                  <a:cubicBezTo>
                    <a:pt x="11248" y="4947"/>
                    <a:pt x="11406" y="5104"/>
                    <a:pt x="11406" y="5293"/>
                  </a:cubicBezTo>
                  <a:lnTo>
                    <a:pt x="11406" y="10933"/>
                  </a:lnTo>
                  <a:lnTo>
                    <a:pt x="11343" y="10933"/>
                  </a:lnTo>
                  <a:cubicBezTo>
                    <a:pt x="11343" y="11153"/>
                    <a:pt x="11185" y="11311"/>
                    <a:pt x="10996" y="11311"/>
                  </a:cubicBezTo>
                  <a:lnTo>
                    <a:pt x="1104" y="11311"/>
                  </a:lnTo>
                  <a:cubicBezTo>
                    <a:pt x="915" y="11311"/>
                    <a:pt x="757" y="11153"/>
                    <a:pt x="757" y="10933"/>
                  </a:cubicBezTo>
                  <a:lnTo>
                    <a:pt x="757" y="3875"/>
                  </a:lnTo>
                  <a:cubicBezTo>
                    <a:pt x="757" y="3686"/>
                    <a:pt x="915" y="3529"/>
                    <a:pt x="1104" y="3529"/>
                  </a:cubicBezTo>
                  <a:close/>
                  <a:moveTo>
                    <a:pt x="1797" y="0"/>
                  </a:moveTo>
                  <a:cubicBezTo>
                    <a:pt x="1576" y="0"/>
                    <a:pt x="1419" y="158"/>
                    <a:pt x="1419" y="347"/>
                  </a:cubicBezTo>
                  <a:lnTo>
                    <a:pt x="1419" y="2836"/>
                  </a:lnTo>
                  <a:lnTo>
                    <a:pt x="1072" y="2836"/>
                  </a:lnTo>
                  <a:cubicBezTo>
                    <a:pt x="474" y="2836"/>
                    <a:pt x="1" y="3308"/>
                    <a:pt x="1" y="3907"/>
                  </a:cubicBezTo>
                  <a:lnTo>
                    <a:pt x="1" y="10933"/>
                  </a:lnTo>
                  <a:cubicBezTo>
                    <a:pt x="1" y="11531"/>
                    <a:pt x="474" y="12004"/>
                    <a:pt x="1072" y="12004"/>
                  </a:cubicBezTo>
                  <a:lnTo>
                    <a:pt x="10965" y="12004"/>
                  </a:lnTo>
                  <a:cubicBezTo>
                    <a:pt x="11563" y="12004"/>
                    <a:pt x="12036" y="11531"/>
                    <a:pt x="12036" y="10933"/>
                  </a:cubicBezTo>
                  <a:lnTo>
                    <a:pt x="12036" y="5325"/>
                  </a:lnTo>
                  <a:cubicBezTo>
                    <a:pt x="12067" y="4726"/>
                    <a:pt x="11595" y="4254"/>
                    <a:pt x="10996" y="4254"/>
                  </a:cubicBezTo>
                  <a:lnTo>
                    <a:pt x="10650" y="4254"/>
                  </a:lnTo>
                  <a:lnTo>
                    <a:pt x="10650" y="2489"/>
                  </a:lnTo>
                  <a:cubicBezTo>
                    <a:pt x="10650" y="2395"/>
                    <a:pt x="10618" y="2269"/>
                    <a:pt x="10524" y="2237"/>
                  </a:cubicBezTo>
                  <a:lnTo>
                    <a:pt x="8413" y="126"/>
                  </a:lnTo>
                  <a:cubicBezTo>
                    <a:pt x="8318" y="32"/>
                    <a:pt x="8255" y="0"/>
                    <a:pt x="8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-47070525" y="2115150"/>
              <a:ext cx="123675" cy="123675"/>
            </a:xfrm>
            <a:custGeom>
              <a:avLst/>
              <a:gdLst/>
              <a:ahLst/>
              <a:cxnLst/>
              <a:rect l="l" t="t" r="r" b="b"/>
              <a:pathLst>
                <a:path w="4947" h="4947" extrusionOk="0">
                  <a:moveTo>
                    <a:pt x="1796" y="694"/>
                  </a:moveTo>
                  <a:cubicBezTo>
                    <a:pt x="2269" y="694"/>
                    <a:pt x="2678" y="977"/>
                    <a:pt x="2804" y="1418"/>
                  </a:cubicBezTo>
                  <a:lnTo>
                    <a:pt x="1796" y="1418"/>
                  </a:lnTo>
                  <a:cubicBezTo>
                    <a:pt x="1607" y="1418"/>
                    <a:pt x="1450" y="1576"/>
                    <a:pt x="1450" y="1765"/>
                  </a:cubicBezTo>
                  <a:lnTo>
                    <a:pt x="1450" y="2742"/>
                  </a:lnTo>
                  <a:cubicBezTo>
                    <a:pt x="1009" y="2584"/>
                    <a:pt x="757" y="2175"/>
                    <a:pt x="757" y="1765"/>
                  </a:cubicBezTo>
                  <a:cubicBezTo>
                    <a:pt x="757" y="1166"/>
                    <a:pt x="1229" y="694"/>
                    <a:pt x="1796" y="694"/>
                  </a:cubicBezTo>
                  <a:close/>
                  <a:moveTo>
                    <a:pt x="2804" y="2112"/>
                  </a:moveTo>
                  <a:cubicBezTo>
                    <a:pt x="2678" y="2427"/>
                    <a:pt x="2426" y="2679"/>
                    <a:pt x="2174" y="2742"/>
                  </a:cubicBezTo>
                  <a:lnTo>
                    <a:pt x="2174" y="2112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773"/>
                    <a:pt x="3498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1" y="788"/>
                    <a:pt x="1" y="1765"/>
                  </a:cubicBezTo>
                  <a:cubicBezTo>
                    <a:pt x="1" y="2616"/>
                    <a:pt x="599" y="3340"/>
                    <a:pt x="1418" y="3498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89"/>
                    <a:pt x="4915" y="4600"/>
                  </a:cubicBezTo>
                  <a:lnTo>
                    <a:pt x="4915" y="1797"/>
                  </a:lnTo>
                  <a:cubicBezTo>
                    <a:pt x="4947" y="1576"/>
                    <a:pt x="4789" y="1387"/>
                    <a:pt x="4600" y="1387"/>
                  </a:cubicBezTo>
                  <a:lnTo>
                    <a:pt x="3498" y="1387"/>
                  </a:lnTo>
                  <a:cubicBezTo>
                    <a:pt x="3340" y="599"/>
                    <a:pt x="2647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57"/>
          <p:cNvGrpSpPr/>
          <p:nvPr/>
        </p:nvGrpSpPr>
        <p:grpSpPr>
          <a:xfrm>
            <a:off x="1673820" y="2994398"/>
            <a:ext cx="296409" cy="297199"/>
            <a:chOff x="-47157950" y="2712175"/>
            <a:chExt cx="300100" cy="300900"/>
          </a:xfrm>
        </p:grpSpPr>
        <p:sp>
          <p:nvSpPr>
            <p:cNvPr id="1351" name="Google Shape;1351;p57"/>
            <p:cNvSpPr/>
            <p:nvPr/>
          </p:nvSpPr>
          <p:spPr>
            <a:xfrm>
              <a:off x="-47157950" y="2712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7026" y="1166"/>
                  </a:moveTo>
                  <a:lnTo>
                    <a:pt x="7940" y="2048"/>
                  </a:lnTo>
                  <a:lnTo>
                    <a:pt x="7026" y="2048"/>
                  </a:lnTo>
                  <a:lnTo>
                    <a:pt x="7026" y="1166"/>
                  </a:lnTo>
                  <a:close/>
                  <a:moveTo>
                    <a:pt x="6333" y="693"/>
                  </a:moveTo>
                  <a:lnTo>
                    <a:pt x="6333" y="2458"/>
                  </a:lnTo>
                  <a:cubicBezTo>
                    <a:pt x="6333" y="2647"/>
                    <a:pt x="6491" y="2804"/>
                    <a:pt x="6680" y="2804"/>
                  </a:cubicBezTo>
                  <a:lnTo>
                    <a:pt x="8444" y="2804"/>
                  </a:lnTo>
                  <a:lnTo>
                    <a:pt x="8444" y="4222"/>
                  </a:lnTo>
                  <a:lnTo>
                    <a:pt x="3529" y="4222"/>
                  </a:lnTo>
                  <a:lnTo>
                    <a:pt x="3529" y="693"/>
                  </a:lnTo>
                  <a:close/>
                  <a:moveTo>
                    <a:pt x="10933" y="4222"/>
                  </a:moveTo>
                  <a:cubicBezTo>
                    <a:pt x="11122" y="4222"/>
                    <a:pt x="11279" y="4380"/>
                    <a:pt x="11279" y="4569"/>
                  </a:cubicBezTo>
                  <a:lnTo>
                    <a:pt x="11279" y="8097"/>
                  </a:lnTo>
                  <a:lnTo>
                    <a:pt x="11248" y="8097"/>
                  </a:lnTo>
                  <a:cubicBezTo>
                    <a:pt x="11248" y="8286"/>
                    <a:pt x="11090" y="8444"/>
                    <a:pt x="10901" y="8444"/>
                  </a:cubicBezTo>
                  <a:lnTo>
                    <a:pt x="9137" y="8444"/>
                  </a:lnTo>
                  <a:lnTo>
                    <a:pt x="9137" y="7719"/>
                  </a:lnTo>
                  <a:lnTo>
                    <a:pt x="9483" y="7719"/>
                  </a:lnTo>
                  <a:cubicBezTo>
                    <a:pt x="9673" y="7719"/>
                    <a:pt x="9830" y="7562"/>
                    <a:pt x="9830" y="7372"/>
                  </a:cubicBezTo>
                  <a:cubicBezTo>
                    <a:pt x="9830" y="7183"/>
                    <a:pt x="9673" y="7026"/>
                    <a:pt x="9483" y="7026"/>
                  </a:cubicBezTo>
                  <a:lnTo>
                    <a:pt x="2458" y="7026"/>
                  </a:lnTo>
                  <a:cubicBezTo>
                    <a:pt x="2269" y="7026"/>
                    <a:pt x="2111" y="7183"/>
                    <a:pt x="2111" y="7372"/>
                  </a:cubicBezTo>
                  <a:cubicBezTo>
                    <a:pt x="2111" y="7562"/>
                    <a:pt x="2269" y="7719"/>
                    <a:pt x="2458" y="7719"/>
                  </a:cubicBezTo>
                  <a:lnTo>
                    <a:pt x="2836" y="7719"/>
                  </a:lnTo>
                  <a:lnTo>
                    <a:pt x="2836" y="8444"/>
                  </a:lnTo>
                  <a:lnTo>
                    <a:pt x="1040" y="8444"/>
                  </a:lnTo>
                  <a:cubicBezTo>
                    <a:pt x="851" y="8444"/>
                    <a:pt x="694" y="8286"/>
                    <a:pt x="694" y="8097"/>
                  </a:cubicBezTo>
                  <a:lnTo>
                    <a:pt x="694" y="4569"/>
                  </a:lnTo>
                  <a:cubicBezTo>
                    <a:pt x="694" y="4380"/>
                    <a:pt x="851" y="4222"/>
                    <a:pt x="1040" y="4222"/>
                  </a:cubicBezTo>
                  <a:lnTo>
                    <a:pt x="2836" y="4222"/>
                  </a:lnTo>
                  <a:lnTo>
                    <a:pt x="2836" y="4569"/>
                  </a:lnTo>
                  <a:cubicBezTo>
                    <a:pt x="2836" y="4789"/>
                    <a:pt x="2993" y="4947"/>
                    <a:pt x="3183" y="4947"/>
                  </a:cubicBezTo>
                  <a:lnTo>
                    <a:pt x="8822" y="4947"/>
                  </a:lnTo>
                  <a:cubicBezTo>
                    <a:pt x="9011" y="4947"/>
                    <a:pt x="9168" y="4789"/>
                    <a:pt x="9168" y="4569"/>
                  </a:cubicBezTo>
                  <a:lnTo>
                    <a:pt x="9168" y="4222"/>
                  </a:lnTo>
                  <a:close/>
                  <a:moveTo>
                    <a:pt x="8412" y="7719"/>
                  </a:moveTo>
                  <a:lnTo>
                    <a:pt x="8412" y="11279"/>
                  </a:lnTo>
                  <a:lnTo>
                    <a:pt x="3498" y="11279"/>
                  </a:lnTo>
                  <a:lnTo>
                    <a:pt x="3498" y="7719"/>
                  </a:lnTo>
                  <a:close/>
                  <a:moveTo>
                    <a:pt x="3183" y="0"/>
                  </a:moveTo>
                  <a:cubicBezTo>
                    <a:pt x="2993" y="0"/>
                    <a:pt x="2836" y="158"/>
                    <a:pt x="2836" y="378"/>
                  </a:cubicBezTo>
                  <a:lnTo>
                    <a:pt x="2836" y="3560"/>
                  </a:lnTo>
                  <a:lnTo>
                    <a:pt x="1072" y="3560"/>
                  </a:lnTo>
                  <a:cubicBezTo>
                    <a:pt x="473" y="3560"/>
                    <a:pt x="1" y="4033"/>
                    <a:pt x="1" y="4600"/>
                  </a:cubicBezTo>
                  <a:lnTo>
                    <a:pt x="1" y="8129"/>
                  </a:lnTo>
                  <a:cubicBezTo>
                    <a:pt x="1" y="8696"/>
                    <a:pt x="473" y="9168"/>
                    <a:pt x="1072" y="9168"/>
                  </a:cubicBezTo>
                  <a:lnTo>
                    <a:pt x="2836" y="9168"/>
                  </a:lnTo>
                  <a:lnTo>
                    <a:pt x="2836" y="11657"/>
                  </a:lnTo>
                  <a:cubicBezTo>
                    <a:pt x="2836" y="11846"/>
                    <a:pt x="2993" y="12035"/>
                    <a:pt x="3183" y="12035"/>
                  </a:cubicBezTo>
                  <a:lnTo>
                    <a:pt x="8822" y="12035"/>
                  </a:lnTo>
                  <a:cubicBezTo>
                    <a:pt x="9011" y="12035"/>
                    <a:pt x="9168" y="11846"/>
                    <a:pt x="9168" y="11657"/>
                  </a:cubicBezTo>
                  <a:lnTo>
                    <a:pt x="9168" y="9168"/>
                  </a:lnTo>
                  <a:lnTo>
                    <a:pt x="10933" y="9168"/>
                  </a:lnTo>
                  <a:cubicBezTo>
                    <a:pt x="11531" y="9168"/>
                    <a:pt x="12004" y="8696"/>
                    <a:pt x="12004" y="8129"/>
                  </a:cubicBezTo>
                  <a:lnTo>
                    <a:pt x="12004" y="4600"/>
                  </a:lnTo>
                  <a:cubicBezTo>
                    <a:pt x="11972" y="4001"/>
                    <a:pt x="11500" y="3529"/>
                    <a:pt x="10901" y="3529"/>
                  </a:cubicBezTo>
                  <a:lnTo>
                    <a:pt x="9137" y="3529"/>
                  </a:lnTo>
                  <a:lnTo>
                    <a:pt x="9137" y="2458"/>
                  </a:lnTo>
                  <a:cubicBezTo>
                    <a:pt x="9137" y="2363"/>
                    <a:pt x="9074" y="2269"/>
                    <a:pt x="9011" y="2206"/>
                  </a:cubicBezTo>
                  <a:lnTo>
                    <a:pt x="6932" y="126"/>
                  </a:lnTo>
                  <a:cubicBezTo>
                    <a:pt x="6837" y="63"/>
                    <a:pt x="6774" y="0"/>
                    <a:pt x="6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-47087075" y="28523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37" y="693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-47052400" y="28523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6" y="0"/>
                    <a:pt x="0" y="158"/>
                    <a:pt x="0" y="347"/>
                  </a:cubicBezTo>
                  <a:cubicBezTo>
                    <a:pt x="0" y="536"/>
                    <a:pt x="126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-47051625" y="29579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151" y="694"/>
                  </a:lnTo>
                  <a:cubicBezTo>
                    <a:pt x="3340" y="694"/>
                    <a:pt x="3498" y="536"/>
                    <a:pt x="3498" y="347"/>
                  </a:cubicBez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-47051625" y="29232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151" y="694"/>
                  </a:lnTo>
                  <a:cubicBezTo>
                    <a:pt x="3340" y="694"/>
                    <a:pt x="3498" y="536"/>
                    <a:pt x="3498" y="347"/>
                  </a:cubicBez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-47017750" y="28523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072" y="693"/>
                  </a:lnTo>
                  <a:cubicBezTo>
                    <a:pt x="1261" y="693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-46964975" y="28523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1040" y="693"/>
                  </a:lnTo>
                  <a:cubicBezTo>
                    <a:pt x="1260" y="693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8" name="Google Shape;1358;p57"/>
          <p:cNvSpPr/>
          <p:nvPr/>
        </p:nvSpPr>
        <p:spPr>
          <a:xfrm>
            <a:off x="5338785" y="1467988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7"/>
          <p:cNvSpPr/>
          <p:nvPr/>
        </p:nvSpPr>
        <p:spPr>
          <a:xfrm>
            <a:off x="2711010" y="338031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0" name="Google Shape;1360;p57"/>
          <p:cNvGrpSpPr/>
          <p:nvPr/>
        </p:nvGrpSpPr>
        <p:grpSpPr>
          <a:xfrm>
            <a:off x="7268709" y="445033"/>
            <a:ext cx="1105134" cy="1078956"/>
            <a:chOff x="2180272" y="-464800"/>
            <a:chExt cx="1256977" cy="1227202"/>
          </a:xfrm>
        </p:grpSpPr>
        <p:sp>
          <p:nvSpPr>
            <p:cNvPr id="1361" name="Google Shape;1361;p5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F714-7482-D350-A1FD-80229B08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VN" dirty="0"/>
              <a:t>Image Project Management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553BF-765B-E15E-91B1-5D2F30A2A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82" y="1266819"/>
            <a:ext cx="6392636" cy="3431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38D9D4-C1D2-77A1-9355-E02FC72E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3" y="1048380"/>
            <a:ext cx="6210653" cy="38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6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F714-7482-D350-A1FD-80229B08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VN" dirty="0"/>
              <a:t>Image Project Management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FA3A-8DBB-C153-B362-93A1054F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93" y="1017725"/>
            <a:ext cx="5098413" cy="3987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D02FE1-A525-F667-3315-5410E492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53" y="1070806"/>
            <a:ext cx="5370092" cy="3881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45A6F8-4C49-41AA-68F7-B4B01EAED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016" y="1017725"/>
            <a:ext cx="5249966" cy="399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54"/>
          <p:cNvGrpSpPr/>
          <p:nvPr/>
        </p:nvGrpSpPr>
        <p:grpSpPr>
          <a:xfrm>
            <a:off x="2273922" y="2743575"/>
            <a:ext cx="4596159" cy="1860527"/>
            <a:chOff x="-240953" y="1217413"/>
            <a:chExt cx="4596159" cy="1860527"/>
          </a:xfrm>
        </p:grpSpPr>
        <p:grpSp>
          <p:nvGrpSpPr>
            <p:cNvPr id="1225" name="Google Shape;1225;p54"/>
            <p:cNvGrpSpPr/>
            <p:nvPr/>
          </p:nvGrpSpPr>
          <p:grpSpPr>
            <a:xfrm>
              <a:off x="-240953" y="1217413"/>
              <a:ext cx="4596159" cy="1860527"/>
              <a:chOff x="-33315" y="637810"/>
              <a:chExt cx="8464381" cy="1849798"/>
            </a:xfrm>
          </p:grpSpPr>
          <p:sp>
            <p:nvSpPr>
              <p:cNvPr id="1226" name="Google Shape;1226;p54"/>
              <p:cNvSpPr/>
              <p:nvPr/>
            </p:nvSpPr>
            <p:spPr>
              <a:xfrm>
                <a:off x="-33315" y="963608"/>
                <a:ext cx="8463900" cy="15240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4"/>
              <p:cNvSpPr/>
              <p:nvPr/>
            </p:nvSpPr>
            <p:spPr>
              <a:xfrm>
                <a:off x="-32834" y="637810"/>
                <a:ext cx="846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8" name="Google Shape;1228;p54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229" name="Google Shape;1229;p54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4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4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2" name="Google Shape;1232;p54"/>
          <p:cNvSpPr txBox="1">
            <a:spLocks noGrp="1"/>
          </p:cNvSpPr>
          <p:nvPr>
            <p:ph type="body" idx="1"/>
          </p:nvPr>
        </p:nvSpPr>
        <p:spPr>
          <a:xfrm>
            <a:off x="2661600" y="3300600"/>
            <a:ext cx="38208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Project</a:t>
            </a:r>
            <a:endParaRPr dirty="0"/>
          </a:p>
        </p:txBody>
      </p:sp>
      <p:sp>
        <p:nvSpPr>
          <p:cNvPr id="1233" name="Google Shape;1233;p54"/>
          <p:cNvSpPr/>
          <p:nvPr/>
        </p:nvSpPr>
        <p:spPr>
          <a:xfrm>
            <a:off x="7065472" y="350626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4" name="Google Shape;1234;p54"/>
          <p:cNvGrpSpPr/>
          <p:nvPr/>
        </p:nvGrpSpPr>
        <p:grpSpPr>
          <a:xfrm>
            <a:off x="1560169" y="2590954"/>
            <a:ext cx="1206195" cy="1177623"/>
            <a:chOff x="2180272" y="-464800"/>
            <a:chExt cx="1256977" cy="1227202"/>
          </a:xfrm>
        </p:grpSpPr>
        <p:sp>
          <p:nvSpPr>
            <p:cNvPr id="1235" name="Google Shape;1235;p5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54"/>
          <p:cNvSpPr/>
          <p:nvPr/>
        </p:nvSpPr>
        <p:spPr>
          <a:xfrm>
            <a:off x="1260697" y="3979238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8" name="Google Shape;1238;p54"/>
          <p:cNvGrpSpPr/>
          <p:nvPr/>
        </p:nvGrpSpPr>
        <p:grpSpPr>
          <a:xfrm>
            <a:off x="6564869" y="4179277"/>
            <a:ext cx="1300688" cy="673500"/>
            <a:chOff x="6691856" y="4179277"/>
            <a:chExt cx="1300688" cy="673500"/>
          </a:xfrm>
        </p:grpSpPr>
        <p:sp>
          <p:nvSpPr>
            <p:cNvPr id="1239" name="Google Shape;1239;p54"/>
            <p:cNvSpPr/>
            <p:nvPr/>
          </p:nvSpPr>
          <p:spPr>
            <a:xfrm rot="-1917045" flipH="1">
              <a:off x="74786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4"/>
            <p:cNvSpPr/>
            <p:nvPr/>
          </p:nvSpPr>
          <p:spPr>
            <a:xfrm rot="-1917045" flipH="1">
              <a:off x="72500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4"/>
            <p:cNvSpPr/>
            <p:nvPr/>
          </p:nvSpPr>
          <p:spPr>
            <a:xfrm rot="-1917045" flipH="1">
              <a:off x="701508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4"/>
            <p:cNvSpPr/>
            <p:nvPr/>
          </p:nvSpPr>
          <p:spPr>
            <a:xfrm rot="-1917045" flipH="1">
              <a:off x="680553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68"/>
          <p:cNvGrpSpPr/>
          <p:nvPr/>
        </p:nvGrpSpPr>
        <p:grpSpPr>
          <a:xfrm>
            <a:off x="2433242" y="539325"/>
            <a:ext cx="4277516" cy="3266950"/>
            <a:chOff x="77645" y="1217413"/>
            <a:chExt cx="4277516" cy="3266950"/>
          </a:xfrm>
        </p:grpSpPr>
        <p:grpSp>
          <p:nvGrpSpPr>
            <p:cNvPr id="2020" name="Google Shape;2020;p68"/>
            <p:cNvGrpSpPr/>
            <p:nvPr/>
          </p:nvGrpSpPr>
          <p:grpSpPr>
            <a:xfrm>
              <a:off x="77645" y="1217413"/>
              <a:ext cx="4277516" cy="3266950"/>
              <a:chOff x="553422" y="637810"/>
              <a:chExt cx="7877562" cy="3248111"/>
            </a:xfrm>
          </p:grpSpPr>
          <p:sp>
            <p:nvSpPr>
              <p:cNvPr id="2021" name="Google Shape;2021;p68"/>
              <p:cNvSpPr/>
              <p:nvPr/>
            </p:nvSpPr>
            <p:spPr>
              <a:xfrm>
                <a:off x="553422" y="963621"/>
                <a:ext cx="7877100" cy="2922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68"/>
              <p:cNvSpPr/>
              <p:nvPr/>
            </p:nvSpPr>
            <p:spPr>
              <a:xfrm>
                <a:off x="553883" y="637810"/>
                <a:ext cx="78771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3" name="Google Shape;2023;p68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2024" name="Google Shape;2024;p68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68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68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7" name="Google Shape;2027;p68"/>
          <p:cNvSpPr txBox="1">
            <a:spLocks noGrp="1"/>
          </p:cNvSpPr>
          <p:nvPr>
            <p:ph type="title"/>
          </p:nvPr>
        </p:nvSpPr>
        <p:spPr>
          <a:xfrm>
            <a:off x="2582550" y="901200"/>
            <a:ext cx="39789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028" name="Google Shape;2028;p68"/>
          <p:cNvSpPr txBox="1">
            <a:spLocks noGrp="1"/>
          </p:cNvSpPr>
          <p:nvPr>
            <p:ph type="subTitle" idx="1"/>
          </p:nvPr>
        </p:nvSpPr>
        <p:spPr>
          <a:xfrm>
            <a:off x="2582550" y="1866781"/>
            <a:ext cx="3978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Does anyone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/>
          </a:p>
        </p:txBody>
      </p:sp>
      <p:grpSp>
        <p:nvGrpSpPr>
          <p:cNvPr id="2029" name="Google Shape;2029;p68"/>
          <p:cNvGrpSpPr/>
          <p:nvPr/>
        </p:nvGrpSpPr>
        <p:grpSpPr>
          <a:xfrm rot="1124476">
            <a:off x="-1063791" y="1885755"/>
            <a:ext cx="3002061" cy="1104891"/>
            <a:chOff x="419375" y="2109025"/>
            <a:chExt cx="1137975" cy="418825"/>
          </a:xfrm>
        </p:grpSpPr>
        <p:sp>
          <p:nvSpPr>
            <p:cNvPr id="2030" name="Google Shape;2030;p68"/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8"/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8"/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8"/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8"/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8"/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8"/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8"/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8"/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8"/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8"/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8"/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8"/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8"/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8"/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8"/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8"/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8"/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8"/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8"/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8"/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8"/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8"/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8"/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8"/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8"/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8"/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8"/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0" name="Google Shape;2120;p68"/>
          <p:cNvGrpSpPr/>
          <p:nvPr/>
        </p:nvGrpSpPr>
        <p:grpSpPr>
          <a:xfrm rot="-2700000" flipH="1">
            <a:off x="7970333" y="943305"/>
            <a:ext cx="1316015" cy="1867916"/>
            <a:chOff x="1801400" y="1718664"/>
            <a:chExt cx="640972" cy="909778"/>
          </a:xfrm>
        </p:grpSpPr>
        <p:sp>
          <p:nvSpPr>
            <p:cNvPr id="2121" name="Google Shape;2121;p68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8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8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8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68"/>
          <p:cNvGrpSpPr/>
          <p:nvPr/>
        </p:nvGrpSpPr>
        <p:grpSpPr>
          <a:xfrm>
            <a:off x="382612" y="134475"/>
            <a:ext cx="1408778" cy="809700"/>
            <a:chOff x="1970600" y="969525"/>
            <a:chExt cx="675900" cy="809700"/>
          </a:xfrm>
        </p:grpSpPr>
        <p:sp>
          <p:nvSpPr>
            <p:cNvPr id="2126" name="Google Shape;2126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Cmd</a:t>
              </a: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2128" name="Google Shape;2128;p68"/>
          <p:cNvGrpSpPr/>
          <p:nvPr/>
        </p:nvGrpSpPr>
        <p:grpSpPr>
          <a:xfrm>
            <a:off x="6493112" y="2399250"/>
            <a:ext cx="1408778" cy="809700"/>
            <a:chOff x="1970600" y="969525"/>
            <a:chExt cx="675900" cy="809700"/>
          </a:xfrm>
        </p:grpSpPr>
        <p:sp>
          <p:nvSpPr>
            <p:cNvPr id="2129" name="Google Shape;2129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Ctrl</a:t>
              </a: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2131" name="Google Shape;2131;p68"/>
          <p:cNvGrpSpPr/>
          <p:nvPr/>
        </p:nvGrpSpPr>
        <p:grpSpPr>
          <a:xfrm>
            <a:off x="2164175" y="751575"/>
            <a:ext cx="675900" cy="809700"/>
            <a:chOff x="1970600" y="969525"/>
            <a:chExt cx="675900" cy="809700"/>
          </a:xfrm>
        </p:grpSpPr>
        <p:sp>
          <p:nvSpPr>
            <p:cNvPr id="2132" name="Google Shape;2132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A</a:t>
              </a: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2134" name="Google Shape;2134;p68"/>
          <p:cNvGrpSpPr/>
          <p:nvPr/>
        </p:nvGrpSpPr>
        <p:grpSpPr>
          <a:xfrm>
            <a:off x="284850" y="3754275"/>
            <a:ext cx="675900" cy="809700"/>
            <a:chOff x="1970600" y="969525"/>
            <a:chExt cx="675900" cy="809700"/>
          </a:xfrm>
        </p:grpSpPr>
        <p:sp>
          <p:nvSpPr>
            <p:cNvPr id="2135" name="Google Shape;2135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Z</a:t>
              </a: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2137" name="Google Shape;2137;p68"/>
          <p:cNvGrpSpPr/>
          <p:nvPr/>
        </p:nvGrpSpPr>
        <p:grpSpPr>
          <a:xfrm>
            <a:off x="8349675" y="4272025"/>
            <a:ext cx="675900" cy="809700"/>
            <a:chOff x="1970600" y="969525"/>
            <a:chExt cx="675900" cy="809700"/>
          </a:xfrm>
        </p:grpSpPr>
        <p:sp>
          <p:nvSpPr>
            <p:cNvPr id="2138" name="Google Shape;2138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C</a:t>
              </a: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2140" name="Google Shape;2140;p68"/>
          <p:cNvGrpSpPr/>
          <p:nvPr/>
        </p:nvGrpSpPr>
        <p:grpSpPr>
          <a:xfrm>
            <a:off x="7226000" y="-22350"/>
            <a:ext cx="675900" cy="809700"/>
            <a:chOff x="1970600" y="969525"/>
            <a:chExt cx="675900" cy="809700"/>
          </a:xfrm>
        </p:grpSpPr>
        <p:sp>
          <p:nvSpPr>
            <p:cNvPr id="2141" name="Google Shape;2141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+</a:t>
              </a: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2144" name="Google Shape;2144;p68"/>
          <p:cNvGrpSpPr/>
          <p:nvPr/>
        </p:nvGrpSpPr>
        <p:grpSpPr>
          <a:xfrm>
            <a:off x="4053576" y="3159021"/>
            <a:ext cx="428523" cy="428118"/>
            <a:chOff x="3763184" y="3817357"/>
            <a:chExt cx="356865" cy="356498"/>
          </a:xfrm>
        </p:grpSpPr>
        <p:sp>
          <p:nvSpPr>
            <p:cNvPr id="2145" name="Google Shape;2145;p68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8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8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8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9" name="Google Shape;2149;p68"/>
          <p:cNvGrpSpPr/>
          <p:nvPr/>
        </p:nvGrpSpPr>
        <p:grpSpPr>
          <a:xfrm>
            <a:off x="4654482" y="3159021"/>
            <a:ext cx="428083" cy="428118"/>
            <a:chOff x="4211985" y="3817357"/>
            <a:chExt cx="356498" cy="356498"/>
          </a:xfrm>
        </p:grpSpPr>
        <p:sp>
          <p:nvSpPr>
            <p:cNvPr id="2150" name="Google Shape;2150;p68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8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68"/>
          <p:cNvGrpSpPr/>
          <p:nvPr/>
        </p:nvGrpSpPr>
        <p:grpSpPr>
          <a:xfrm>
            <a:off x="3452687" y="3159021"/>
            <a:ext cx="428523" cy="428559"/>
            <a:chOff x="2866317" y="3817357"/>
            <a:chExt cx="356865" cy="356865"/>
          </a:xfrm>
        </p:grpSpPr>
        <p:sp>
          <p:nvSpPr>
            <p:cNvPr id="2153" name="Google Shape;2153;p68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8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68"/>
          <p:cNvGrpSpPr/>
          <p:nvPr/>
        </p:nvGrpSpPr>
        <p:grpSpPr>
          <a:xfrm>
            <a:off x="5255117" y="3153991"/>
            <a:ext cx="436251" cy="437293"/>
            <a:chOff x="1190200" y="238125"/>
            <a:chExt cx="5212075" cy="5212075"/>
          </a:xfrm>
        </p:grpSpPr>
        <p:sp>
          <p:nvSpPr>
            <p:cNvPr id="2156" name="Google Shape;2156;p68"/>
            <p:cNvSpPr/>
            <p:nvPr/>
          </p:nvSpPr>
          <p:spPr>
            <a:xfrm>
              <a:off x="1190200" y="238125"/>
              <a:ext cx="5212075" cy="5212075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104241" y="0"/>
                  </a:moveTo>
                  <a:cubicBezTo>
                    <a:pt x="46667" y="0"/>
                    <a:pt x="0" y="46667"/>
                    <a:pt x="0" y="104241"/>
                  </a:cubicBezTo>
                  <a:cubicBezTo>
                    <a:pt x="0" y="161816"/>
                    <a:pt x="46667" y="208483"/>
                    <a:pt x="104241" y="208483"/>
                  </a:cubicBezTo>
                  <a:cubicBezTo>
                    <a:pt x="161816" y="208483"/>
                    <a:pt x="208482" y="161816"/>
                    <a:pt x="208482" y="104241"/>
                  </a:cubicBezTo>
                  <a:cubicBezTo>
                    <a:pt x="208482" y="46667"/>
                    <a:pt x="161816" y="0"/>
                    <a:pt x="104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8"/>
            <p:cNvSpPr/>
            <p:nvPr/>
          </p:nvSpPr>
          <p:spPr>
            <a:xfrm>
              <a:off x="2368338" y="1220419"/>
              <a:ext cx="2856522" cy="3247339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637C02F-964D-F5C1-2027-FB493F6F8426}"/>
              </a:ext>
            </a:extLst>
          </p:cNvPr>
          <p:cNvSpPr/>
          <p:nvPr/>
        </p:nvSpPr>
        <p:spPr>
          <a:xfrm>
            <a:off x="1663045" y="3984171"/>
            <a:ext cx="5839605" cy="444501"/>
          </a:xfrm>
          <a:prstGeom prst="rect">
            <a:avLst/>
          </a:prstGeom>
          <a:solidFill>
            <a:srgbClr val="FFE0E1"/>
          </a:solidFill>
          <a:ln>
            <a:solidFill>
              <a:srgbClr val="FF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654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7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</a:t>
            </a:r>
            <a:r>
              <a:rPr lang="en" dirty="0" err="1"/>
              <a:t>Memebers</a:t>
            </a:r>
            <a:endParaRPr dirty="0"/>
          </a:p>
        </p:txBody>
      </p:sp>
      <p:grpSp>
        <p:nvGrpSpPr>
          <p:cNvPr id="579" name="Google Shape;579;p37"/>
          <p:cNvGrpSpPr/>
          <p:nvPr/>
        </p:nvGrpSpPr>
        <p:grpSpPr>
          <a:xfrm>
            <a:off x="6799622" y="-270500"/>
            <a:ext cx="1256977" cy="1227202"/>
            <a:chOff x="2180272" y="-464800"/>
            <a:chExt cx="1256977" cy="1227202"/>
          </a:xfrm>
        </p:grpSpPr>
        <p:sp>
          <p:nvSpPr>
            <p:cNvPr id="580" name="Google Shape;580;p3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7"/>
          <p:cNvGrpSpPr/>
          <p:nvPr/>
        </p:nvGrpSpPr>
        <p:grpSpPr>
          <a:xfrm flipH="1">
            <a:off x="7880039" y="398067"/>
            <a:ext cx="897481" cy="876222"/>
            <a:chOff x="2180272" y="-464800"/>
            <a:chExt cx="1256977" cy="1227202"/>
          </a:xfrm>
        </p:grpSpPr>
        <p:sp>
          <p:nvSpPr>
            <p:cNvPr id="583" name="Google Shape;583;p3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Google Shape;576;p37">
            <a:extLst>
              <a:ext uri="{FF2B5EF4-FFF2-40B4-BE49-F238E27FC236}">
                <a16:creationId xmlns:a16="http://schemas.microsoft.com/office/drawing/2014/main" id="{339EF8AE-1617-421F-37D9-75AEB41EE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803683"/>
              </p:ext>
            </p:extLst>
          </p:nvPr>
        </p:nvGraphicFramePr>
        <p:xfrm>
          <a:off x="720000" y="1767225"/>
          <a:ext cx="7704000" cy="1462950"/>
        </p:xfrm>
        <a:graphic>
          <a:graphicData uri="http://schemas.openxmlformats.org/drawingml/2006/table">
            <a:tbl>
              <a:tblPr>
                <a:noFill/>
                <a:tableStyleId>{62E10A85-83CF-40AA-AEEC-AA0DA2905870}</a:tableStyleId>
              </a:tblPr>
              <a:tblGrid>
                <a:gridCol w="241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dirty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Karla"/>
                          <a:cs typeface="Arial" panose="020B0604020202020204" pitchFamily="34" charset="0"/>
                          <a:sym typeface="Karla"/>
                        </a:rPr>
                        <a:t>MSSV</a:t>
                      </a:r>
                      <a:endParaRPr sz="2000" b="1" u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Karla"/>
                        <a:cs typeface="Arial" panose="020B0604020202020204" pitchFamily="34" charset="0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 b="1" u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Họ</a:t>
                      </a:r>
                      <a:r>
                        <a:rPr lang="en" sz="2000" b="1" u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 </a:t>
                      </a:r>
                      <a:r>
                        <a:rPr lang="en" sz="2000" b="1" u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và</a:t>
                      </a:r>
                      <a:r>
                        <a:rPr lang="en" sz="2000" b="1" u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 </a:t>
                      </a:r>
                      <a:r>
                        <a:rPr lang="en" sz="2000" b="1" u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Tên</a:t>
                      </a:r>
                      <a:endParaRPr sz="2000" b="1" u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Karla Medium"/>
                        <a:cs typeface="Arial" panose="020B0604020202020204" pitchFamily="34" charset="0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dirty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Karla"/>
                          <a:cs typeface="Arial" panose="020B0604020202020204" pitchFamily="34" charset="0"/>
                          <a:sym typeface="Karla"/>
                        </a:rPr>
                        <a:t>2191708</a:t>
                      </a:r>
                      <a:endParaRPr sz="2000" b="1" u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Karla"/>
                        <a:cs typeface="Arial" panose="020B0604020202020204" pitchFamily="34" charset="0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 b="1" u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Lê </a:t>
                      </a:r>
                      <a:r>
                        <a:rPr lang="en" sz="2000" b="1" u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Bùi</a:t>
                      </a:r>
                      <a:r>
                        <a:rPr lang="en" sz="2000" b="1" u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 </a:t>
                      </a:r>
                      <a:r>
                        <a:rPr lang="en" sz="2000" b="1" u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Hoàng</a:t>
                      </a:r>
                      <a:r>
                        <a:rPr lang="en" sz="2000" b="1" u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 </a:t>
                      </a:r>
                      <a:r>
                        <a:rPr lang="en" sz="2000" b="1" u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Văn</a:t>
                      </a:r>
                      <a:endParaRPr sz="2000" b="1" u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Karla Medium"/>
                        <a:cs typeface="Arial" panose="020B0604020202020204" pitchFamily="34" charset="0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dirty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Karla"/>
                          <a:cs typeface="Arial" panose="020B0604020202020204" pitchFamily="34" charset="0"/>
                          <a:sym typeface="Karla"/>
                        </a:rPr>
                        <a:t>2191413</a:t>
                      </a:r>
                      <a:endParaRPr sz="2000" b="1" u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Karla"/>
                        <a:cs typeface="Arial" panose="020B0604020202020204" pitchFamily="34" charset="0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 b="1" u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Đoàn</a:t>
                      </a:r>
                      <a:r>
                        <a:rPr lang="en" sz="2000" b="1" u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 </a:t>
                      </a:r>
                      <a:r>
                        <a:rPr lang="en" sz="2000" b="1" u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Trương</a:t>
                      </a:r>
                      <a:r>
                        <a:rPr lang="en" sz="2000" b="1" u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 Minh </a:t>
                      </a:r>
                      <a:r>
                        <a:rPr lang="en" sz="2000" b="1" u="none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Karla Medium"/>
                          <a:cs typeface="Arial" panose="020B0604020202020204" pitchFamily="34" charset="0"/>
                          <a:sym typeface="Karla Medium"/>
                        </a:rPr>
                        <a:t>Khương</a:t>
                      </a:r>
                      <a:endParaRPr sz="2000" b="1" u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Karla Medium"/>
                        <a:cs typeface="Arial" panose="020B0604020202020204" pitchFamily="34" charset="0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8"/>
          <p:cNvGrpSpPr/>
          <p:nvPr/>
        </p:nvGrpSpPr>
        <p:grpSpPr>
          <a:xfrm>
            <a:off x="872200" y="1692315"/>
            <a:ext cx="968100" cy="968100"/>
            <a:chOff x="811900" y="1708600"/>
            <a:chExt cx="968100" cy="968100"/>
          </a:xfrm>
        </p:grpSpPr>
        <p:sp>
          <p:nvSpPr>
            <p:cNvPr id="590" name="Google Shape;590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8"/>
          <p:cNvGrpSpPr/>
          <p:nvPr/>
        </p:nvGrpSpPr>
        <p:grpSpPr>
          <a:xfrm>
            <a:off x="4704700" y="1692315"/>
            <a:ext cx="968100" cy="968100"/>
            <a:chOff x="811900" y="1708600"/>
            <a:chExt cx="968100" cy="968100"/>
          </a:xfrm>
        </p:grpSpPr>
        <p:sp>
          <p:nvSpPr>
            <p:cNvPr id="593" name="Google Shape;593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872200" y="3217490"/>
            <a:ext cx="968100" cy="968100"/>
            <a:chOff x="811900" y="1708600"/>
            <a:chExt cx="968100" cy="968100"/>
          </a:xfrm>
        </p:grpSpPr>
        <p:sp>
          <p:nvSpPr>
            <p:cNvPr id="596" name="Google Shape;596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4704700" y="3217490"/>
            <a:ext cx="968100" cy="968100"/>
            <a:chOff x="811900" y="1708600"/>
            <a:chExt cx="968100" cy="968100"/>
          </a:xfrm>
        </p:grpSpPr>
        <p:sp>
          <p:nvSpPr>
            <p:cNvPr id="599" name="Google Shape;599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3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02" name="Google Shape;602;p38"/>
          <p:cNvSpPr txBox="1">
            <a:spLocks noGrp="1"/>
          </p:cNvSpPr>
          <p:nvPr>
            <p:ph type="title" idx="2"/>
          </p:nvPr>
        </p:nvSpPr>
        <p:spPr>
          <a:xfrm>
            <a:off x="921239" y="1890190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04" name="Google Shape;604;p38"/>
          <p:cNvSpPr txBox="1">
            <a:spLocks noGrp="1"/>
          </p:cNvSpPr>
          <p:nvPr>
            <p:ph type="title" idx="3"/>
          </p:nvPr>
        </p:nvSpPr>
        <p:spPr>
          <a:xfrm>
            <a:off x="4753750" y="1870938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05" name="Google Shape;605;p38"/>
          <p:cNvSpPr txBox="1">
            <a:spLocks noGrp="1"/>
          </p:cNvSpPr>
          <p:nvPr>
            <p:ph type="title" idx="4"/>
          </p:nvPr>
        </p:nvSpPr>
        <p:spPr>
          <a:xfrm>
            <a:off x="921239" y="34284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06" name="Google Shape;606;p38"/>
          <p:cNvSpPr txBox="1">
            <a:spLocks noGrp="1"/>
          </p:cNvSpPr>
          <p:nvPr>
            <p:ph type="title" idx="5"/>
          </p:nvPr>
        </p:nvSpPr>
        <p:spPr>
          <a:xfrm>
            <a:off x="4753750" y="34284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0" name="Google Shape;610;p38"/>
          <p:cNvSpPr txBox="1">
            <a:spLocks noGrp="1"/>
          </p:cNvSpPr>
          <p:nvPr>
            <p:ph type="title" idx="9"/>
          </p:nvPr>
        </p:nvSpPr>
        <p:spPr>
          <a:xfrm>
            <a:off x="1881707" y="1966040"/>
            <a:ext cx="2554799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611" name="Google Shape;611;p38"/>
          <p:cNvSpPr txBox="1">
            <a:spLocks noGrp="1"/>
          </p:cNvSpPr>
          <p:nvPr>
            <p:ph type="title" idx="13"/>
          </p:nvPr>
        </p:nvSpPr>
        <p:spPr>
          <a:xfrm>
            <a:off x="1941825" y="3491215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Project</a:t>
            </a:r>
            <a:endParaRPr dirty="0"/>
          </a:p>
        </p:txBody>
      </p:sp>
      <p:sp>
        <p:nvSpPr>
          <p:cNvPr id="612" name="Google Shape;612;p38"/>
          <p:cNvSpPr txBox="1">
            <a:spLocks noGrp="1"/>
          </p:cNvSpPr>
          <p:nvPr>
            <p:ph type="title" idx="14"/>
          </p:nvPr>
        </p:nvSpPr>
        <p:spPr>
          <a:xfrm>
            <a:off x="5774325" y="1974109"/>
            <a:ext cx="25548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For Use Project</a:t>
            </a:r>
            <a:endParaRPr dirty="0"/>
          </a:p>
        </p:txBody>
      </p:sp>
      <p:sp>
        <p:nvSpPr>
          <p:cNvPr id="613" name="Google Shape;613;p38"/>
          <p:cNvSpPr txBox="1">
            <a:spLocks noGrp="1"/>
          </p:cNvSpPr>
          <p:nvPr>
            <p:ph type="title" idx="15"/>
          </p:nvPr>
        </p:nvSpPr>
        <p:spPr>
          <a:xfrm>
            <a:off x="5771625" y="3491215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Use Project</a:t>
            </a:r>
            <a:endParaRPr dirty="0"/>
          </a:p>
        </p:txBody>
      </p:sp>
      <p:grpSp>
        <p:nvGrpSpPr>
          <p:cNvPr id="614" name="Google Shape;614;p38"/>
          <p:cNvGrpSpPr/>
          <p:nvPr/>
        </p:nvGrpSpPr>
        <p:grpSpPr>
          <a:xfrm flipH="1">
            <a:off x="6089169" y="-408"/>
            <a:ext cx="1206195" cy="1177623"/>
            <a:chOff x="2180272" y="-464800"/>
            <a:chExt cx="1256977" cy="1227202"/>
          </a:xfrm>
        </p:grpSpPr>
        <p:sp>
          <p:nvSpPr>
            <p:cNvPr id="615" name="Google Shape;615;p38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192088" y="2674241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39"/>
          <p:cNvGrpSpPr/>
          <p:nvPr/>
        </p:nvGrpSpPr>
        <p:grpSpPr>
          <a:xfrm>
            <a:off x="2461403" y="214951"/>
            <a:ext cx="6486225" cy="3464478"/>
            <a:chOff x="1944678" y="839576"/>
            <a:chExt cx="6486225" cy="3464478"/>
          </a:xfrm>
        </p:grpSpPr>
        <p:grpSp>
          <p:nvGrpSpPr>
            <p:cNvPr id="623" name="Google Shape;623;p39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24" name="Google Shape;624;p3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27" name="Google Shape;627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0" name="Google Shape;630;p39"/>
          <p:cNvGrpSpPr/>
          <p:nvPr/>
        </p:nvGrpSpPr>
        <p:grpSpPr>
          <a:xfrm>
            <a:off x="1944678" y="839576"/>
            <a:ext cx="6486225" cy="3464478"/>
            <a:chOff x="1944678" y="839576"/>
            <a:chExt cx="6486225" cy="3464478"/>
          </a:xfrm>
        </p:grpSpPr>
        <p:grpSp>
          <p:nvGrpSpPr>
            <p:cNvPr id="631" name="Google Shape;631;p39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32" name="Google Shape;632;p3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35" name="Google Shape;635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8" name="Google Shape;638;p39"/>
          <p:cNvGrpSpPr/>
          <p:nvPr/>
        </p:nvGrpSpPr>
        <p:grpSpPr>
          <a:xfrm>
            <a:off x="580298" y="441602"/>
            <a:ext cx="1569110" cy="1553955"/>
            <a:chOff x="716597" y="637800"/>
            <a:chExt cx="7714403" cy="1734906"/>
          </a:xfrm>
        </p:grpSpPr>
        <p:sp>
          <p:nvSpPr>
            <p:cNvPr id="639" name="Google Shape;639;p39"/>
            <p:cNvSpPr/>
            <p:nvPr/>
          </p:nvSpPr>
          <p:spPr>
            <a:xfrm>
              <a:off x="716597" y="963606"/>
              <a:ext cx="7713900" cy="14091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39"/>
          <p:cNvSpPr txBox="1">
            <a:spLocks noGrp="1"/>
          </p:cNvSpPr>
          <p:nvPr>
            <p:ph type="ctrTitle"/>
          </p:nvPr>
        </p:nvSpPr>
        <p:spPr>
          <a:xfrm>
            <a:off x="2185100" y="1313399"/>
            <a:ext cx="60012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642" name="Google Shape;642;p39"/>
          <p:cNvSpPr txBox="1">
            <a:spLocks noGrp="1"/>
          </p:cNvSpPr>
          <p:nvPr>
            <p:ph type="title" idx="2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43" name="Google Shape;643;p39"/>
          <p:cNvGrpSpPr/>
          <p:nvPr/>
        </p:nvGrpSpPr>
        <p:grpSpPr>
          <a:xfrm>
            <a:off x="2734825" y="3923707"/>
            <a:ext cx="4901700" cy="840300"/>
            <a:chOff x="2182475" y="3128725"/>
            <a:chExt cx="4901700" cy="840300"/>
          </a:xfrm>
        </p:grpSpPr>
        <p:sp>
          <p:nvSpPr>
            <p:cNvPr id="644" name="Google Shape;644;p39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24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39"/>
          <p:cNvSpPr txBox="1">
            <a:spLocks noGrp="1"/>
          </p:cNvSpPr>
          <p:nvPr>
            <p:ph type="subTitle" idx="1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Project Management Game</a:t>
            </a:r>
            <a:endParaRPr dirty="0"/>
          </a:p>
        </p:txBody>
      </p:sp>
      <p:grpSp>
        <p:nvGrpSpPr>
          <p:cNvPr id="647" name="Google Shape;647;p39"/>
          <p:cNvGrpSpPr/>
          <p:nvPr/>
        </p:nvGrpSpPr>
        <p:grpSpPr>
          <a:xfrm>
            <a:off x="1366823" y="513500"/>
            <a:ext cx="699000" cy="138300"/>
            <a:chOff x="7189925" y="928775"/>
            <a:chExt cx="699000" cy="138300"/>
          </a:xfrm>
        </p:grpSpPr>
        <p:sp>
          <p:nvSpPr>
            <p:cNvPr id="648" name="Google Shape;648;p39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39"/>
          <p:cNvGrpSpPr/>
          <p:nvPr/>
        </p:nvGrpSpPr>
        <p:grpSpPr>
          <a:xfrm rot="-2700000" flipH="1">
            <a:off x="916044" y="3152024"/>
            <a:ext cx="1236790" cy="1755465"/>
            <a:chOff x="1801400" y="1718664"/>
            <a:chExt cx="640972" cy="909778"/>
          </a:xfrm>
        </p:grpSpPr>
        <p:sp>
          <p:nvSpPr>
            <p:cNvPr id="652" name="Google Shape;652;p39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rgbClr val="BDFFFF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9"/>
          <p:cNvGrpSpPr/>
          <p:nvPr/>
        </p:nvGrpSpPr>
        <p:grpSpPr>
          <a:xfrm flipH="1">
            <a:off x="7827794" y="3871342"/>
            <a:ext cx="1206195" cy="1177623"/>
            <a:chOff x="2180272" y="-464800"/>
            <a:chExt cx="1256977" cy="1227202"/>
          </a:xfrm>
        </p:grpSpPr>
        <p:sp>
          <p:nvSpPr>
            <p:cNvPr id="657" name="Google Shape;657;p3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9"/>
          <p:cNvSpPr/>
          <p:nvPr/>
        </p:nvSpPr>
        <p:spPr>
          <a:xfrm>
            <a:off x="1295413" y="24121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1737825" y="1612713"/>
            <a:ext cx="56721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65" name="Google Shape;665;p40"/>
          <p:cNvSpPr txBox="1">
            <a:spLocks noGrp="1"/>
          </p:cNvSpPr>
          <p:nvPr>
            <p:ph type="subTitle" idx="1"/>
          </p:nvPr>
        </p:nvSpPr>
        <p:spPr>
          <a:xfrm>
            <a:off x="1737825" y="2433238"/>
            <a:ext cx="5672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creation of a program that controls gaming browsers is the aim of this project in order to facilitate teamwork among project managers and team members.</a:t>
            </a:r>
            <a:endParaRPr dirty="0"/>
          </a:p>
        </p:txBody>
      </p:sp>
      <p:grpSp>
        <p:nvGrpSpPr>
          <p:cNvPr id="666" name="Google Shape;666;p40"/>
          <p:cNvGrpSpPr/>
          <p:nvPr/>
        </p:nvGrpSpPr>
        <p:grpSpPr>
          <a:xfrm flipH="1">
            <a:off x="1761219" y="274192"/>
            <a:ext cx="1206195" cy="1177623"/>
            <a:chOff x="2180272" y="-464800"/>
            <a:chExt cx="1256977" cy="1227202"/>
          </a:xfrm>
        </p:grpSpPr>
        <p:sp>
          <p:nvSpPr>
            <p:cNvPr id="667" name="Google Shape;667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40"/>
          <p:cNvGrpSpPr/>
          <p:nvPr/>
        </p:nvGrpSpPr>
        <p:grpSpPr>
          <a:xfrm>
            <a:off x="120689" y="2903155"/>
            <a:ext cx="1475314" cy="1440367"/>
            <a:chOff x="2180272" y="-464800"/>
            <a:chExt cx="1256977" cy="1227202"/>
          </a:xfrm>
        </p:grpSpPr>
        <p:sp>
          <p:nvSpPr>
            <p:cNvPr id="670" name="Google Shape;670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7827794" y="3295092"/>
            <a:ext cx="1206195" cy="1177623"/>
            <a:chOff x="2180272" y="-464800"/>
            <a:chExt cx="1256977" cy="1227202"/>
          </a:xfrm>
        </p:grpSpPr>
        <p:sp>
          <p:nvSpPr>
            <p:cNvPr id="673" name="Google Shape;673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40"/>
          <p:cNvGrpSpPr/>
          <p:nvPr/>
        </p:nvGrpSpPr>
        <p:grpSpPr>
          <a:xfrm>
            <a:off x="7478003" y="729844"/>
            <a:ext cx="784907" cy="155297"/>
            <a:chOff x="7189925" y="928775"/>
            <a:chExt cx="699000" cy="138300"/>
          </a:xfrm>
        </p:grpSpPr>
        <p:sp>
          <p:nvSpPr>
            <p:cNvPr id="676" name="Google Shape;676;p40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3844819" y="1281104"/>
            <a:ext cx="1457561" cy="134244"/>
            <a:chOff x="3599100" y="1158250"/>
            <a:chExt cx="1726150" cy="159000"/>
          </a:xfrm>
        </p:grpSpPr>
        <p:sp>
          <p:nvSpPr>
            <p:cNvPr id="680" name="Google Shape;680;p40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0"/>
          <p:cNvGrpSpPr/>
          <p:nvPr/>
        </p:nvGrpSpPr>
        <p:grpSpPr>
          <a:xfrm>
            <a:off x="3844819" y="4008854"/>
            <a:ext cx="1457561" cy="134244"/>
            <a:chOff x="3599100" y="1158250"/>
            <a:chExt cx="1726150" cy="159000"/>
          </a:xfrm>
        </p:grpSpPr>
        <p:sp>
          <p:nvSpPr>
            <p:cNvPr id="684" name="Google Shape;684;p40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39"/>
          <p:cNvGrpSpPr/>
          <p:nvPr/>
        </p:nvGrpSpPr>
        <p:grpSpPr>
          <a:xfrm>
            <a:off x="2461403" y="214951"/>
            <a:ext cx="6486225" cy="3464478"/>
            <a:chOff x="1944678" y="839576"/>
            <a:chExt cx="6486225" cy="3464478"/>
          </a:xfrm>
        </p:grpSpPr>
        <p:grpSp>
          <p:nvGrpSpPr>
            <p:cNvPr id="623" name="Google Shape;623;p39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24" name="Google Shape;624;p3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27" name="Google Shape;627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0" name="Google Shape;630;p39"/>
          <p:cNvGrpSpPr/>
          <p:nvPr/>
        </p:nvGrpSpPr>
        <p:grpSpPr>
          <a:xfrm>
            <a:off x="1944678" y="839576"/>
            <a:ext cx="6486225" cy="3464478"/>
            <a:chOff x="1944678" y="839576"/>
            <a:chExt cx="6486225" cy="3464478"/>
          </a:xfrm>
        </p:grpSpPr>
        <p:grpSp>
          <p:nvGrpSpPr>
            <p:cNvPr id="631" name="Google Shape;631;p39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32" name="Google Shape;632;p3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35" name="Google Shape;635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8" name="Google Shape;638;p39"/>
          <p:cNvGrpSpPr/>
          <p:nvPr/>
        </p:nvGrpSpPr>
        <p:grpSpPr>
          <a:xfrm>
            <a:off x="580298" y="441602"/>
            <a:ext cx="1569110" cy="1553955"/>
            <a:chOff x="716597" y="637800"/>
            <a:chExt cx="7714403" cy="1734906"/>
          </a:xfrm>
        </p:grpSpPr>
        <p:sp>
          <p:nvSpPr>
            <p:cNvPr id="639" name="Google Shape;639;p39"/>
            <p:cNvSpPr/>
            <p:nvPr/>
          </p:nvSpPr>
          <p:spPr>
            <a:xfrm>
              <a:off x="716597" y="963606"/>
              <a:ext cx="7713900" cy="14091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39"/>
          <p:cNvSpPr txBox="1">
            <a:spLocks noGrp="1"/>
          </p:cNvSpPr>
          <p:nvPr>
            <p:ph type="ctrTitle"/>
          </p:nvPr>
        </p:nvSpPr>
        <p:spPr>
          <a:xfrm>
            <a:off x="2185100" y="1371150"/>
            <a:ext cx="60012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Architecture For Use Project</a:t>
            </a:r>
          </a:p>
        </p:txBody>
      </p:sp>
      <p:sp>
        <p:nvSpPr>
          <p:cNvPr id="642" name="Google Shape;642;p39"/>
          <p:cNvSpPr txBox="1">
            <a:spLocks noGrp="1"/>
          </p:cNvSpPr>
          <p:nvPr>
            <p:ph type="title" idx="2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43" name="Google Shape;643;p39"/>
          <p:cNvGrpSpPr/>
          <p:nvPr/>
        </p:nvGrpSpPr>
        <p:grpSpPr>
          <a:xfrm>
            <a:off x="2734825" y="3923707"/>
            <a:ext cx="4901700" cy="840300"/>
            <a:chOff x="2182475" y="3128725"/>
            <a:chExt cx="4901700" cy="840300"/>
          </a:xfrm>
        </p:grpSpPr>
        <p:sp>
          <p:nvSpPr>
            <p:cNvPr id="644" name="Google Shape;644;p39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24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39"/>
          <p:cNvSpPr txBox="1">
            <a:spLocks noGrp="1"/>
          </p:cNvSpPr>
          <p:nvPr>
            <p:ph type="subTitle" idx="1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Architecture For Use </a:t>
            </a:r>
            <a:r>
              <a:rPr lang="en" sz="1400" dirty="0"/>
              <a:t>Project Management Game</a:t>
            </a:r>
            <a:endParaRPr sz="1400" dirty="0"/>
          </a:p>
        </p:txBody>
      </p:sp>
      <p:grpSp>
        <p:nvGrpSpPr>
          <p:cNvPr id="647" name="Google Shape;647;p39"/>
          <p:cNvGrpSpPr/>
          <p:nvPr/>
        </p:nvGrpSpPr>
        <p:grpSpPr>
          <a:xfrm>
            <a:off x="1366823" y="513500"/>
            <a:ext cx="699000" cy="138300"/>
            <a:chOff x="7189925" y="928775"/>
            <a:chExt cx="699000" cy="138300"/>
          </a:xfrm>
        </p:grpSpPr>
        <p:sp>
          <p:nvSpPr>
            <p:cNvPr id="648" name="Google Shape;648;p39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9"/>
          <p:cNvGrpSpPr/>
          <p:nvPr/>
        </p:nvGrpSpPr>
        <p:grpSpPr>
          <a:xfrm flipH="1">
            <a:off x="7827794" y="3871342"/>
            <a:ext cx="1206195" cy="1177623"/>
            <a:chOff x="2180272" y="-464800"/>
            <a:chExt cx="1256977" cy="1227202"/>
          </a:xfrm>
        </p:grpSpPr>
        <p:sp>
          <p:nvSpPr>
            <p:cNvPr id="657" name="Google Shape;657;p3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9"/>
          <p:cNvSpPr/>
          <p:nvPr/>
        </p:nvSpPr>
        <p:spPr>
          <a:xfrm>
            <a:off x="1295413" y="24121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79;p69">
            <a:extLst>
              <a:ext uri="{FF2B5EF4-FFF2-40B4-BE49-F238E27FC236}">
                <a16:creationId xmlns:a16="http://schemas.microsoft.com/office/drawing/2014/main" id="{C91F36B7-A325-C262-3A51-35F945EC893E}"/>
              </a:ext>
            </a:extLst>
          </p:cNvPr>
          <p:cNvGrpSpPr/>
          <p:nvPr/>
        </p:nvGrpSpPr>
        <p:grpSpPr>
          <a:xfrm rot="19822554">
            <a:off x="331275" y="3170666"/>
            <a:ext cx="2674200" cy="1354725"/>
            <a:chOff x="3541900" y="2949225"/>
            <a:chExt cx="2674200" cy="1354725"/>
          </a:xfrm>
        </p:grpSpPr>
        <p:sp>
          <p:nvSpPr>
            <p:cNvPr id="3" name="Google Shape;2180;p69">
              <a:extLst>
                <a:ext uri="{FF2B5EF4-FFF2-40B4-BE49-F238E27FC236}">
                  <a16:creationId xmlns:a16="http://schemas.microsoft.com/office/drawing/2014/main" id="{1D6C4BC3-BE41-5F5E-9B82-59B6E238F4F5}"/>
                </a:ext>
              </a:extLst>
            </p:cNvPr>
            <p:cNvSpPr/>
            <p:nvPr/>
          </p:nvSpPr>
          <p:spPr>
            <a:xfrm>
              <a:off x="3541900" y="3040950"/>
              <a:ext cx="2674200" cy="12630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81;p69">
              <a:extLst>
                <a:ext uri="{FF2B5EF4-FFF2-40B4-BE49-F238E27FC236}">
                  <a16:creationId xmlns:a16="http://schemas.microsoft.com/office/drawing/2014/main" id="{9A8AB3B6-5F4E-3E8B-FF57-FD0256A84892}"/>
                </a:ext>
              </a:extLst>
            </p:cNvPr>
            <p:cNvSpPr/>
            <p:nvPr/>
          </p:nvSpPr>
          <p:spPr>
            <a:xfrm>
              <a:off x="3541900" y="2949225"/>
              <a:ext cx="2674200" cy="12630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82;p69">
              <a:extLst>
                <a:ext uri="{FF2B5EF4-FFF2-40B4-BE49-F238E27FC236}">
                  <a16:creationId xmlns:a16="http://schemas.microsoft.com/office/drawing/2014/main" id="{FF7880EF-05A4-890A-3F4A-DBE949E2664D}"/>
                </a:ext>
              </a:extLst>
            </p:cNvPr>
            <p:cNvSpPr/>
            <p:nvPr/>
          </p:nvSpPr>
          <p:spPr>
            <a:xfrm>
              <a:off x="3661825" y="308327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83;p69">
              <a:extLst>
                <a:ext uri="{FF2B5EF4-FFF2-40B4-BE49-F238E27FC236}">
                  <a16:creationId xmlns:a16="http://schemas.microsoft.com/office/drawing/2014/main" id="{3C2C1321-8ACB-7BE8-1AAB-5E9179D976B0}"/>
                </a:ext>
              </a:extLst>
            </p:cNvPr>
            <p:cNvSpPr/>
            <p:nvPr/>
          </p:nvSpPr>
          <p:spPr>
            <a:xfrm>
              <a:off x="3915750" y="308327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84;p69">
              <a:extLst>
                <a:ext uri="{FF2B5EF4-FFF2-40B4-BE49-F238E27FC236}">
                  <a16:creationId xmlns:a16="http://schemas.microsoft.com/office/drawing/2014/main" id="{E59EAF5F-A89E-A8DB-20E0-4A8781861179}"/>
                </a:ext>
              </a:extLst>
            </p:cNvPr>
            <p:cNvSpPr/>
            <p:nvPr/>
          </p:nvSpPr>
          <p:spPr>
            <a:xfrm>
              <a:off x="4169675" y="308327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85;p69">
              <a:extLst>
                <a:ext uri="{FF2B5EF4-FFF2-40B4-BE49-F238E27FC236}">
                  <a16:creationId xmlns:a16="http://schemas.microsoft.com/office/drawing/2014/main" id="{9CB7BEC8-D602-AC67-0EDA-E34AEBFC19F0}"/>
                </a:ext>
              </a:extLst>
            </p:cNvPr>
            <p:cNvSpPr/>
            <p:nvPr/>
          </p:nvSpPr>
          <p:spPr>
            <a:xfrm>
              <a:off x="4423600" y="308327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86;p69">
              <a:extLst>
                <a:ext uri="{FF2B5EF4-FFF2-40B4-BE49-F238E27FC236}">
                  <a16:creationId xmlns:a16="http://schemas.microsoft.com/office/drawing/2014/main" id="{AD7C6BCB-3E36-C546-183D-2A954DF2D4BF}"/>
                </a:ext>
              </a:extLst>
            </p:cNvPr>
            <p:cNvSpPr/>
            <p:nvPr/>
          </p:nvSpPr>
          <p:spPr>
            <a:xfrm>
              <a:off x="4677525" y="308327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87;p69">
              <a:extLst>
                <a:ext uri="{FF2B5EF4-FFF2-40B4-BE49-F238E27FC236}">
                  <a16:creationId xmlns:a16="http://schemas.microsoft.com/office/drawing/2014/main" id="{87A2CA31-85E6-5167-221D-E748829481C6}"/>
                </a:ext>
              </a:extLst>
            </p:cNvPr>
            <p:cNvSpPr/>
            <p:nvPr/>
          </p:nvSpPr>
          <p:spPr>
            <a:xfrm>
              <a:off x="4931450" y="308327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88;p69">
              <a:extLst>
                <a:ext uri="{FF2B5EF4-FFF2-40B4-BE49-F238E27FC236}">
                  <a16:creationId xmlns:a16="http://schemas.microsoft.com/office/drawing/2014/main" id="{D6124808-7168-4D1E-A35D-AA731431FE82}"/>
                </a:ext>
              </a:extLst>
            </p:cNvPr>
            <p:cNvSpPr/>
            <p:nvPr/>
          </p:nvSpPr>
          <p:spPr>
            <a:xfrm>
              <a:off x="5185375" y="308327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9;p69">
              <a:extLst>
                <a:ext uri="{FF2B5EF4-FFF2-40B4-BE49-F238E27FC236}">
                  <a16:creationId xmlns:a16="http://schemas.microsoft.com/office/drawing/2014/main" id="{2036AB9D-3B81-5A26-C5C7-08626A4F39E4}"/>
                </a:ext>
              </a:extLst>
            </p:cNvPr>
            <p:cNvSpPr/>
            <p:nvPr/>
          </p:nvSpPr>
          <p:spPr>
            <a:xfrm>
              <a:off x="5439300" y="308327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90;p69">
              <a:extLst>
                <a:ext uri="{FF2B5EF4-FFF2-40B4-BE49-F238E27FC236}">
                  <a16:creationId xmlns:a16="http://schemas.microsoft.com/office/drawing/2014/main" id="{2B6076D0-7FF1-0BA5-D86D-EAB76216F66A}"/>
                </a:ext>
              </a:extLst>
            </p:cNvPr>
            <p:cNvSpPr/>
            <p:nvPr/>
          </p:nvSpPr>
          <p:spPr>
            <a:xfrm>
              <a:off x="5721525" y="3083275"/>
              <a:ext cx="3603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1;p69">
              <a:extLst>
                <a:ext uri="{FF2B5EF4-FFF2-40B4-BE49-F238E27FC236}">
                  <a16:creationId xmlns:a16="http://schemas.microsoft.com/office/drawing/2014/main" id="{29323239-E881-DA0A-B376-BF95C6922DDE}"/>
                </a:ext>
              </a:extLst>
            </p:cNvPr>
            <p:cNvSpPr/>
            <p:nvPr/>
          </p:nvSpPr>
          <p:spPr>
            <a:xfrm>
              <a:off x="3661825" y="3351400"/>
              <a:ext cx="3174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92;p69">
              <a:extLst>
                <a:ext uri="{FF2B5EF4-FFF2-40B4-BE49-F238E27FC236}">
                  <a16:creationId xmlns:a16="http://schemas.microsoft.com/office/drawing/2014/main" id="{091C3570-10C8-5C77-DB75-8A4C95DF1C6E}"/>
                </a:ext>
              </a:extLst>
            </p:cNvPr>
            <p:cNvSpPr/>
            <p:nvPr/>
          </p:nvSpPr>
          <p:spPr>
            <a:xfrm>
              <a:off x="4036086" y="3351400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93;p69">
              <a:extLst>
                <a:ext uri="{FF2B5EF4-FFF2-40B4-BE49-F238E27FC236}">
                  <a16:creationId xmlns:a16="http://schemas.microsoft.com/office/drawing/2014/main" id="{DA7E99F5-452C-C109-4BE4-5E65BBDA4876}"/>
                </a:ext>
              </a:extLst>
            </p:cNvPr>
            <p:cNvSpPr/>
            <p:nvPr/>
          </p:nvSpPr>
          <p:spPr>
            <a:xfrm>
              <a:off x="4290011" y="3351400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94;p69">
              <a:extLst>
                <a:ext uri="{FF2B5EF4-FFF2-40B4-BE49-F238E27FC236}">
                  <a16:creationId xmlns:a16="http://schemas.microsoft.com/office/drawing/2014/main" id="{43FB1770-9426-0813-F1A6-EC38E2CDB29B}"/>
                </a:ext>
              </a:extLst>
            </p:cNvPr>
            <p:cNvSpPr/>
            <p:nvPr/>
          </p:nvSpPr>
          <p:spPr>
            <a:xfrm>
              <a:off x="4543936" y="3351400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5;p69">
              <a:extLst>
                <a:ext uri="{FF2B5EF4-FFF2-40B4-BE49-F238E27FC236}">
                  <a16:creationId xmlns:a16="http://schemas.microsoft.com/office/drawing/2014/main" id="{1BA5134C-8E18-64C6-4D26-2A8560873558}"/>
                </a:ext>
              </a:extLst>
            </p:cNvPr>
            <p:cNvSpPr/>
            <p:nvPr/>
          </p:nvSpPr>
          <p:spPr>
            <a:xfrm>
              <a:off x="4797861" y="3351400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96;p69">
              <a:extLst>
                <a:ext uri="{FF2B5EF4-FFF2-40B4-BE49-F238E27FC236}">
                  <a16:creationId xmlns:a16="http://schemas.microsoft.com/office/drawing/2014/main" id="{21AC138C-76F4-45B1-EECD-66663548A9C2}"/>
                </a:ext>
              </a:extLst>
            </p:cNvPr>
            <p:cNvSpPr/>
            <p:nvPr/>
          </p:nvSpPr>
          <p:spPr>
            <a:xfrm>
              <a:off x="5051786" y="3351400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97;p69">
              <a:extLst>
                <a:ext uri="{FF2B5EF4-FFF2-40B4-BE49-F238E27FC236}">
                  <a16:creationId xmlns:a16="http://schemas.microsoft.com/office/drawing/2014/main" id="{FD397FC5-5D91-6E95-A62B-3A430B95F96A}"/>
                </a:ext>
              </a:extLst>
            </p:cNvPr>
            <p:cNvSpPr/>
            <p:nvPr/>
          </p:nvSpPr>
          <p:spPr>
            <a:xfrm>
              <a:off x="5305711" y="3351400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98;p69">
              <a:extLst>
                <a:ext uri="{FF2B5EF4-FFF2-40B4-BE49-F238E27FC236}">
                  <a16:creationId xmlns:a16="http://schemas.microsoft.com/office/drawing/2014/main" id="{9F51092C-8F51-DAAD-EEA8-1BE2473EFA15}"/>
                </a:ext>
              </a:extLst>
            </p:cNvPr>
            <p:cNvSpPr/>
            <p:nvPr/>
          </p:nvSpPr>
          <p:spPr>
            <a:xfrm>
              <a:off x="5559636" y="3351400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99;p69">
              <a:extLst>
                <a:ext uri="{FF2B5EF4-FFF2-40B4-BE49-F238E27FC236}">
                  <a16:creationId xmlns:a16="http://schemas.microsoft.com/office/drawing/2014/main" id="{FBDF930F-DB39-3FEE-19EB-181D52D53121}"/>
                </a:ext>
              </a:extLst>
            </p:cNvPr>
            <p:cNvSpPr/>
            <p:nvPr/>
          </p:nvSpPr>
          <p:spPr>
            <a:xfrm>
              <a:off x="3661825" y="3619525"/>
              <a:ext cx="3174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00;p69">
              <a:extLst>
                <a:ext uri="{FF2B5EF4-FFF2-40B4-BE49-F238E27FC236}">
                  <a16:creationId xmlns:a16="http://schemas.microsoft.com/office/drawing/2014/main" id="{6C4AA5E8-11E7-84FB-73A6-EA4D957F2D19}"/>
                </a:ext>
              </a:extLst>
            </p:cNvPr>
            <p:cNvSpPr/>
            <p:nvPr/>
          </p:nvSpPr>
          <p:spPr>
            <a:xfrm>
              <a:off x="4036086" y="361952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01;p69">
              <a:extLst>
                <a:ext uri="{FF2B5EF4-FFF2-40B4-BE49-F238E27FC236}">
                  <a16:creationId xmlns:a16="http://schemas.microsoft.com/office/drawing/2014/main" id="{27860265-CB7F-3282-7B92-99A78FCF765A}"/>
                </a:ext>
              </a:extLst>
            </p:cNvPr>
            <p:cNvSpPr/>
            <p:nvPr/>
          </p:nvSpPr>
          <p:spPr>
            <a:xfrm>
              <a:off x="4290011" y="361952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02;p69">
              <a:extLst>
                <a:ext uri="{FF2B5EF4-FFF2-40B4-BE49-F238E27FC236}">
                  <a16:creationId xmlns:a16="http://schemas.microsoft.com/office/drawing/2014/main" id="{0884F32B-9717-55F5-E8F0-0362AA5A589C}"/>
                </a:ext>
              </a:extLst>
            </p:cNvPr>
            <p:cNvSpPr/>
            <p:nvPr/>
          </p:nvSpPr>
          <p:spPr>
            <a:xfrm>
              <a:off x="4543936" y="361952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03;p69">
              <a:extLst>
                <a:ext uri="{FF2B5EF4-FFF2-40B4-BE49-F238E27FC236}">
                  <a16:creationId xmlns:a16="http://schemas.microsoft.com/office/drawing/2014/main" id="{F85C9C33-31F7-B200-9B2F-8CABA1653B9C}"/>
                </a:ext>
              </a:extLst>
            </p:cNvPr>
            <p:cNvSpPr/>
            <p:nvPr/>
          </p:nvSpPr>
          <p:spPr>
            <a:xfrm>
              <a:off x="4797861" y="361952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04;p69">
              <a:extLst>
                <a:ext uri="{FF2B5EF4-FFF2-40B4-BE49-F238E27FC236}">
                  <a16:creationId xmlns:a16="http://schemas.microsoft.com/office/drawing/2014/main" id="{253DD0A6-67FE-E9AD-F7AF-021B82F0BA84}"/>
                </a:ext>
              </a:extLst>
            </p:cNvPr>
            <p:cNvSpPr/>
            <p:nvPr/>
          </p:nvSpPr>
          <p:spPr>
            <a:xfrm>
              <a:off x="5051786" y="361952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5;p69">
              <a:extLst>
                <a:ext uri="{FF2B5EF4-FFF2-40B4-BE49-F238E27FC236}">
                  <a16:creationId xmlns:a16="http://schemas.microsoft.com/office/drawing/2014/main" id="{730F1130-4854-820F-DCCF-B257220345DC}"/>
                </a:ext>
              </a:extLst>
            </p:cNvPr>
            <p:cNvSpPr/>
            <p:nvPr/>
          </p:nvSpPr>
          <p:spPr>
            <a:xfrm>
              <a:off x="5305711" y="361952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06;p69">
              <a:extLst>
                <a:ext uri="{FF2B5EF4-FFF2-40B4-BE49-F238E27FC236}">
                  <a16:creationId xmlns:a16="http://schemas.microsoft.com/office/drawing/2014/main" id="{01A11AB7-6D7B-74D9-64DA-C875F71CC1AE}"/>
                </a:ext>
              </a:extLst>
            </p:cNvPr>
            <p:cNvSpPr/>
            <p:nvPr/>
          </p:nvSpPr>
          <p:spPr>
            <a:xfrm>
              <a:off x="5559636" y="3619525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7;p69">
              <a:extLst>
                <a:ext uri="{FF2B5EF4-FFF2-40B4-BE49-F238E27FC236}">
                  <a16:creationId xmlns:a16="http://schemas.microsoft.com/office/drawing/2014/main" id="{4DA83E69-D614-BCD6-D0F4-899F4A34F748}"/>
                </a:ext>
              </a:extLst>
            </p:cNvPr>
            <p:cNvSpPr/>
            <p:nvPr/>
          </p:nvSpPr>
          <p:spPr>
            <a:xfrm>
              <a:off x="5827900" y="3351400"/>
              <a:ext cx="253800" cy="4587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08;p69">
              <a:extLst>
                <a:ext uri="{FF2B5EF4-FFF2-40B4-BE49-F238E27FC236}">
                  <a16:creationId xmlns:a16="http://schemas.microsoft.com/office/drawing/2014/main" id="{F5C20378-8998-581A-F8E8-32738415AC1A}"/>
                </a:ext>
              </a:extLst>
            </p:cNvPr>
            <p:cNvSpPr/>
            <p:nvPr/>
          </p:nvSpPr>
          <p:spPr>
            <a:xfrm>
              <a:off x="3661825" y="3887650"/>
              <a:ext cx="3174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09;p69">
              <a:extLst>
                <a:ext uri="{FF2B5EF4-FFF2-40B4-BE49-F238E27FC236}">
                  <a16:creationId xmlns:a16="http://schemas.microsoft.com/office/drawing/2014/main" id="{B0143D68-DF13-C06A-D092-7EEA2E14A096}"/>
                </a:ext>
              </a:extLst>
            </p:cNvPr>
            <p:cNvSpPr/>
            <p:nvPr/>
          </p:nvSpPr>
          <p:spPr>
            <a:xfrm>
              <a:off x="4036086" y="3887650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10;p69">
              <a:extLst>
                <a:ext uri="{FF2B5EF4-FFF2-40B4-BE49-F238E27FC236}">
                  <a16:creationId xmlns:a16="http://schemas.microsoft.com/office/drawing/2014/main" id="{F665CC32-9953-F550-AD82-495253500B30}"/>
                </a:ext>
              </a:extLst>
            </p:cNvPr>
            <p:cNvSpPr/>
            <p:nvPr/>
          </p:nvSpPr>
          <p:spPr>
            <a:xfrm>
              <a:off x="4290011" y="3887650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11;p69">
              <a:extLst>
                <a:ext uri="{FF2B5EF4-FFF2-40B4-BE49-F238E27FC236}">
                  <a16:creationId xmlns:a16="http://schemas.microsoft.com/office/drawing/2014/main" id="{FC86C473-15F8-58B4-264E-13DA1F694D55}"/>
                </a:ext>
              </a:extLst>
            </p:cNvPr>
            <p:cNvSpPr/>
            <p:nvPr/>
          </p:nvSpPr>
          <p:spPr>
            <a:xfrm>
              <a:off x="4543898" y="3887650"/>
              <a:ext cx="6489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12;p69">
              <a:extLst>
                <a:ext uri="{FF2B5EF4-FFF2-40B4-BE49-F238E27FC236}">
                  <a16:creationId xmlns:a16="http://schemas.microsoft.com/office/drawing/2014/main" id="{CDFF0DD3-B9D3-9C02-2F14-57BC75DB5BE4}"/>
                </a:ext>
              </a:extLst>
            </p:cNvPr>
            <p:cNvSpPr/>
            <p:nvPr/>
          </p:nvSpPr>
          <p:spPr>
            <a:xfrm>
              <a:off x="5256361" y="3887650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3;p69">
              <a:extLst>
                <a:ext uri="{FF2B5EF4-FFF2-40B4-BE49-F238E27FC236}">
                  <a16:creationId xmlns:a16="http://schemas.microsoft.com/office/drawing/2014/main" id="{A0135B73-5A7A-4F4D-ED29-A7EB70B9C263}"/>
                </a:ext>
              </a:extLst>
            </p:cNvPr>
            <p:cNvSpPr/>
            <p:nvPr/>
          </p:nvSpPr>
          <p:spPr>
            <a:xfrm>
              <a:off x="5510322" y="3887650"/>
              <a:ext cx="1905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14;p69">
              <a:extLst>
                <a:ext uri="{FF2B5EF4-FFF2-40B4-BE49-F238E27FC236}">
                  <a16:creationId xmlns:a16="http://schemas.microsoft.com/office/drawing/2014/main" id="{67FD2D7D-C862-E543-9A16-87CA4750200F}"/>
                </a:ext>
              </a:extLst>
            </p:cNvPr>
            <p:cNvSpPr/>
            <p:nvPr/>
          </p:nvSpPr>
          <p:spPr>
            <a:xfrm>
              <a:off x="5764300" y="3887650"/>
              <a:ext cx="317400" cy="1905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018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747;p43">
            <a:extLst>
              <a:ext uri="{FF2B5EF4-FFF2-40B4-BE49-F238E27FC236}">
                <a16:creationId xmlns:a16="http://schemas.microsoft.com/office/drawing/2014/main" id="{19E15F17-DC48-02E4-2A55-048BEB8F83EA}"/>
              </a:ext>
            </a:extLst>
          </p:cNvPr>
          <p:cNvGrpSpPr/>
          <p:nvPr/>
        </p:nvGrpSpPr>
        <p:grpSpPr>
          <a:xfrm>
            <a:off x="4755250" y="1608726"/>
            <a:ext cx="3271707" cy="2995381"/>
            <a:chOff x="1083450" y="1217401"/>
            <a:chExt cx="3271707" cy="2995381"/>
          </a:xfrm>
        </p:grpSpPr>
        <p:grpSp>
          <p:nvGrpSpPr>
            <p:cNvPr id="16" name="Google Shape;748;p43">
              <a:extLst>
                <a:ext uri="{FF2B5EF4-FFF2-40B4-BE49-F238E27FC236}">
                  <a16:creationId xmlns:a16="http://schemas.microsoft.com/office/drawing/2014/main" id="{7C2FDD15-0CB5-8517-F6A4-2BAF9D56D35F}"/>
                </a:ext>
              </a:extLst>
            </p:cNvPr>
            <p:cNvGrpSpPr/>
            <p:nvPr/>
          </p:nvGrpSpPr>
          <p:grpSpPr>
            <a:xfrm>
              <a:off x="1083450" y="1217401"/>
              <a:ext cx="3271707" cy="2995381"/>
              <a:chOff x="2405732" y="637799"/>
              <a:chExt cx="6025242" cy="2978108"/>
            </a:xfrm>
          </p:grpSpPr>
          <p:sp>
            <p:nvSpPr>
              <p:cNvPr id="21" name="Google Shape;749;p43">
                <a:extLst>
                  <a:ext uri="{FF2B5EF4-FFF2-40B4-BE49-F238E27FC236}">
                    <a16:creationId xmlns:a16="http://schemas.microsoft.com/office/drawing/2014/main" id="{0DF1A695-25F2-8B34-387A-E19BD1627817}"/>
                  </a:ext>
                </a:extLst>
              </p:cNvPr>
              <p:cNvSpPr/>
              <p:nvPr/>
            </p:nvSpPr>
            <p:spPr>
              <a:xfrm>
                <a:off x="2405732" y="963608"/>
                <a:ext cx="6024900" cy="2652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50;p43">
                <a:extLst>
                  <a:ext uri="{FF2B5EF4-FFF2-40B4-BE49-F238E27FC236}">
                    <a16:creationId xmlns:a16="http://schemas.microsoft.com/office/drawing/2014/main" id="{E5E4AAD1-AA56-4B8D-B083-08EECC806505}"/>
                  </a:ext>
                </a:extLst>
              </p:cNvPr>
              <p:cNvSpPr/>
              <p:nvPr/>
            </p:nvSpPr>
            <p:spPr>
              <a:xfrm>
                <a:off x="2406075" y="637799"/>
                <a:ext cx="6024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751;p43">
              <a:extLst>
                <a:ext uri="{FF2B5EF4-FFF2-40B4-BE49-F238E27FC236}">
                  <a16:creationId xmlns:a16="http://schemas.microsoft.com/office/drawing/2014/main" id="{AE04D342-9E26-2590-2D12-B9C3A234DB09}"/>
                </a:ext>
              </a:extLst>
            </p:cNvPr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8" name="Google Shape;752;p43">
                <a:extLst>
                  <a:ext uri="{FF2B5EF4-FFF2-40B4-BE49-F238E27FC236}">
                    <a16:creationId xmlns:a16="http://schemas.microsoft.com/office/drawing/2014/main" id="{98377058-6EA4-EC51-B334-753D97D67A48}"/>
                  </a:ext>
                </a:extLst>
              </p:cNvPr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53;p43">
                <a:extLst>
                  <a:ext uri="{FF2B5EF4-FFF2-40B4-BE49-F238E27FC236}">
                    <a16:creationId xmlns:a16="http://schemas.microsoft.com/office/drawing/2014/main" id="{1D15C553-FC46-4B24-91F5-DF724CBDD9EB}"/>
                  </a:ext>
                </a:extLst>
              </p:cNvPr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54;p43">
                <a:extLst>
                  <a:ext uri="{FF2B5EF4-FFF2-40B4-BE49-F238E27FC236}">
                    <a16:creationId xmlns:a16="http://schemas.microsoft.com/office/drawing/2014/main" id="{288817F0-E5BF-DF7A-49C6-62E0E89A34F8}"/>
                  </a:ext>
                </a:extLst>
              </p:cNvPr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755;p43">
            <a:extLst>
              <a:ext uri="{FF2B5EF4-FFF2-40B4-BE49-F238E27FC236}">
                <a16:creationId xmlns:a16="http://schemas.microsoft.com/office/drawing/2014/main" id="{3DD35216-D776-F4FB-BDBD-FD24CC9B507E}"/>
              </a:ext>
            </a:extLst>
          </p:cNvPr>
          <p:cNvGrpSpPr/>
          <p:nvPr/>
        </p:nvGrpSpPr>
        <p:grpSpPr>
          <a:xfrm>
            <a:off x="1083450" y="1608726"/>
            <a:ext cx="3271707" cy="2995381"/>
            <a:chOff x="1083450" y="1217401"/>
            <a:chExt cx="3271707" cy="2995381"/>
          </a:xfrm>
        </p:grpSpPr>
        <p:grpSp>
          <p:nvGrpSpPr>
            <p:cNvPr id="24" name="Google Shape;756;p43">
              <a:extLst>
                <a:ext uri="{FF2B5EF4-FFF2-40B4-BE49-F238E27FC236}">
                  <a16:creationId xmlns:a16="http://schemas.microsoft.com/office/drawing/2014/main" id="{BB635C34-4A66-92CC-B47E-B422F62F6E0B}"/>
                </a:ext>
              </a:extLst>
            </p:cNvPr>
            <p:cNvGrpSpPr/>
            <p:nvPr/>
          </p:nvGrpSpPr>
          <p:grpSpPr>
            <a:xfrm>
              <a:off x="1083450" y="1217401"/>
              <a:ext cx="3271707" cy="2995381"/>
              <a:chOff x="2405732" y="637799"/>
              <a:chExt cx="6025242" cy="2978108"/>
            </a:xfrm>
          </p:grpSpPr>
          <p:sp>
            <p:nvSpPr>
              <p:cNvPr id="29" name="Google Shape;757;p43">
                <a:extLst>
                  <a:ext uri="{FF2B5EF4-FFF2-40B4-BE49-F238E27FC236}">
                    <a16:creationId xmlns:a16="http://schemas.microsoft.com/office/drawing/2014/main" id="{D53EE801-809F-3E70-44A6-44A09869FE60}"/>
                  </a:ext>
                </a:extLst>
              </p:cNvPr>
              <p:cNvSpPr/>
              <p:nvPr/>
            </p:nvSpPr>
            <p:spPr>
              <a:xfrm>
                <a:off x="2405732" y="963608"/>
                <a:ext cx="6024900" cy="2652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58;p43">
                <a:extLst>
                  <a:ext uri="{FF2B5EF4-FFF2-40B4-BE49-F238E27FC236}">
                    <a16:creationId xmlns:a16="http://schemas.microsoft.com/office/drawing/2014/main" id="{854CC2F0-A4BB-E685-538B-B2501EAC6378}"/>
                  </a:ext>
                </a:extLst>
              </p:cNvPr>
              <p:cNvSpPr/>
              <p:nvPr/>
            </p:nvSpPr>
            <p:spPr>
              <a:xfrm>
                <a:off x="2406075" y="637799"/>
                <a:ext cx="6024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759;p43">
              <a:extLst>
                <a:ext uri="{FF2B5EF4-FFF2-40B4-BE49-F238E27FC236}">
                  <a16:creationId xmlns:a16="http://schemas.microsoft.com/office/drawing/2014/main" id="{4A31E72D-A2EF-BCAB-49C5-235CE8EC08D7}"/>
                </a:ext>
              </a:extLst>
            </p:cNvPr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26" name="Google Shape;760;p43">
                <a:extLst>
                  <a:ext uri="{FF2B5EF4-FFF2-40B4-BE49-F238E27FC236}">
                    <a16:creationId xmlns:a16="http://schemas.microsoft.com/office/drawing/2014/main" id="{780C9D81-04B3-FF60-EAC1-4E4585CDBC7E}"/>
                  </a:ext>
                </a:extLst>
              </p:cNvPr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61;p43">
                <a:extLst>
                  <a:ext uri="{FF2B5EF4-FFF2-40B4-BE49-F238E27FC236}">
                    <a16:creationId xmlns:a16="http://schemas.microsoft.com/office/drawing/2014/main" id="{0E06122E-CE0E-BA92-153D-19C517B1D2BC}"/>
                  </a:ext>
                </a:extLst>
              </p:cNvPr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62;p43">
                <a:extLst>
                  <a:ext uri="{FF2B5EF4-FFF2-40B4-BE49-F238E27FC236}">
                    <a16:creationId xmlns:a16="http://schemas.microsoft.com/office/drawing/2014/main" id="{90E15621-F5C6-F716-7253-AE33D91A7CAE}"/>
                  </a:ext>
                </a:extLst>
              </p:cNvPr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Google Shape;763;p43">
            <a:extLst>
              <a:ext uri="{FF2B5EF4-FFF2-40B4-BE49-F238E27FC236}">
                <a16:creationId xmlns:a16="http://schemas.microsoft.com/office/drawing/2014/main" id="{665AD7D4-5D0C-93F3-B99F-BD8A45FCD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Architecture For Use Project Management Game</a:t>
            </a:r>
          </a:p>
        </p:txBody>
      </p:sp>
      <p:sp>
        <p:nvSpPr>
          <p:cNvPr id="34" name="Google Shape;766;p43">
            <a:extLst>
              <a:ext uri="{FF2B5EF4-FFF2-40B4-BE49-F238E27FC236}">
                <a16:creationId xmlns:a16="http://schemas.microsoft.com/office/drawing/2014/main" id="{5F43F9B3-BB3E-FC79-7E55-D4666DDF9D7A}"/>
              </a:ext>
            </a:extLst>
          </p:cNvPr>
          <p:cNvSpPr txBox="1">
            <a:spLocks/>
          </p:cNvSpPr>
          <p:nvPr/>
        </p:nvSpPr>
        <p:spPr>
          <a:xfrm>
            <a:off x="1246510" y="2149605"/>
            <a:ext cx="2945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pPr marL="0" indent="0" algn="ctr"/>
            <a:r>
              <a:rPr lang="en-US" sz="2000" b="1" dirty="0" err="1"/>
              <a:t>MicroServices</a:t>
            </a:r>
            <a:endParaRPr lang="en-US" sz="2000" b="1" dirty="0"/>
          </a:p>
        </p:txBody>
      </p:sp>
      <p:pic>
        <p:nvPicPr>
          <p:cNvPr id="49" name="Picture 2" descr="Microservices là gì? Sự khác nhau giữa Microservices và API">
            <a:extLst>
              <a:ext uri="{FF2B5EF4-FFF2-40B4-BE49-F238E27FC236}">
                <a16:creationId xmlns:a16="http://schemas.microsoft.com/office/drawing/2014/main" id="{67225B58-9E13-03BC-F903-792DCD58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95" y="2695155"/>
            <a:ext cx="2563230" cy="17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Google Shape;766;p43">
            <a:extLst>
              <a:ext uri="{FF2B5EF4-FFF2-40B4-BE49-F238E27FC236}">
                <a16:creationId xmlns:a16="http://schemas.microsoft.com/office/drawing/2014/main" id="{2CDEA415-D755-AF0C-E9BD-F6C3B857771B}"/>
              </a:ext>
            </a:extLst>
          </p:cNvPr>
          <p:cNvSpPr txBox="1">
            <a:spLocks/>
          </p:cNvSpPr>
          <p:nvPr/>
        </p:nvSpPr>
        <p:spPr>
          <a:xfrm>
            <a:off x="4918310" y="2149605"/>
            <a:ext cx="2945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None/>
              <a:defRPr sz="1500" b="1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pPr marL="0" indent="0" algn="ctr"/>
            <a:r>
              <a:rPr lang="en-US" sz="2000" b="1" dirty="0"/>
              <a:t>Windows Services</a:t>
            </a:r>
          </a:p>
        </p:txBody>
      </p:sp>
      <p:pic>
        <p:nvPicPr>
          <p:cNvPr id="2050" name="Picture 2" descr="Windows Services là gì? Tại sao phải sự dụng Windows Services? Cách tạo 1 Windows  Service đơn giản.">
            <a:extLst>
              <a:ext uri="{FF2B5EF4-FFF2-40B4-BE49-F238E27FC236}">
                <a16:creationId xmlns:a16="http://schemas.microsoft.com/office/drawing/2014/main" id="{F8EC97F0-1185-47DB-B6AC-0AABD595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10" y="2887033"/>
            <a:ext cx="2999002" cy="132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8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39"/>
          <p:cNvGrpSpPr/>
          <p:nvPr/>
        </p:nvGrpSpPr>
        <p:grpSpPr>
          <a:xfrm>
            <a:off x="2461403" y="214951"/>
            <a:ext cx="6486225" cy="3464478"/>
            <a:chOff x="1944678" y="839576"/>
            <a:chExt cx="6486225" cy="3464478"/>
          </a:xfrm>
        </p:grpSpPr>
        <p:grpSp>
          <p:nvGrpSpPr>
            <p:cNvPr id="623" name="Google Shape;623;p39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24" name="Google Shape;624;p3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27" name="Google Shape;627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0" name="Google Shape;630;p39"/>
          <p:cNvGrpSpPr/>
          <p:nvPr/>
        </p:nvGrpSpPr>
        <p:grpSpPr>
          <a:xfrm>
            <a:off x="1944678" y="839576"/>
            <a:ext cx="6486225" cy="3464478"/>
            <a:chOff x="1944678" y="839576"/>
            <a:chExt cx="6486225" cy="3464478"/>
          </a:xfrm>
        </p:grpSpPr>
        <p:grpSp>
          <p:nvGrpSpPr>
            <p:cNvPr id="631" name="Google Shape;631;p39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32" name="Google Shape;632;p3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35" name="Google Shape;635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8" name="Google Shape;638;p39"/>
          <p:cNvGrpSpPr/>
          <p:nvPr/>
        </p:nvGrpSpPr>
        <p:grpSpPr>
          <a:xfrm>
            <a:off x="580298" y="441602"/>
            <a:ext cx="1569110" cy="1553955"/>
            <a:chOff x="716597" y="637800"/>
            <a:chExt cx="7714403" cy="1734906"/>
          </a:xfrm>
        </p:grpSpPr>
        <p:sp>
          <p:nvSpPr>
            <p:cNvPr id="639" name="Google Shape;639;p39"/>
            <p:cNvSpPr/>
            <p:nvPr/>
          </p:nvSpPr>
          <p:spPr>
            <a:xfrm>
              <a:off x="716597" y="963606"/>
              <a:ext cx="7713900" cy="14091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39"/>
          <p:cNvSpPr txBox="1">
            <a:spLocks noGrp="1"/>
          </p:cNvSpPr>
          <p:nvPr>
            <p:ph type="ctrTitle"/>
          </p:nvPr>
        </p:nvSpPr>
        <p:spPr>
          <a:xfrm>
            <a:off x="2185025" y="2044313"/>
            <a:ext cx="6001200" cy="959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Database Project</a:t>
            </a:r>
          </a:p>
        </p:txBody>
      </p:sp>
      <p:sp>
        <p:nvSpPr>
          <p:cNvPr id="642" name="Google Shape;642;p39"/>
          <p:cNvSpPr txBox="1">
            <a:spLocks noGrp="1"/>
          </p:cNvSpPr>
          <p:nvPr>
            <p:ph type="title" idx="2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43" name="Google Shape;643;p39"/>
          <p:cNvGrpSpPr/>
          <p:nvPr/>
        </p:nvGrpSpPr>
        <p:grpSpPr>
          <a:xfrm>
            <a:off x="2734825" y="3923707"/>
            <a:ext cx="4901700" cy="840300"/>
            <a:chOff x="2182475" y="3128725"/>
            <a:chExt cx="4901700" cy="840300"/>
          </a:xfrm>
        </p:grpSpPr>
        <p:sp>
          <p:nvSpPr>
            <p:cNvPr id="644" name="Google Shape;644;p39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24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39"/>
          <p:cNvSpPr txBox="1">
            <a:spLocks noGrp="1"/>
          </p:cNvSpPr>
          <p:nvPr>
            <p:ph type="subTitle" idx="1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Database For Use </a:t>
            </a:r>
            <a:r>
              <a:rPr lang="en" sz="1400" dirty="0"/>
              <a:t>Project Management Game</a:t>
            </a:r>
            <a:endParaRPr sz="1400" dirty="0"/>
          </a:p>
        </p:txBody>
      </p:sp>
      <p:grpSp>
        <p:nvGrpSpPr>
          <p:cNvPr id="647" name="Google Shape;647;p39"/>
          <p:cNvGrpSpPr/>
          <p:nvPr/>
        </p:nvGrpSpPr>
        <p:grpSpPr>
          <a:xfrm>
            <a:off x="1366823" y="513500"/>
            <a:ext cx="699000" cy="138300"/>
            <a:chOff x="7189925" y="928775"/>
            <a:chExt cx="699000" cy="138300"/>
          </a:xfrm>
        </p:grpSpPr>
        <p:sp>
          <p:nvSpPr>
            <p:cNvPr id="648" name="Google Shape;648;p39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9"/>
          <p:cNvGrpSpPr/>
          <p:nvPr/>
        </p:nvGrpSpPr>
        <p:grpSpPr>
          <a:xfrm flipH="1">
            <a:off x="7827794" y="3871342"/>
            <a:ext cx="1206195" cy="1177623"/>
            <a:chOff x="2180272" y="-464800"/>
            <a:chExt cx="1256977" cy="1227202"/>
          </a:xfrm>
        </p:grpSpPr>
        <p:sp>
          <p:nvSpPr>
            <p:cNvPr id="657" name="Google Shape;657;p3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9"/>
          <p:cNvSpPr/>
          <p:nvPr/>
        </p:nvSpPr>
        <p:spPr>
          <a:xfrm>
            <a:off x="1295413" y="24121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2174;p69">
            <a:extLst>
              <a:ext uri="{FF2B5EF4-FFF2-40B4-BE49-F238E27FC236}">
                <a16:creationId xmlns:a16="http://schemas.microsoft.com/office/drawing/2014/main" id="{6AFA8F42-BB63-2725-CA28-BF1D15161E2C}"/>
              </a:ext>
            </a:extLst>
          </p:cNvPr>
          <p:cNvGrpSpPr/>
          <p:nvPr/>
        </p:nvGrpSpPr>
        <p:grpSpPr>
          <a:xfrm rot="19870665">
            <a:off x="1022652" y="3535116"/>
            <a:ext cx="684300" cy="1220650"/>
            <a:chOff x="4410050" y="1467550"/>
            <a:chExt cx="684300" cy="1220650"/>
          </a:xfrm>
        </p:grpSpPr>
        <p:grpSp>
          <p:nvGrpSpPr>
            <p:cNvPr id="39" name="Google Shape;2175;p69">
              <a:extLst>
                <a:ext uri="{FF2B5EF4-FFF2-40B4-BE49-F238E27FC236}">
                  <a16:creationId xmlns:a16="http://schemas.microsoft.com/office/drawing/2014/main" id="{EB1D6F7D-B1EB-3C62-7C1C-F4AF5C1BCF17}"/>
                </a:ext>
              </a:extLst>
            </p:cNvPr>
            <p:cNvGrpSpPr/>
            <p:nvPr/>
          </p:nvGrpSpPr>
          <p:grpSpPr>
            <a:xfrm>
              <a:off x="4410050" y="1467550"/>
              <a:ext cx="684300" cy="1220650"/>
              <a:chOff x="3414900" y="1467550"/>
              <a:chExt cx="684300" cy="1220650"/>
            </a:xfrm>
          </p:grpSpPr>
          <p:sp>
            <p:nvSpPr>
              <p:cNvPr id="41" name="Google Shape;2176;p69">
                <a:extLst>
                  <a:ext uri="{FF2B5EF4-FFF2-40B4-BE49-F238E27FC236}">
                    <a16:creationId xmlns:a16="http://schemas.microsoft.com/office/drawing/2014/main" id="{CFE5B863-3CB1-A758-4053-57A356D8A461}"/>
                  </a:ext>
                </a:extLst>
              </p:cNvPr>
              <p:cNvSpPr/>
              <p:nvPr/>
            </p:nvSpPr>
            <p:spPr>
              <a:xfrm>
                <a:off x="3414900" y="1587500"/>
                <a:ext cx="684300" cy="11007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77;p69">
                <a:extLst>
                  <a:ext uri="{FF2B5EF4-FFF2-40B4-BE49-F238E27FC236}">
                    <a16:creationId xmlns:a16="http://schemas.microsoft.com/office/drawing/2014/main" id="{A02009A2-C3DF-171E-5EC9-58112B776EFF}"/>
                  </a:ext>
                </a:extLst>
              </p:cNvPr>
              <p:cNvSpPr/>
              <p:nvPr/>
            </p:nvSpPr>
            <p:spPr>
              <a:xfrm>
                <a:off x="3414900" y="1467550"/>
                <a:ext cx="684300" cy="1100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2178;p69">
              <a:extLst>
                <a:ext uri="{FF2B5EF4-FFF2-40B4-BE49-F238E27FC236}">
                  <a16:creationId xmlns:a16="http://schemas.microsoft.com/office/drawing/2014/main" id="{FEFB499F-8165-6378-7379-4DA37169E3CE}"/>
                </a:ext>
              </a:extLst>
            </p:cNvPr>
            <p:cNvSpPr/>
            <p:nvPr/>
          </p:nvSpPr>
          <p:spPr>
            <a:xfrm>
              <a:off x="4656950" y="1721550"/>
              <a:ext cx="190500" cy="1905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789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8D4C-BCBB-C011-979B-CBE63A7A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VN" dirty="0"/>
              <a:t>Database Project Management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C92CA-592C-A52E-EBD3-09D19C5E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57" y="1196544"/>
            <a:ext cx="8108286" cy="1480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680033-744E-578C-95CA-4D8EB4E0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39" y="2855771"/>
            <a:ext cx="3685721" cy="20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5922"/>
      </p:ext>
    </p:extLst>
  </p:cSld>
  <p:clrMapOvr>
    <a:masterClrMapping/>
  </p:clrMapOvr>
</p:sld>
</file>

<file path=ppt/theme/theme1.xml><?xml version="1.0" encoding="utf-8"?>
<a:theme xmlns:a="http://schemas.openxmlformats.org/drawingml/2006/main" name="Mouse &amp; Keyboard Efficient Use Workshop by Slidesgo">
  <a:themeElements>
    <a:clrScheme name="Simple Light">
      <a:dk1>
        <a:srgbClr val="415A75"/>
      </a:dk1>
      <a:lt1>
        <a:srgbClr val="7CACE1"/>
      </a:lt1>
      <a:dk2>
        <a:srgbClr val="BFE2EC"/>
      </a:dk2>
      <a:lt2>
        <a:srgbClr val="E7FFFF"/>
      </a:lt2>
      <a:accent1>
        <a:srgbClr val="FFFDD1"/>
      </a:accent1>
      <a:accent2>
        <a:srgbClr val="FEE4A7"/>
      </a:accent2>
      <a:accent3>
        <a:srgbClr val="FFE0E1"/>
      </a:accent3>
      <a:accent4>
        <a:srgbClr val="FFFFFF"/>
      </a:accent4>
      <a:accent5>
        <a:srgbClr val="FFFFFF"/>
      </a:accent5>
      <a:accent6>
        <a:srgbClr val="FCCBCD"/>
      </a:accent6>
      <a:hlink>
        <a:srgbClr val="415A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158</Words>
  <Application>Microsoft Macintosh PowerPoint</Application>
  <PresentationFormat>On-screen Show (16:9)</PresentationFormat>
  <Paragraphs>54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 Condensed Light</vt:lpstr>
      <vt:lpstr>Fredoka One</vt:lpstr>
      <vt:lpstr>Karla</vt:lpstr>
      <vt:lpstr>Karla Medium</vt:lpstr>
      <vt:lpstr>Arial</vt:lpstr>
      <vt:lpstr>Mouse &amp; Keyboard Efficient Use Workshop by Slidesgo</vt:lpstr>
      <vt:lpstr>Software Architecture</vt:lpstr>
      <vt:lpstr>List Of Memebers</vt:lpstr>
      <vt:lpstr>Table of contents</vt:lpstr>
      <vt:lpstr>Project Introduction</vt:lpstr>
      <vt:lpstr>Introduction</vt:lpstr>
      <vt:lpstr>Architecture For Use Project</vt:lpstr>
      <vt:lpstr>Architecture For Use Project Management Game</vt:lpstr>
      <vt:lpstr>Database Project</vt:lpstr>
      <vt:lpstr>Database Project Management Game</vt:lpstr>
      <vt:lpstr>Features Of Use Project</vt:lpstr>
      <vt:lpstr>Features Of Use Project Management Game</vt:lpstr>
      <vt:lpstr>Image Project Management Game</vt:lpstr>
      <vt:lpstr>Image Project Management Game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cp:lastModifiedBy>Microsoft Office User</cp:lastModifiedBy>
  <cp:revision>45</cp:revision>
  <dcterms:modified xsi:type="dcterms:W3CDTF">2022-08-31T02:14:11Z</dcterms:modified>
</cp:coreProperties>
</file>