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6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3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80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9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820541-DBA9-4D5D-8FAD-4385CAA3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536E63EA-B868-A0C5-1A23-0FB9A4C4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4F10E6-9317-4287-B0C9-C84A09A57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62" y="1378641"/>
            <a:ext cx="4639426" cy="4412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18780000" algn="tl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973C5-4399-DC34-8BF3-96EA8BA1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760" y="1346751"/>
            <a:ext cx="4093028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</a:t>
            </a:r>
            <a:b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b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bão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yagi</a:t>
            </a:r>
            <a:endParaRPr lang="en-US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B54B-3DAE-592E-0BA8-608E582D3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9168" y="3589506"/>
            <a:ext cx="4639426" cy="2201695"/>
          </a:xfrm>
        </p:spPr>
        <p:txBody>
          <a:bodyPr anchor="ctr">
            <a:normAutofit/>
          </a:bodyPr>
          <a:lstStyle/>
          <a:p>
            <a:r>
              <a:rPr lang="en-US" sz="1100" b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100" b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t496</a:t>
            </a:r>
          </a:p>
          <a:p>
            <a:r>
              <a:rPr lang="en-US" sz="1100" b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</a:t>
            </a:r>
            <a:r>
              <a:rPr lang="en-US" sz="1100" b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Hoàng Vũ</a:t>
            </a:r>
          </a:p>
          <a:p>
            <a:r>
              <a:rPr lang="en-US" sz="11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MSSV</a:t>
            </a:r>
            <a:r>
              <a:rPr lang="en-US" sz="1100" b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2233094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1100" b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LẬP TRÌNH NÂNG CAO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</a:t>
            </a:r>
            <a:r>
              <a:rPr lang="en-US" sz="1100" b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:Thầy</a:t>
            </a:r>
            <a:r>
              <a:rPr lang="en-US" sz="1100" b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Lê </a:t>
            </a:r>
            <a:r>
              <a:rPr lang="en-US" sz="1100" b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  <a:r>
              <a:rPr lang="en-US" sz="1100" b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endParaRPr lang="en-US" sz="1100" b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8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49D6D29B-CE0F-43B0-AD58-007C16D88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35F7E-7CC4-5941-973D-65B65007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66" y="642898"/>
            <a:ext cx="6425515" cy="152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C1B57E-DEE2-4D22-B203-94332569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253" y="642898"/>
            <a:ext cx="526229" cy="270800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E1445A8-E5ED-4750-8A1D-439871100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83" y="557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ỹ năng giải quyết vấn đề cần phải học hỏi? | TBSVN">
            <a:extLst>
              <a:ext uri="{FF2B5EF4-FFF2-40B4-BE49-F238E27FC236}">
                <a16:creationId xmlns:a16="http://schemas.microsoft.com/office/drawing/2014/main" id="{B9981291-D69D-F252-FA98-08B029E7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483" y="3767452"/>
            <a:ext cx="2332002" cy="2332002"/>
          </a:xfrm>
          <a:custGeom>
            <a:avLst/>
            <a:gdLst/>
            <a:ahLst/>
            <a:cxnLst/>
            <a:rect l="l" t="t" r="r" b="b"/>
            <a:pathLst>
              <a:path w="2609732" h="2609732">
                <a:moveTo>
                  <a:pt x="1304866" y="0"/>
                </a:moveTo>
                <a:cubicBezTo>
                  <a:pt x="2025524" y="0"/>
                  <a:pt x="2609732" y="584208"/>
                  <a:pt x="2609732" y="1304866"/>
                </a:cubicBezTo>
                <a:cubicBezTo>
                  <a:pt x="2609732" y="2025524"/>
                  <a:pt x="2025524" y="2609732"/>
                  <a:pt x="1304866" y="2609732"/>
                </a:cubicBezTo>
                <a:cubicBezTo>
                  <a:pt x="584208" y="2609732"/>
                  <a:pt x="0" y="2025524"/>
                  <a:pt x="0" y="1304866"/>
                </a:cubicBezTo>
                <a:cubicBezTo>
                  <a:pt x="0" y="584208"/>
                  <a:pt x="584208" y="0"/>
                  <a:pt x="13048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481D3-01CB-1B22-BE69-ABD4A810240C}"/>
              </a:ext>
            </a:extLst>
          </p:cNvPr>
          <p:cNvSpPr txBox="1"/>
          <p:nvPr/>
        </p:nvSpPr>
        <p:spPr>
          <a:xfrm>
            <a:off x="3494968" y="2521395"/>
            <a:ext cx="4403036" cy="365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ủng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5902590-2E6D-4760-B650-190AC2595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54154" y="3008920"/>
            <a:ext cx="937845" cy="384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B15056EC-6B41-407A-A5D8-3000D013D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963626" y="2797186"/>
            <a:ext cx="4246482" cy="219612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iệt Nam: Bão Yagi gây thiệt hại 1,6 tỷ đô la, làm giảm tăng trưởng 0,15%">
            <a:extLst>
              <a:ext uri="{FF2B5EF4-FFF2-40B4-BE49-F238E27FC236}">
                <a16:creationId xmlns:a16="http://schemas.microsoft.com/office/drawing/2014/main" id="{7BB42038-A68D-12ED-5566-F732098C46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r="28024" b="1"/>
          <a:stretch/>
        </p:blipFill>
        <p:spPr bwMode="auto">
          <a:xfrm>
            <a:off x="8112760" y="732710"/>
            <a:ext cx="3648337" cy="3648337"/>
          </a:xfrm>
          <a:custGeom>
            <a:avLst/>
            <a:gdLst/>
            <a:ahLst/>
            <a:cxnLst/>
            <a:rect l="l" t="t" r="r" b="b"/>
            <a:pathLst>
              <a:path w="2609732" h="2609732">
                <a:moveTo>
                  <a:pt x="1304866" y="0"/>
                </a:moveTo>
                <a:cubicBezTo>
                  <a:pt x="2025524" y="0"/>
                  <a:pt x="2609732" y="584208"/>
                  <a:pt x="2609732" y="1304866"/>
                </a:cubicBezTo>
                <a:cubicBezTo>
                  <a:pt x="2609732" y="2025524"/>
                  <a:pt x="2025524" y="2609732"/>
                  <a:pt x="1304866" y="2609732"/>
                </a:cubicBezTo>
                <a:cubicBezTo>
                  <a:pt x="584208" y="2609732"/>
                  <a:pt x="0" y="2025524"/>
                  <a:pt x="0" y="1304866"/>
                </a:cubicBezTo>
                <a:cubicBezTo>
                  <a:pt x="0" y="584208"/>
                  <a:pt x="584208" y="0"/>
                  <a:pt x="13048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5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CA648-117B-2E92-68C5-EDB0B17E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175" y="-295884"/>
            <a:ext cx="7225012" cy="1654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30000"/>
              </a:lnSpc>
            </a:pPr>
            <a:r>
              <a:rPr lang="en-US" spc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pc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pc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pc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spc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D18ECFB-73A1-4516-8DEC-9B39996B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476"/>
            <a:ext cx="2627290" cy="5145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4158FB13-464F-495D-8CCD-8CF6966AA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38" y="350"/>
            <a:ext cx="2174511" cy="5066594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Xây dựng Chấn Hưng | Xây dựng Bến Tre, xây dựng công trình, xây dựng công  trình đường bộ, xây dựng công trình công ích, xây dựng dân dụng, xây dựng  chuyên">
            <a:extLst>
              <a:ext uri="{FF2B5EF4-FFF2-40B4-BE49-F238E27FC236}">
                <a16:creationId xmlns:a16="http://schemas.microsoft.com/office/drawing/2014/main" id="{2BD56BD0-2058-5037-3C0B-E5704351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r="5610"/>
          <a:stretch/>
        </p:blipFill>
        <p:spPr bwMode="auto">
          <a:xfrm>
            <a:off x="3375513" y="3280998"/>
            <a:ext cx="3263185" cy="3263185"/>
          </a:xfrm>
          <a:custGeom>
            <a:avLst/>
            <a:gdLst/>
            <a:ahLst/>
            <a:cxnLst/>
            <a:rect l="l" t="t" r="r" b="b"/>
            <a:pathLst>
              <a:path w="5044440" h="5044440">
                <a:moveTo>
                  <a:pt x="2522220" y="0"/>
                </a:moveTo>
                <a:cubicBezTo>
                  <a:pt x="3915204" y="0"/>
                  <a:pt x="5044440" y="1129236"/>
                  <a:pt x="5044440" y="2522220"/>
                </a:cubicBezTo>
                <a:cubicBezTo>
                  <a:pt x="5044440" y="3915204"/>
                  <a:pt x="3915204" y="5044440"/>
                  <a:pt x="2522220" y="5044440"/>
                </a:cubicBezTo>
                <a:cubicBezTo>
                  <a:pt x="1129236" y="5044440"/>
                  <a:pt x="0" y="3915204"/>
                  <a:pt x="0" y="2522220"/>
                </a:cubicBezTo>
                <a:cubicBezTo>
                  <a:pt x="0" y="1129236"/>
                  <a:pt x="1129236" y="0"/>
                  <a:pt x="2522220" y="0"/>
                </a:cubicBezTo>
                <a:close/>
              </a:path>
            </a:pathLst>
          </a:custGeom>
          <a:noFill/>
          <a:effectLst>
            <a:outerShdw dist="165100" dir="12420000" algn="b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hóm Người Dùng-biểu Tượng-miễn Phí Biểu Tượng Miễn Phí Tải Về">
            <a:extLst>
              <a:ext uri="{FF2B5EF4-FFF2-40B4-BE49-F238E27FC236}">
                <a16:creationId xmlns:a16="http://schemas.microsoft.com/office/drawing/2014/main" id="{28B5D2DA-C22D-2811-92C1-070E65D38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735742" y="531586"/>
            <a:ext cx="3263186" cy="3263186"/>
          </a:xfrm>
          <a:custGeom>
            <a:avLst/>
            <a:gdLst/>
            <a:ahLst/>
            <a:cxnLst/>
            <a:rect l="l" t="t" r="r" b="b"/>
            <a:pathLst>
              <a:path w="4010116" h="4010116">
                <a:moveTo>
                  <a:pt x="2005058" y="0"/>
                </a:moveTo>
                <a:cubicBezTo>
                  <a:pt x="3112421" y="0"/>
                  <a:pt x="4010116" y="897695"/>
                  <a:pt x="4010116" y="2005058"/>
                </a:cubicBezTo>
                <a:cubicBezTo>
                  <a:pt x="4010116" y="3112421"/>
                  <a:pt x="3112421" y="4010116"/>
                  <a:pt x="2005058" y="4010116"/>
                </a:cubicBezTo>
                <a:cubicBezTo>
                  <a:pt x="897695" y="4010116"/>
                  <a:pt x="0" y="3112421"/>
                  <a:pt x="0" y="2005058"/>
                </a:cubicBezTo>
                <a:cubicBezTo>
                  <a:pt x="0" y="897695"/>
                  <a:pt x="897695" y="0"/>
                  <a:pt x="2005058" y="0"/>
                </a:cubicBezTo>
                <a:close/>
              </a:path>
            </a:pathLst>
          </a:custGeom>
          <a:noFill/>
          <a:effectLst>
            <a:outerShdw dist="165100" dir="12420000" algn="b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A6BA9EB1-4F8B-4C17-BB9D-C510CC41A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984894" y="0"/>
            <a:ext cx="207106" cy="2399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51674-EA14-EEF5-E8A0-A902063CB008}"/>
              </a:ext>
            </a:extLst>
          </p:cNvPr>
          <p:cNvSpPr txBox="1"/>
          <p:nvPr/>
        </p:nvSpPr>
        <p:spPr>
          <a:xfrm>
            <a:off x="5739973" y="1858552"/>
            <a:ext cx="5870113" cy="11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6A26-4EED-B9B5-B23D-0D04109D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97" y="155643"/>
            <a:ext cx="5439739" cy="79189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CỤ SỬ DỤNG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8D95-CA4D-CEE7-31E3-C1E07DBE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67" y="1147689"/>
            <a:ext cx="10357666" cy="411480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BOOT (BACK-END)                                               THYMLEAF (FRONT-END)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Giới thiệu Framework Java Spring Boot - NCC ANT">
            <a:extLst>
              <a:ext uri="{FF2B5EF4-FFF2-40B4-BE49-F238E27FC236}">
                <a16:creationId xmlns:a16="http://schemas.microsoft.com/office/drawing/2014/main" id="{C1A79BF1-0377-2C6A-4F0F-EFA9EB9B4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pring Boot: Lựa chọn tốt nhất cho phát triển Ứng dụng Java">
            <a:extLst>
              <a:ext uri="{FF2B5EF4-FFF2-40B4-BE49-F238E27FC236}">
                <a16:creationId xmlns:a16="http://schemas.microsoft.com/office/drawing/2014/main" id="{7353A800-DE68-3360-8F41-F41A9F43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78" y="1881407"/>
            <a:ext cx="2987816" cy="17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ymeleaf · GitHub">
            <a:extLst>
              <a:ext uri="{FF2B5EF4-FFF2-40B4-BE49-F238E27FC236}">
                <a16:creationId xmlns:a16="http://schemas.microsoft.com/office/drawing/2014/main" id="{38FB1DED-56AB-3D96-25A6-7E2E34D4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2" y="1881407"/>
            <a:ext cx="2328323" cy="17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4DBC0-C44D-E5A9-34C5-5DA5E40F8E2E}"/>
              </a:ext>
            </a:extLst>
          </p:cNvPr>
          <p:cNvSpPr txBox="1"/>
          <p:nvPr/>
        </p:nvSpPr>
        <p:spPr>
          <a:xfrm>
            <a:off x="575197" y="4080263"/>
            <a:ext cx="6099242" cy="151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(Auto Configuration)</a:t>
            </a:r>
            <a:endParaRPr lang="en-US" sz="18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(Embedded Server)</a:t>
            </a:r>
            <a:endParaRPr lang="en-US" sz="18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(Dependency Management)</a:t>
            </a:r>
            <a:endParaRPr lang="en-US" sz="18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E07D4-E962-07C5-3003-999CAAC01CFF}"/>
              </a:ext>
            </a:extLst>
          </p:cNvPr>
          <p:cNvSpPr txBox="1"/>
          <p:nvPr/>
        </p:nvSpPr>
        <p:spPr>
          <a:xfrm>
            <a:off x="7652425" y="4117281"/>
            <a:ext cx="6096000" cy="116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endParaRPr lang="en-US" sz="18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Spring Framework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6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161" y="1159866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284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1972A-29C4-125A-1ECE-99123A2A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793" y="2118814"/>
            <a:ext cx="4192348" cy="2006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pc="13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pc="13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13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pc="13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13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pc="13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13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pc="13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</a:t>
            </a:r>
          </a:p>
        </p:txBody>
      </p:sp>
      <p:pic>
        <p:nvPicPr>
          <p:cNvPr id="2050" name="Picture 2" descr="Mô hình MVC là gì? Ví dụ về cách hoạt động dễ hiểu">
            <a:extLst>
              <a:ext uri="{FF2B5EF4-FFF2-40B4-BE49-F238E27FC236}">
                <a16:creationId xmlns:a16="http://schemas.microsoft.com/office/drawing/2014/main" id="{0CADC24C-D348-113D-E356-7C05225412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1228" y="243927"/>
            <a:ext cx="4019021" cy="31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CBE66-5E60-CC49-9063-3B6FE4E1AA37}"/>
              </a:ext>
            </a:extLst>
          </p:cNvPr>
          <p:cNvSpPr txBox="1"/>
          <p:nvPr/>
        </p:nvSpPr>
        <p:spPr>
          <a:xfrm>
            <a:off x="5379396" y="3378298"/>
            <a:ext cx="6651971" cy="352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(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Model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v.v.)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(Giao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HTML, JSON). View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chi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  <a:endParaRPr lang="en-US" sz="1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 (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</a:t>
            </a:r>
            <a:r>
              <a:rPr lang="en-US" sz="18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View. </a:t>
            </a:r>
            <a:endParaRPr lang="en-US" sz="1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C614264-BA32-414F-95BE-0A30CC072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DE572-4E9C-F5CD-6438-75D17AE6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97" y="-23677"/>
            <a:ext cx="6383684" cy="8316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70695-D4EF-489F-B2D8-F61EA5CD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53787" y="1915886"/>
            <a:ext cx="3538211" cy="4951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271658-CA48-4EC3-B484-C7DC7360F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8370349" y="1499446"/>
            <a:ext cx="4811359" cy="279218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54F549-9886-B781-0B13-EF029289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16" y="1133585"/>
            <a:ext cx="5425975" cy="2699422"/>
          </a:xfrm>
          <a:prstGeom prst="rect">
            <a:avLst/>
          </a:prstGeom>
        </p:spPr>
      </p:pic>
      <p:pic>
        <p:nvPicPr>
          <p:cNvPr id="8" name="Content Placeholder 7" descr="A screenshot of a chat&#10;&#10;Description automatically generated">
            <a:extLst>
              <a:ext uri="{FF2B5EF4-FFF2-40B4-BE49-F238E27FC236}">
                <a16:creationId xmlns:a16="http://schemas.microsoft.com/office/drawing/2014/main" id="{CF0C8E57-7A2D-877A-1901-980B9200A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9588"/>
            <a:ext cx="5982513" cy="25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8DC3-BC3E-DCDD-0E17-79D2B55C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01" y="2621265"/>
            <a:ext cx="11127176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339139190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Symbol</vt:lpstr>
      <vt:lpstr>Tahoma</vt:lpstr>
      <vt:lpstr>Wingdings</vt:lpstr>
      <vt:lpstr>VeniceBeachVTI</vt:lpstr>
      <vt:lpstr>Web app sao kê bão yagi</vt:lpstr>
      <vt:lpstr>Lý do chọn đề tài</vt:lpstr>
      <vt:lpstr>Mục tiêu của nhóm</vt:lpstr>
      <vt:lpstr>CÔNG CỤ SỬ DỤNG </vt:lpstr>
      <vt:lpstr>Mô hình sử dụng MVC</vt:lpstr>
      <vt:lpstr>Kết Quả của dự 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Vu</dc:creator>
  <cp:lastModifiedBy>Hoang Vu</cp:lastModifiedBy>
  <cp:revision>4</cp:revision>
  <dcterms:created xsi:type="dcterms:W3CDTF">2024-12-05T13:21:51Z</dcterms:created>
  <dcterms:modified xsi:type="dcterms:W3CDTF">2024-12-12T09:53:22Z</dcterms:modified>
</cp:coreProperties>
</file>