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26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85BB-8B07-4DC9-86F3-2A225C777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61872"/>
            <a:ext cx="7638222" cy="2852928"/>
          </a:xfrm>
        </p:spPr>
        <p:txBody>
          <a:bodyPr anchor="b">
            <a:normAutofit/>
          </a:bodyPr>
          <a:lstStyle>
            <a:lvl1pPr algn="l">
              <a:lnSpc>
                <a:spcPct val="130000"/>
              </a:lnSpc>
              <a:defRPr sz="3600" spc="1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D496A-6E7A-4923-8ED5-B4164125D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681728"/>
            <a:ext cx="7638222" cy="929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E3D20-43DC-4C14-8CFF-18545AED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05/12/2024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FC300-5AFC-418B-85FD-EFA94BD7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C7E81-ED3C-4DB0-8E74-AD2A87E6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0C817C9-850F-4FB6-B93B-CF3076C4A5C1}"/>
              </a:ext>
            </a:extLst>
          </p:cNvPr>
          <p:cNvGrpSpPr/>
          <p:nvPr/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73163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58AD-1CAD-45B3-B83D-DC9D33CD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53F2E-0397-4423-8A88-D0059DEAF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ADDE1-7025-4FA9-822D-48168508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05/12/2024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A73E0-F328-46DC-98BE-CA0981F7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2226-010C-494F-8BE8-BF91F355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89E9C4-9D18-4529-BC0C-68EAE507CDF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DF5937-0C03-4786-AB62-3CF7CECB92D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AD93DB-2DB0-4B2D-884B-6EC453443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033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635D0-31D9-44E1-911D-F7D5D5400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53914" y="624313"/>
            <a:ext cx="2537986" cy="55097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F9230-1FA4-439D-A800-B5F006F07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0100" y="624313"/>
            <a:ext cx="7816542" cy="55097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AB2A3-7055-43AF-8BAB-0A9B7444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05/12/2024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A1821-A311-49CD-BCB4-B4BC8866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7C6A8-813A-486A-AA90-AB28935F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8C7A17-06CC-442C-A876-A51B2B55650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4C1798A-2980-4F34-8355-7BCB6B295322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D7542C-E4AE-488F-BC75-2E7ED8391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18805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5F8D-0421-4AEC-9C40-A13163EC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7680-115A-411F-AEF6-4AC2096B4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CC193-1304-4D0F-8331-14D4EC08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05/12/2024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455C1-CD32-4050-BAFF-51CC6B62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AF608-FF11-4CBE-B717-5D56AE67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11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D23A02E-6DCF-427A-8CFD-281B2185C7F0}"/>
              </a:ext>
            </a:extLst>
          </p:cNvPr>
          <p:cNvSpPr/>
          <p:nvPr/>
        </p:nvSpPr>
        <p:spPr>
          <a:xfrm>
            <a:off x="3242985" y="511814"/>
            <a:ext cx="5706031" cy="57060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2220000" algn="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B4C32-F19C-44F3-8EF8-1F506D74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192" y="1709738"/>
            <a:ext cx="4893617" cy="25538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89729-131C-4F78-9DAA-E9EE28EA9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2249" y="4540468"/>
            <a:ext cx="4067503" cy="1154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 cap="all" spc="6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E608-AC1F-41FB-974A-BD619C6C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05/12/2024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86158-8B03-45C3-891D-0357B198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3B054-E8A2-43FD-B0FB-B1CCFA4B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471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4AA7-6D5A-402E-AD1A-880F2BDB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32B6-F9D8-4A43-B52C-336CFAB00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976" y="2019299"/>
            <a:ext cx="4995019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0CDD9-5742-4A34-BA72-7CCA72D91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3718" y="2019299"/>
            <a:ext cx="5027954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783AA-D2AB-4385-A91F-870CB656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05/12/2024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AAD9C-5CA2-4DA1-84D3-B1838979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AB3C7-9574-47BC-932D-782BEE99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791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C468-781B-4BC5-8DEA-B9EF2BF9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460" y="369168"/>
            <a:ext cx="10458729" cy="143981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7223F-48E4-491D-AB5D-5FC8A0C56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1" y="1843067"/>
            <a:ext cx="5007894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6B764-4B87-42FF-ABAA-69B07B88F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101" y="2505075"/>
            <a:ext cx="5007894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357B9-406F-4BF9-B8FB-C53421EEF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061" y="1843067"/>
            <a:ext cx="4994128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0462B-1939-4DAA-A7DD-6BDC95054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061" y="2505075"/>
            <a:ext cx="499412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C938B-C4C2-4FA9-85CA-9CD742CD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05/12/2024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D8886-0D28-4D49-8D43-151D37E9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FDDE8-E9F8-4B6C-9A40-829617A7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048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E3D8-6C35-428B-B2F2-251FDE10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983769"/>
            <a:ext cx="10094770" cy="1180574"/>
          </a:xfrm>
          <a:solidFill>
            <a:schemeClr val="accent1">
              <a:lumMod val="20000"/>
              <a:lumOff val="80000"/>
            </a:schemeClr>
          </a:solidFill>
          <a:effectLst>
            <a:outerShdw dist="165100" dir="18900000" algn="bl" rotWithShape="0">
              <a:prstClr val="black"/>
            </a:outerShdw>
          </a:effectLst>
        </p:spPr>
        <p:txBody>
          <a:bodyPr/>
          <a:lstStyle>
            <a:lvl1pPr marL="18288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B8015-E11A-42CA-AE88-7BD73F87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05/12/2024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09078-34CA-45CD-B479-03906A26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03258-F989-47B2-A643-A60CD8A7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40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A2F31-48B6-40CE-A364-3CE73FD8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05/12/2024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EEA00-F166-41EB-9331-CA99BB70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B051F-F8FC-4FF6-9783-45F9FE7A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20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8635-A5AF-48F4-8CD2-FB0E0111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5E0E-DCC0-4781-A608-962B1241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826" y="987425"/>
            <a:ext cx="604556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1F43E-3D50-4A1C-A289-B3D0DD0E7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70E3A-6639-4EA0-8305-C1899DAB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05/12/2024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AFD57-4189-42FB-B29E-96366E51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5E2EC-8483-4FBC-9D29-C19025FA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37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E581-A090-4AE9-9965-B06BDB52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9DEF4-262F-4ACF-9B29-3D4B819E7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53969" y="987425"/>
            <a:ext cx="5694503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D7CBB-7A6F-441E-9072-2494B952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59692-77BE-4A7D-AA70-635007A6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05/12/2024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9A4DA-63AF-4D6A-98DB-E1D0AC74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B7958-B19B-4C23-A82F-DD4E4B91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413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6DAE1-1F65-43B8-A400-95E6DEED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1438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5C993-A44B-4C2D-818E-4C9000BB0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21B6E-ECC6-47D0-9C14-812B746F1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E6171E64-FE02-4DE5-B72F-53C3706641C3}" type="datetimeFigureOut">
              <a:rPr lang="en-US" smtClean="0"/>
              <a:t>05/12/2024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A716-DEA9-48A9-A5BC-0F392D2B4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96200" y="6342042"/>
            <a:ext cx="3470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CB69E-A0E4-4558-9C62-4CD8CDD2A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6ECC43-D65E-4A7B-A76B-D278A2184166}"/>
              </a:ext>
            </a:extLst>
          </p:cNvPr>
          <p:cNvGrpSpPr/>
          <p:nvPr/>
        </p:nvGrpSpPr>
        <p:grpSpPr>
          <a:xfrm flipV="1">
            <a:off x="11626076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EE443C5-5AB9-407B-A8C3-011BB14FEF0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38C9FA-DA5E-4785-8F4A-CA481A3A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4929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15" r:id="rId6"/>
    <p:sldLayoutId id="2147483720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20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820541-DBA9-4D5D-8FAD-4385CAA37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Jigsaw puzzles in plastic figures">
            <a:extLst>
              <a:ext uri="{FF2B5EF4-FFF2-40B4-BE49-F238E27FC236}">
                <a16:creationId xmlns:a16="http://schemas.microsoft.com/office/drawing/2014/main" id="{536E63EA-B868-A0C5-1A23-0FB9A4C46D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051" b="13721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4F10E6-9317-4287-B0C9-C84A09A57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6362" y="1378641"/>
            <a:ext cx="4639426" cy="44125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>
            <a:outerShdw dist="190500" dir="18780000" algn="tl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6973C5-4399-DC34-8BF3-96EA8BA10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22367" y="1721072"/>
            <a:ext cx="4093028" cy="2726838"/>
          </a:xfrm>
          <a:noFill/>
          <a:effectLst/>
        </p:spPr>
        <p:txBody>
          <a:bodyPr anchor="t"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 app</a:t>
            </a:r>
            <a:br>
              <a:rPr lang="en-US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b="1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sao</a:t>
            </a:r>
            <a:r>
              <a:rPr lang="en-US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kê</a:t>
            </a:r>
            <a:br>
              <a:rPr lang="en-US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b="1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bão</a:t>
            </a:r>
            <a:r>
              <a:rPr lang="en-US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yagi</a:t>
            </a:r>
            <a:endParaRPr lang="en-US" b="1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E1B54B-3DAE-592E-0BA8-608E582D35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9168" y="4220209"/>
            <a:ext cx="4639426" cy="1570992"/>
          </a:xfrm>
        </p:spPr>
        <p:txBody>
          <a:bodyPr anchor="ctr">
            <a:normAutofit/>
          </a:bodyPr>
          <a:lstStyle/>
          <a:p>
            <a:r>
              <a:rPr lang="en-US" sz="1100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Trương</a:t>
            </a:r>
            <a:r>
              <a:rPr lang="en-US" sz="11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Hoàng Vũ</a:t>
            </a:r>
          </a:p>
          <a:p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MSSV</a:t>
            </a:r>
            <a:r>
              <a:rPr lang="en-US" sz="11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2233094</a:t>
            </a:r>
          </a:p>
          <a:p>
            <a:r>
              <a:rPr lang="en-US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11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LẬP TRÌNH NÂNG CAO</a:t>
            </a:r>
          </a:p>
          <a:p>
            <a:r>
              <a:rPr lang="en-US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Gvhd</a:t>
            </a:r>
            <a:r>
              <a:rPr lang="en-US" sz="11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Lê </a:t>
            </a:r>
            <a:r>
              <a:rPr lang="en-US" sz="1100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ĐÌnh</a:t>
            </a:r>
            <a:r>
              <a:rPr lang="en-US" sz="11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endParaRPr lang="en-US" sz="11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284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F6A26-4EED-B9B5-B23D-0D04109D8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CÔNG CỤ SỬ DỤNG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E8D95-CA4D-CEE7-31E3-C1E07DBEC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BOOT (BACK-END)                                               THYMLEAF (FRONT-END)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AutoShape 2" descr="Giới thiệu Framework Java Spring Boot - NCC ANT">
            <a:extLst>
              <a:ext uri="{FF2B5EF4-FFF2-40B4-BE49-F238E27FC236}">
                <a16:creationId xmlns:a16="http://schemas.microsoft.com/office/drawing/2014/main" id="{C1A79BF1-0377-2C6A-4F0F-EFA9EB9B4F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Spring Boot: Lựa chọn tốt nhất cho phát triển Ứng dụng Java">
            <a:extLst>
              <a:ext uri="{FF2B5EF4-FFF2-40B4-BE49-F238E27FC236}">
                <a16:creationId xmlns:a16="http://schemas.microsoft.com/office/drawing/2014/main" id="{7353A800-DE68-3360-8F41-F41A9F438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22" y="3043143"/>
            <a:ext cx="4412273" cy="2647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hymeleaf · GitHub">
            <a:extLst>
              <a:ext uri="{FF2B5EF4-FFF2-40B4-BE49-F238E27FC236}">
                <a16:creationId xmlns:a16="http://schemas.microsoft.com/office/drawing/2014/main" id="{38FB1DED-56AB-3D96-25A6-7E2E34D4E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5796" y="3023507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1161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5" name="Group 2054">
            <a:extLst>
              <a:ext uri="{FF2B5EF4-FFF2-40B4-BE49-F238E27FC236}">
                <a16:creationId xmlns:a16="http://schemas.microsoft.com/office/drawing/2014/main" id="{F0C817C9-850F-4FB6-B93B-CF3076C4A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2056" name="Freeform: Shape 2055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57" name="Rectangle 2056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2059" name="Rectangle 2058">
            <a:extLst>
              <a:ext uri="{FF2B5EF4-FFF2-40B4-BE49-F238E27FC236}">
                <a16:creationId xmlns:a16="http://schemas.microsoft.com/office/drawing/2014/main" id="{A599224A-F219-4DF9-8183-F7C098A5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Oval 2060">
            <a:extLst>
              <a:ext uri="{FF2B5EF4-FFF2-40B4-BE49-F238E27FC236}">
                <a16:creationId xmlns:a16="http://schemas.microsoft.com/office/drawing/2014/main" id="{CC3B9006-4406-4E2F-8B42-6A968FCC8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3161" y="1159866"/>
            <a:ext cx="4527613" cy="452761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12840000" algn="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81972A-29C4-125A-1ECE-99123A2A4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793" y="1975872"/>
            <a:ext cx="4192348" cy="20066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130000"/>
              </a:lnSpc>
            </a:pPr>
            <a:r>
              <a:rPr lang="en-US" spc="1300">
                <a:solidFill>
                  <a:srgbClr val="000000"/>
                </a:solidFill>
              </a:rPr>
              <a:t>Mô hình sử dụng MVC</a:t>
            </a:r>
          </a:p>
        </p:txBody>
      </p:sp>
      <p:pic>
        <p:nvPicPr>
          <p:cNvPr id="2050" name="Picture 2" descr="Mô hình MVC là gì? Ví dụ về cách hoạt động dễ hiểu">
            <a:extLst>
              <a:ext uri="{FF2B5EF4-FFF2-40B4-BE49-F238E27FC236}">
                <a16:creationId xmlns:a16="http://schemas.microsoft.com/office/drawing/2014/main" id="{0CADC24C-D348-113D-E356-7C052254124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31430" y="1559726"/>
            <a:ext cx="4717410" cy="3738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3903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35F7E-7CC4-5941-973D-65B65007F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3495" y="-149054"/>
            <a:ext cx="10357666" cy="1438450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 THƯ MỤC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06C648-0C7E-065E-4517-CE62B72862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3534" y="2071901"/>
            <a:ext cx="1905266" cy="3010320"/>
          </a:xfrm>
        </p:spPr>
      </p:pic>
    </p:spTree>
    <p:extLst>
      <p:ext uri="{BB962C8B-B14F-4D97-AF65-F5344CB8AC3E}">
        <p14:creationId xmlns:p14="http://schemas.microsoft.com/office/powerpoint/2010/main" val="3641550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CA648-117B-2E92-68C5-EDB0B17E1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1895" y="4675"/>
            <a:ext cx="10357666" cy="1438450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Transaction.java(model)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375DA5-AD98-D348-A59F-D8151170D5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4863" y="2019300"/>
            <a:ext cx="6984786" cy="4114800"/>
          </a:xfrm>
        </p:spPr>
      </p:pic>
    </p:spTree>
    <p:extLst>
      <p:ext uri="{BB962C8B-B14F-4D97-AF65-F5344CB8AC3E}">
        <p14:creationId xmlns:p14="http://schemas.microsoft.com/office/powerpoint/2010/main" val="564053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01050-A7DF-EA9F-41DB-439C2FB5C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2985" y="0"/>
            <a:ext cx="10357666" cy="1438450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Transactionservice.java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62EB53-CF61-592D-EB2F-6814C4A754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9059" y="2019300"/>
            <a:ext cx="7556394" cy="4114800"/>
          </a:xfrm>
        </p:spPr>
      </p:pic>
    </p:spTree>
    <p:extLst>
      <p:ext uri="{BB962C8B-B14F-4D97-AF65-F5344CB8AC3E}">
        <p14:creationId xmlns:p14="http://schemas.microsoft.com/office/powerpoint/2010/main" val="3304177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DE572-4E9C-F5CD-6438-75D17AE6B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686" y="4675"/>
            <a:ext cx="10357666" cy="1438450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Transactioncontroller.java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59F12F-F7F0-50E9-137F-108F2719AE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5131" y="2019300"/>
            <a:ext cx="9444250" cy="4114800"/>
          </a:xfrm>
        </p:spPr>
      </p:pic>
    </p:spTree>
    <p:extLst>
      <p:ext uri="{BB962C8B-B14F-4D97-AF65-F5344CB8AC3E}">
        <p14:creationId xmlns:p14="http://schemas.microsoft.com/office/powerpoint/2010/main" val="1804879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26B80-89D6-0DB9-EFE9-65D373386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58DC3-BC3E-DCDD-0E17-79D2B55CE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401" y="2621265"/>
            <a:ext cx="11127176" cy="4114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CẢM ƠN THẦY VÀ CÁC BẠN ĐÃ LẮNG NGHE</a:t>
            </a:r>
          </a:p>
        </p:txBody>
      </p:sp>
    </p:spTree>
    <p:extLst>
      <p:ext uri="{BB962C8B-B14F-4D97-AF65-F5344CB8AC3E}">
        <p14:creationId xmlns:p14="http://schemas.microsoft.com/office/powerpoint/2010/main" val="3391391904"/>
      </p:ext>
    </p:extLst>
  </p:cSld>
  <p:clrMapOvr>
    <a:masterClrMapping/>
  </p:clrMapOvr>
</p:sld>
</file>

<file path=ppt/theme/theme1.xml><?xml version="1.0" encoding="utf-8"?>
<a:theme xmlns:a="http://schemas.openxmlformats.org/drawingml/2006/main" name="VeniceBeachVTI">
  <a:themeElements>
    <a:clrScheme name="AnalogousFromLightSeedLeftStep">
      <a:dk1>
        <a:srgbClr val="000000"/>
      </a:dk1>
      <a:lt1>
        <a:srgbClr val="FFFFFF"/>
      </a:lt1>
      <a:dk2>
        <a:srgbClr val="1B2F2C"/>
      </a:dk2>
      <a:lt2>
        <a:srgbClr val="F0F0F3"/>
      </a:lt2>
      <a:accent1>
        <a:srgbClr val="A7A259"/>
      </a:accent1>
      <a:accent2>
        <a:srgbClr val="D99147"/>
      </a:accent2>
      <a:accent3>
        <a:srgbClr val="E38379"/>
      </a:accent3>
      <a:accent4>
        <a:srgbClr val="DD5C85"/>
      </a:accent4>
      <a:accent5>
        <a:srgbClr val="E379C8"/>
      </a:accent5>
      <a:accent6>
        <a:srgbClr val="C95CDD"/>
      </a:accent6>
      <a:hlink>
        <a:srgbClr val="6C71B0"/>
      </a:hlink>
      <a:folHlink>
        <a:srgbClr val="7F7F7F"/>
      </a:folHlink>
    </a:clrScheme>
    <a:fontScheme name="Avenir 1">
      <a:majorFont>
        <a:latin typeface="Avenir Next LT Pro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niceBeachVTI" id="{69839BBA-F383-4FFD-B56A-E36ACE43E09D}" vid="{060D2740-A69C-444A-B833-E03D333ADD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68</Words>
  <Application>Microsoft Office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Avenir Next LT Pro</vt:lpstr>
      <vt:lpstr>Avenir Next LT Pro Light</vt:lpstr>
      <vt:lpstr>Tahoma</vt:lpstr>
      <vt:lpstr>Times New Roman</vt:lpstr>
      <vt:lpstr>VeniceBeachVTI</vt:lpstr>
      <vt:lpstr>Web app sao kê bão yagi</vt:lpstr>
      <vt:lpstr>CÔNG CỤ SỬ DỤNG </vt:lpstr>
      <vt:lpstr>Mô hình sử dụng MVC</vt:lpstr>
      <vt:lpstr>CÁC THƯ MỤC CODE</vt:lpstr>
      <vt:lpstr>Transaction.java(model)</vt:lpstr>
      <vt:lpstr>Transactionservice.java</vt:lpstr>
      <vt:lpstr>Transactioncontroller.java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Hoang Vu</dc:creator>
  <cp:lastModifiedBy>Hoang Vu</cp:lastModifiedBy>
  <cp:revision>2</cp:revision>
  <dcterms:created xsi:type="dcterms:W3CDTF">2024-12-05T13:21:51Z</dcterms:created>
  <dcterms:modified xsi:type="dcterms:W3CDTF">2024-12-05T14:49:01Z</dcterms:modified>
</cp:coreProperties>
</file>