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0" r:id="rId6"/>
    <p:sldId id="259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71" r:id="rId15"/>
    <p:sldId id="268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88EF-AB23-0E46-A55C-CC2D20FA2AFC}" type="datetimeFigureOut">
              <a:rPr lang="en-VN" smtClean="0"/>
              <a:t>05/07/2024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20A47-5F87-0848-8CF3-7BA4B79AADD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84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4AC-6C6E-220F-9E25-890F1998C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DC7D-A3C4-2880-A53A-B73E1F67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6965-EFB8-63A6-7DDB-5FBAA872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2943-3062-41A8-9A0F-C1BDFCA230E0}" type="datetime1">
              <a:rPr lang="LID4096" smtClean="0"/>
              <a:t>05/07/2024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B6C7-CE8A-0CB9-C0E7-C3BB760B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235B-5CFB-565E-3E3B-E66B10AA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47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33F5-CBC1-4B90-A42B-E7EB20E5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34EF-8B43-0DAD-9B94-E66CDF43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7EDC-10C0-8AA0-71A2-7CFEDAA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FA0-AA49-4C8D-9B07-0CA951CAE4EB}" type="datetime1">
              <a:rPr lang="LID4096" smtClean="0"/>
              <a:t>05/07/2024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AF30-7791-93EC-B9C9-BF6874E7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897B-D47E-6E6A-4369-95B647B1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115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068C6-5E1A-4A42-6B09-ED6CB3D18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C27D-494D-AE55-3E39-EDFF8EF2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7ACC-8796-6740-2D4C-AD7DA5C4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73A1-0FE2-45F7-B85D-2DC937310719}" type="datetime1">
              <a:rPr lang="LID4096" smtClean="0"/>
              <a:t>05/07/2024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CD78-6C9A-C359-D3EE-BB014CF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05D-AF4F-8A1D-857E-F7D508D9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30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750-8FBA-8FC4-49E4-CC033619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FA42-F2C8-8BD4-2F84-DC6BDFE0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056B-B9D7-5B1E-A01A-8C8A2D89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FAF-6041-4EB7-BD35-F0A154E8FC7B}" type="datetime1">
              <a:rPr lang="LID4096" smtClean="0"/>
              <a:t>05/07/2024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02C9-D329-FCDF-D6E3-25B4DFA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9149-0D01-88D9-4DB2-57C3BAE1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55F-0A53-C151-2902-60C00B73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673D9-9C18-6894-CB9D-4E9C4CFF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C9C9-A807-9A9E-D6BC-64956D2A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612C-D678-4581-89AA-AC7057B57DA8}" type="datetime1">
              <a:rPr lang="LID4096" smtClean="0"/>
              <a:t>05/07/2024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E802-B3F7-86A3-4F21-0C0A7AD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AC6D-B511-C16A-B879-C1264EBB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405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D44-F9E2-FAC5-DA30-BC4E32CB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9EB9-7E6C-C503-0CB3-B328D07FA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5E05-D03C-0EEB-619E-822D1C25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6112-059F-0059-97A0-A68ACE64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504C-F925-498D-97E3-B5096D606FB8}" type="datetime1">
              <a:rPr lang="LID4096" smtClean="0"/>
              <a:t>05/07/2024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E805-0465-3CC2-F640-6E619F74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1F23-94DF-9547-8AB7-7F8F462B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80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3ECD-5236-B43E-0C8C-9056D8A7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16E2-2F54-3C57-A953-2C422383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7282-B655-008A-1209-27677E5F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0930E-964F-6BFF-CEC9-68B9C9954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FD335-B450-1078-D3C9-07726F754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C168E-2BBF-B2E5-D89F-7FD05A33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024D-5E23-480F-ABD6-4C348D3021F9}" type="datetime1">
              <a:rPr lang="LID4096" smtClean="0"/>
              <a:t>05/07/2024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41FCD-5DFE-80C2-FBA4-7C92FC55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5CEDF-34AC-5CA8-C4CC-2427AE8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868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0F8-453D-3F2F-71F1-9C8F7F08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DA24-D6C0-2866-7104-666B1A4E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E532-51EE-49FF-8E2E-ECAB59B55948}" type="datetime1">
              <a:rPr lang="LID4096" smtClean="0"/>
              <a:t>05/07/2024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C6D8F-117E-0B84-9BAB-7820A0A8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ECFC-45C4-108F-7BCF-E37A445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314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2C2CB-FB88-3700-3E2B-E2AA8BC0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3AF0-69C2-4CA4-A2A3-5F75B917FF6C}" type="datetime1">
              <a:rPr lang="LID4096" smtClean="0"/>
              <a:t>05/07/2024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13DEE-7745-537F-CD99-084AC05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D32-39E1-9FC3-CD4D-3078DDAE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9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16C9-088F-B702-0DB3-F3DC5FF7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02E7-E96A-E1AF-DBD0-B4677911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AE61F-147D-8B58-6979-04964860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BC01-C0FE-083C-90E5-086DCA31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1674-DE59-4BC5-916C-B8A0D2E87F76}" type="datetime1">
              <a:rPr lang="LID4096" smtClean="0"/>
              <a:t>05/07/2024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BD03E-8183-D058-53D2-FAB00E14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8A511-80D5-5624-527F-5DA180E3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10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55A-9712-93AA-7510-D2CBFDE5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CC7F-B418-284B-1A7E-9A09D14C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A3491-55C7-6537-DD40-392D662F8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80281-2ABF-0B49-25B4-E13FD110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FE02-CAF7-40E3-B94B-37E78C031023}" type="datetime1">
              <a:rPr lang="LID4096" smtClean="0"/>
              <a:t>05/07/2024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9230-EF4C-A232-F2DE-63B2E289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051E-2410-BA88-DEB1-AE58F347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787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6B7A1-BAB6-784B-7E9F-59867DA0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50141-772C-BADC-2140-02E58D7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852E-79A1-6125-3429-349D6C93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2A39-D48B-47FE-85B6-2C98E35F3653}" type="datetime1">
              <a:rPr lang="LID4096" smtClean="0"/>
              <a:t>05/07/2024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E77C-EBCC-ADA4-1B7F-2B50D5E6B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53BF-0E5D-168B-924E-074648BAF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76B6-5C8C-3A4D-A14C-73E16E3ECF6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59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-kg9zcZQ1g9d5nhz9GeQmnlAwJ8r0bt58yAtXHUXbS29KajETqWTmddOfvealD5LtjQcuFHdW_ods9Y88t1fWamHwOSeUhEMvKHDaDQFiyaft9IEqE5EsngifkrKIK4nn1qd74yYJL0CAz8VeZbeHy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6pEm7vXDG28Uy2YWa0HnC298k8qfcQ6uFiV7tH5tmQfmR5NudEmHFIklV0rEkcyQFRXIA_vHx_1ZY610Raw3UprxmCc9iTZxslDbF4g5GVmT2k7yVj3sXqUnRFkNcT0wCPf4uovpSdJU9feT_VM-YI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lZlyOTLo2LY-ywLHJqGnd9gFtBT2gJ6xGnlmv6Zc-ksOjsGHI1mh-VjqJPftuieD23WqIngCnoX2PMexBqIOcpHkF5301ui_qpeYq1s9HoIEYj4SK1U2G1jhfFEBtGMXjJ4jhrWF1tsRXv9Bt3Woa6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e7EpdsBTeFCU1XcCBqxfrodubwza1lmHurIFJ1SOVORE6cI0yzXolxlTmju0hhTVf_JsAA-i1pA3DNY18HmgUwBqQEX0-M9-Onn1JwHquSHivKoP5QRwJJLlEmmX_JgZiZ11ty0guzyjAGpkesXzQ7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DOrGTdX-C8HeFCJv2TrNLydYKO1Tu4ilOPhSO8oCzytJZM4iIn8pMzRFZpFJ1hnDEqNr54P2jBV9d-pOU28vC8nCHmtcJwsODk6yy-Ms5_6mpDz4YfoHiXtJE77pSGLtXtxS4zemNX1g0sXXSukkQv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C1E0-3804-86B8-A79E-7427EBD80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493" y="279215"/>
            <a:ext cx="9947564" cy="2387600"/>
          </a:xfrm>
        </p:spPr>
        <p:txBody>
          <a:bodyPr>
            <a:noAutofit/>
          </a:bodyPr>
          <a:lstStyle/>
          <a:p>
            <a:r>
              <a:rPr lang="en-US" sz="5000" b="1" u="sng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 Quality Of Vietnam in 2021</a:t>
            </a:r>
            <a:endParaRPr lang="en-VN" sz="5000" u="sng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9A8A-F2CA-6394-D5B3-D840CDCE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3401961" cy="297674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V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hóm 1:</a:t>
            </a:r>
          </a:p>
          <a:p>
            <a:pPr algn="l"/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Hoàng Chí Sĩ</a:t>
            </a:r>
          </a:p>
          <a:p>
            <a:pPr algn="l"/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Nguyễn Thái Hòa </a:t>
            </a:r>
          </a:p>
          <a:p>
            <a:pPr algn="l"/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Nguyễn Thiên Phúc</a:t>
            </a:r>
          </a:p>
          <a:p>
            <a:pPr algn="l"/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Vũ Đức 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93C46-14DE-69C9-2CF6-6C2ABAED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000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4A41-EAEF-5C72-76C5-66CD951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228600"/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.phân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AQI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miền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Bắc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 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V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D48264-ABF7-8EA4-F079-1C313DA6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36914"/>
            <a:ext cx="20040093" cy="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3073" name="Picture 2">
            <a:extLst>
              <a:ext uri="{FF2B5EF4-FFF2-40B4-BE49-F238E27FC236}">
                <a16:creationId xmlns:a16="http://schemas.microsoft.com/office/drawing/2014/main" id="{43D35E5C-7403-DCA3-5C53-D17C7BB6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89" y="1436914"/>
            <a:ext cx="9301529" cy="46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9BC35-075A-844D-0346-7B5AF9AC7028}"/>
              </a:ext>
            </a:extLst>
          </p:cNvPr>
          <p:cNvSpPr txBox="1"/>
          <p:nvPr/>
        </p:nvSpPr>
        <p:spPr>
          <a:xfrm>
            <a:off x="3451762" y="5951908"/>
            <a:ext cx="102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Hình 5.1	</a:t>
            </a:r>
            <a:r>
              <a:rPr lang="en-VN" dirty="0">
                <a:effectLst/>
              </a:rPr>
              <a:t>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FA30-FC10-862E-8947-8388A387D302}"/>
              </a:ext>
            </a:extLst>
          </p:cNvPr>
          <p:cNvSpPr txBox="1"/>
          <p:nvPr/>
        </p:nvSpPr>
        <p:spPr>
          <a:xfrm>
            <a:off x="6096000" y="5968077"/>
            <a:ext cx="257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/>
            <a:r>
              <a:rPr lang="en-V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 5.2</a:t>
            </a:r>
            <a:endParaRPr lang="en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137E6-C120-9508-F48D-0E8B302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626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B91E-6D1A-A711-0A89-E1EA9B3F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3" y="325654"/>
            <a:ext cx="8970818" cy="920976"/>
          </a:xfrm>
        </p:spPr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.phân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AQI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VN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DD837-F4C8-4435-F847-0AF81365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69" y="1246630"/>
            <a:ext cx="221867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4097" name="Picture 4">
            <a:extLst>
              <a:ext uri="{FF2B5EF4-FFF2-40B4-BE49-F238E27FC236}">
                <a16:creationId xmlns:a16="http://schemas.microsoft.com/office/drawing/2014/main" id="{115C3EEE-E242-EEF3-6132-2A84A24B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262" y="955860"/>
            <a:ext cx="8894187" cy="4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C08A1-7000-9B35-1904-7650836E5357}"/>
              </a:ext>
            </a:extLst>
          </p:cNvPr>
          <p:cNvSpPr txBox="1"/>
          <p:nvPr/>
        </p:nvSpPr>
        <p:spPr>
          <a:xfrm>
            <a:off x="3600698" y="5242038"/>
            <a:ext cx="100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 6.1</a:t>
            </a:r>
            <a:endParaRPr lang="en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9FC49-D207-EDDE-FFB5-DB580D1C8F23}"/>
              </a:ext>
            </a:extLst>
          </p:cNvPr>
          <p:cNvSpPr txBox="1"/>
          <p:nvPr/>
        </p:nvSpPr>
        <p:spPr>
          <a:xfrm>
            <a:off x="7747507" y="2167606"/>
            <a:ext cx="4234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AQI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117.5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trừ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lúc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V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lệch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36.3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trừ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lúc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183</a:t>
            </a:r>
          </a:p>
          <a:p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52</a:t>
            </a:r>
            <a:endParaRPr lang="en-VN" sz="1800" b="1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B7A52-5DC6-7A46-4111-34AE058A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163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D7CE44-C0F8-0450-6823-100FB1AF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3761" y="237505"/>
            <a:ext cx="21192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5121" name="Picture 8">
            <a:extLst>
              <a:ext uri="{FF2B5EF4-FFF2-40B4-BE49-F238E27FC236}">
                <a16:creationId xmlns:a16="http://schemas.microsoft.com/office/drawing/2014/main" id="{31FA7B66-53CC-8B10-3843-F15B3F7F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761" y="332510"/>
            <a:ext cx="10331532" cy="51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0D6F0-36EA-9949-D8E7-311180BC638E}"/>
              </a:ext>
            </a:extLst>
          </p:cNvPr>
          <p:cNvSpPr txBox="1"/>
          <p:nvPr/>
        </p:nvSpPr>
        <p:spPr>
          <a:xfrm>
            <a:off x="4420591" y="5313610"/>
            <a:ext cx="1030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 6.2</a:t>
            </a:r>
            <a:endParaRPr lang="en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6D090-7A99-B363-BE89-B88A2BCEBD16}"/>
              </a:ext>
            </a:extLst>
          </p:cNvPr>
          <p:cNvSpPr txBox="1"/>
          <p:nvPr/>
        </p:nvSpPr>
        <p:spPr>
          <a:xfrm>
            <a:off x="8951710" y="2228671"/>
            <a:ext cx="32402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 bình AQI là </a:t>
            </a:r>
            <a:r>
              <a:rPr lang="en-VN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110.2</a:t>
            </a:r>
          </a:p>
          <a:p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lệch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24.1</a:t>
            </a:r>
          </a:p>
          <a:p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174</a:t>
            </a:r>
          </a:p>
          <a:p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kern="1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66</a:t>
            </a:r>
            <a:endParaRPr lang="en-VN" sz="1800" b="1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963FC-C641-348B-CF10-DDE740B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50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9A7E443-C6F6-EA94-8BB6-81638AE1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1263" y="225630"/>
            <a:ext cx="22313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6145" name="Picture 6">
            <a:extLst>
              <a:ext uri="{FF2B5EF4-FFF2-40B4-BE49-F238E27FC236}">
                <a16:creationId xmlns:a16="http://schemas.microsoft.com/office/drawing/2014/main" id="{93FC1D4F-B90E-C9BF-8E8F-9F42DBEF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1" y="271349"/>
            <a:ext cx="10877798" cy="5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7F77A-1E4D-ECE6-C313-18C3A8CF85C5}"/>
              </a:ext>
            </a:extLst>
          </p:cNvPr>
          <p:cNvSpPr txBox="1"/>
          <p:nvPr/>
        </p:nvSpPr>
        <p:spPr>
          <a:xfrm>
            <a:off x="4414653" y="5525582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Hình 6.3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8A0F8-7CE1-25E5-440E-DB3F570C1CE1}"/>
              </a:ext>
            </a:extLst>
          </p:cNvPr>
          <p:cNvSpPr txBox="1"/>
          <p:nvPr/>
        </p:nvSpPr>
        <p:spPr>
          <a:xfrm>
            <a:off x="9304317" y="2252134"/>
            <a:ext cx="2887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 bình AQI là </a:t>
            </a:r>
            <a:r>
              <a:rPr lang="en-VN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105.2</a:t>
            </a:r>
          </a:p>
          <a:p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lệch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39.2</a:t>
            </a:r>
          </a:p>
          <a:p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191</a:t>
            </a:r>
          </a:p>
          <a:p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66</a:t>
            </a:r>
            <a:endParaRPr lang="en-VN" sz="1800" b="1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V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V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FB518-55C8-6256-CCDF-C3770FBF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1364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B91E-6D1A-A711-0A89-E1EA9B3F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3" y="325654"/>
            <a:ext cx="8970818" cy="920976"/>
          </a:xfrm>
        </p:spPr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</a:t>
            </a:r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 </a:t>
            </a:r>
            <a:r>
              <a:rPr lang="en-US" sz="3200" b="1" kern="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VN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DD837-F4C8-4435-F847-0AF81365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69" y="1246630"/>
            <a:ext cx="221867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10B7-7A5D-A09F-E1D8-BE959589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14</a:t>
            </a:fld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87889-52D5-26DB-5ECD-BD86D35C1727}"/>
              </a:ext>
            </a:extLst>
          </p:cNvPr>
          <p:cNvSpPr txBox="1"/>
          <p:nvPr/>
        </p:nvSpPr>
        <p:spPr>
          <a:xfrm>
            <a:off x="688769" y="1428942"/>
            <a:ext cx="953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AQI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“-”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AQI,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AQI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FF4D-77B8-E185-5DEF-1283003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Technical Assistance Document for the Reporting of Daily Air Quality – the Air Quality Index(AQI) by U.S. Environmental Protection Agency Office of Air Quality Planning and Standards Air Quality Assessment Division Research Triangle Park, NC.</a:t>
            </a:r>
          </a:p>
          <a:p>
            <a:r>
              <a:rPr lang="en-US" sz="230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WHO global air quality guidelines</a:t>
            </a:r>
          </a:p>
          <a:p>
            <a:pPr marL="0" indent="0">
              <a:buNone/>
            </a:pPr>
            <a:endParaRPr lang="en-V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8B920-0AD7-75FA-B749-892C6E8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US" sz="3200" b="1" kern="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V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76249-6BAB-8755-A0EA-AD3C5391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15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2CD-B079-2025-5808-3197CA3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1.Các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V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CA30-549C-22B5-DEC8-F7863C7D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mịn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(PM10, PM2.5, UFP),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CO, NO2, O3, SO2, NH3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v..v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mịn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(PM)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nitrat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sunfat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cacbon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0496-8F27-BBAB-966D-D2E0C25C707C}"/>
              </a:ext>
            </a:extLst>
          </p:cNvPr>
          <p:cNvSpPr txBox="1"/>
          <p:nvPr/>
        </p:nvSpPr>
        <p:spPr>
          <a:xfrm>
            <a:off x="6483927" y="4286992"/>
            <a:ext cx="517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particulate matter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V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</a:t>
            </a:r>
            <a:r>
              <a:rPr lang="en-VN" sz="1800" kern="100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</a:t>
            </a:r>
            <a:r>
              <a:rPr lang="en-VN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V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particulate matter có đường kính khí động bằng hoặc nhỏ hơn 2.5 μm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V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</a:t>
            </a:r>
            <a:r>
              <a:rPr lang="en-VN" sz="1800" kern="100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VN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V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particulate matter có đường kính khí động bằng hoặc nhỏ hơn 10 μm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V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UFP</a:t>
            </a:r>
            <a:r>
              <a:rPr lang="en-V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ultrafine particles (hạt siêu mịn)</a:t>
            </a:r>
          </a:p>
          <a:p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6170-2D7D-C71A-5B0F-E1A4DA3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285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130B-C0A5-0833-B4D1-DA44352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Các Hậu quả mà ô nhiễm không khí gây ra :</a:t>
            </a:r>
            <a:endParaRPr lang="en-V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2AC9-74A6-8BB5-D3FA-3FCA7BFD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44" y="193258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PM2.5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PM10 : 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hấp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VN" sz="29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V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 :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hấp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CO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V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NO2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O3 :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hấp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nghiêm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trẻ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trẻ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V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V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SO2 :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hấp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ở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da.</a:t>
            </a:r>
            <a:endParaRPr lang="en-V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9338A-0B12-7216-8112-A1EE65C5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949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130B-C0A5-0833-B4D1-DA44352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Xử lý dữ liệu</a:t>
            </a:r>
            <a:endParaRPr lang="en-V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20BBE-1953-2B17-CAA9-50231E41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514208"/>
            <a:ext cx="10840963" cy="382958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55CEFD-6854-D547-341E-EABB84D1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91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278-7C65-2790-C39D-DF6D8F96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Air Quality index (AQI) –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V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B1BCEA-E1B7-E23E-8D2A-921463D20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447996"/>
              </p:ext>
            </p:extLst>
          </p:nvPr>
        </p:nvGraphicFramePr>
        <p:xfrm>
          <a:off x="838200" y="1314709"/>
          <a:ext cx="10657113" cy="4993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1611">
                  <a:extLst>
                    <a:ext uri="{9D8B030D-6E8A-4147-A177-3AD203B41FA5}">
                      <a16:colId xmlns:a16="http://schemas.microsoft.com/office/drawing/2014/main" val="826224332"/>
                    </a:ext>
                  </a:extLst>
                </a:gridCol>
                <a:gridCol w="3552751">
                  <a:extLst>
                    <a:ext uri="{9D8B030D-6E8A-4147-A177-3AD203B41FA5}">
                      <a16:colId xmlns:a16="http://schemas.microsoft.com/office/drawing/2014/main" val="754237019"/>
                    </a:ext>
                  </a:extLst>
                </a:gridCol>
                <a:gridCol w="3552751">
                  <a:extLst>
                    <a:ext uri="{9D8B030D-6E8A-4147-A177-3AD203B41FA5}">
                      <a16:colId xmlns:a16="http://schemas.microsoft.com/office/drawing/2014/main" val="4153508009"/>
                    </a:ext>
                  </a:extLst>
                </a:gridCol>
              </a:tblGrid>
              <a:tr h="624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Chỉ</a:t>
                      </a:r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số</a:t>
                      </a:r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 AQI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Mô</a:t>
                      </a:r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tả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Màu</a:t>
                      </a:r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định</a:t>
                      </a:r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FFFF00"/>
                          </a:solidFill>
                          <a:effectLst/>
                        </a:rPr>
                        <a:t>danh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403931"/>
                  </a:ext>
                </a:extLst>
              </a:tr>
              <a:tr h="624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0 - 50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Lành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mạnh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Xanh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684577"/>
                  </a:ext>
                </a:extLst>
              </a:tr>
              <a:tr h="624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51-100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Vừa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phải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Vàng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236045"/>
                  </a:ext>
                </a:extLst>
              </a:tr>
              <a:tr h="124837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101-150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Không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lành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mạnh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cho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nhóm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dân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số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nhạy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cảm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Cam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466939"/>
                  </a:ext>
                </a:extLst>
              </a:tr>
              <a:tr h="624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151-200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Không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lành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mạnh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Đỏ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804577"/>
                  </a:ext>
                </a:extLst>
              </a:tr>
              <a:tr h="624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201-300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Rất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không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lành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mạnh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Tím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4020"/>
                  </a:ext>
                </a:extLst>
              </a:tr>
              <a:tr h="624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FFFF00"/>
                          </a:solidFill>
                          <a:effectLst/>
                        </a:rPr>
                        <a:t>301-500</a:t>
                      </a:r>
                      <a:endParaRPr lang="en-VN" sz="1800" b="1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Rất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nguy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</a:rPr>
                        <a:t>hại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Rượu</a:t>
                      </a:r>
                      <a:r>
                        <a:rPr lang="en-US" sz="1800" b="1" kern="100" dirty="0">
                          <a:effectLst/>
                        </a:rPr>
                        <a:t> vang</a:t>
                      </a:r>
                      <a:endParaRPr lang="en-V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9796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E2935B-8735-BAD3-7BA7-E30DF97693F4}"/>
              </a:ext>
            </a:extLst>
          </p:cNvPr>
          <p:cNvSpPr txBox="1"/>
          <p:nvPr/>
        </p:nvSpPr>
        <p:spPr>
          <a:xfrm>
            <a:off x="3047011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Lưu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vượt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qua 500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“beyond the AQI”.</a:t>
            </a:r>
            <a:r>
              <a:rPr lang="en-VN" dirty="0">
                <a:effectLst/>
              </a:rPr>
              <a:t> 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AD99C-1234-003A-EFA0-3DF681B4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622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E019D-DCC4-F3EE-17E0-8A9B9A69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71" y="533219"/>
            <a:ext cx="7049457" cy="579156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C9C3CC-555C-520B-2FEB-C8B6D3B3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738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295A7-9A82-4DF8-4197-0D03DB5F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83" y="963231"/>
            <a:ext cx="8714633" cy="493153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90513-A460-6DD9-AA3F-0B9434D0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728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313696-7F37-F3F6-9DC6-5EA2BA6D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758959"/>
            <a:ext cx="11546774" cy="57733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C3BEDB4-A8E2-9630-DD43-CDF8275F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3" y="325654"/>
            <a:ext cx="4517572" cy="920976"/>
          </a:xfrm>
        </p:spPr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VN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.AQI và Chỉ số thời tiết :</a:t>
            </a:r>
            <a:endParaRPr lang="en-V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CC6D3-4490-4033-C9D4-915D8E4E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185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91E9-A6BC-061D-87D7-943F51C0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3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AQI :</a:t>
            </a:r>
            <a:endParaRPr lang="en-VN" sz="32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1DE536-2062-7CF7-46EF-235D5084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48" y="1199407"/>
            <a:ext cx="18172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EF0840E4-D2B1-69FC-A275-8D022D3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47" y="1199407"/>
            <a:ext cx="9524011" cy="47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AA035-45D7-7185-4BF6-90B9D0B3C89A}"/>
              </a:ext>
            </a:extLst>
          </p:cNvPr>
          <p:cNvSpPr txBox="1"/>
          <p:nvPr/>
        </p:nvSpPr>
        <p:spPr>
          <a:xfrm>
            <a:off x="1984169" y="5776747"/>
            <a:ext cx="657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/>
            <a:r>
              <a:rPr lang="en-V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 4.1: biểu đồ phân bố AQI ở Việt Nam năm 2021</a:t>
            </a:r>
            <a:endParaRPr lang="en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DB72C-A745-842F-464D-78CFBA02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6B6-5C8C-3A4D-A14C-73E16E3ECF63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092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Air Quality Of Vietnam in 2021</vt:lpstr>
      <vt:lpstr>1.Các tác nhân gây ô nhiễm :</vt:lpstr>
      <vt:lpstr>2. Các Hậu quả mà ô nhiễm không khí gây ra :</vt:lpstr>
      <vt:lpstr>3. Xử lý dữ liệu</vt:lpstr>
      <vt:lpstr>4. Air Quality index (AQI) – chỉ số chất lượng không khí :</vt:lpstr>
      <vt:lpstr>PowerPoint Presentation</vt:lpstr>
      <vt:lpstr>PowerPoint Presentation</vt:lpstr>
      <vt:lpstr>5.AQI và Chỉ số thời tiết :</vt:lpstr>
      <vt:lpstr>6. Phân Phối AQI :</vt:lpstr>
      <vt:lpstr>7.phân phối AQI của 2 miền Bắc và Nam :</vt:lpstr>
      <vt:lpstr>8.phân phối AQI theo thời gian :</vt:lpstr>
      <vt:lpstr>PowerPoint Presentation</vt:lpstr>
      <vt:lpstr>PowerPoint Presentation</vt:lpstr>
      <vt:lpstr>9.Tổng kết:</vt:lpstr>
      <vt:lpstr>10. Tài liệu tham khảo: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Of VietNam in 2021</dc:title>
  <dc:creator>NGUYỄN THIÊN PHÚC</dc:creator>
  <cp:lastModifiedBy>VŨ ĐỨC ANH</cp:lastModifiedBy>
  <cp:revision>9</cp:revision>
  <dcterms:created xsi:type="dcterms:W3CDTF">2024-05-06T08:58:49Z</dcterms:created>
  <dcterms:modified xsi:type="dcterms:W3CDTF">2024-05-07T00:43:18Z</dcterms:modified>
</cp:coreProperties>
</file>