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71D1-BE13-42A7-B98A-50B41231F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C2A91-0A0B-4223-A409-A742C878F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86A3-8847-4A66-958A-3586AE03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7464-2C52-4754-BAAF-5AB522FC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AED7-6313-43D6-98CE-D39A28A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9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C1F0-DFDF-4027-866C-B762CB3E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C91FA-9CDB-4C0A-85B9-C1A1C6442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4FD7-6CCB-4B0C-9341-7B476668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CEA5-5241-4E38-8A7A-EFAE4DC9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3E77-4FE8-4FC0-8CFE-D6F6242C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15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FE53B-55B5-4E1D-A936-326724BB1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BAB99-8230-4179-A8C2-51761536E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54F1-9D39-4DB9-91C3-063E7F04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B2A1-0A1D-4422-BE59-D630AFF1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437B-CC71-4B38-AAD4-A66C3F1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001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0936-03F4-49E5-9078-104A6A9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B649-C7F3-4F0E-8AEF-4A3C0B43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7206-8B43-463A-B0EA-5984A00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D1DA-1633-4271-9E59-E9EA521F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0231-C40C-46BB-9FE7-5C0880B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839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AF52-2539-4B12-A863-159631A7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956B6-2647-47A9-9D6A-7B2ACA0A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64FF-78D2-4B7C-A51F-50BDB263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21AC-D09B-4059-9D15-46A726AD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0453-4F25-4562-88E3-B149CCCC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274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879B-FF67-4DD4-9BD9-4AA67AB5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4AB4-174F-43C9-B3F4-E200A3D6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8624E-3EEF-4CDC-A253-9D12A08D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08172-1963-4711-AC51-4F0994EF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B550-9F39-44D4-BBA3-32A3DD6D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AA14-74CE-4A15-80EF-408119A0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82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81C-363D-4626-87DA-ED3655C7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CB62-1647-462A-A1D6-54A2DD68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83A63-7C90-4E86-80AB-39C9FF9E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F6239-92C1-4DCE-ABEF-D9B0A199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CDCA-D332-4530-B087-DB5C4C98A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043E2-77C0-4BEE-8C3E-35BEBD29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3533B-0EB4-4E1A-A403-C82FC02E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BD4E6-8B23-44A3-8F1E-1972FCED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1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DC10-61DD-4EAC-852E-7406108F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A208F-2DB7-440E-9F53-8F2211ED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B2ED6-D55A-4DE0-815E-EA611068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FFCAA-189C-4A27-8115-5CCCA6A0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56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258A3-4686-47D1-8869-9049C767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B0F26-AAB4-4380-B21A-4CF76043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21AF-ED08-4020-A3C8-CAFEDFFF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324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F533-614B-42E4-90A8-C05E54D9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F03D-D0B4-4A92-AB2D-FAF8F6FE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4434-F30C-4347-8072-7B800908C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1752-A8B3-417D-96CE-E61DA402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F52E-FB81-455B-A9BF-39B22DEB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9F4B-2497-4A32-85CC-BB3D05BD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0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1433-92EB-423F-8A29-5E3FB492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4279F-178D-430D-95C0-1EFA1D17D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C183E-27F7-421D-8A17-5B025C35B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810BA-3064-4D0D-9C17-480D5D4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43CD-1EE6-421E-9AC8-FA4183F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CDD0D-CB79-4215-8897-B1364142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698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D6B54-012B-44AB-BD09-915A22F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E8FE7-E6A5-4547-8BDA-CFA36B4C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F1E6-9361-44C5-9052-27AF18E89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9183-CC58-4A95-93A7-53BED5FB50F2}" type="datetimeFigureOut">
              <a:rPr lang="vi-VN" smtClean="0"/>
              <a:t>05/11/2021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CD7E-28D2-4885-B372-3CD79A959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5669-6077-42A4-8F27-150FCA145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5AE4-C90B-4AF4-8285-C078B9B8DC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8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6593E-068F-47D9-BD81-4798E18AC344}"/>
              </a:ext>
            </a:extLst>
          </p:cNvPr>
          <p:cNvSpPr/>
          <p:nvPr/>
        </p:nvSpPr>
        <p:spPr>
          <a:xfrm>
            <a:off x="5098741" y="168676"/>
            <a:ext cx="1994517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25EA9-4B15-4829-9F0B-10E0AEAD01D9}"/>
              </a:ext>
            </a:extLst>
          </p:cNvPr>
          <p:cNvSpPr/>
          <p:nvPr/>
        </p:nvSpPr>
        <p:spPr>
          <a:xfrm>
            <a:off x="7270812" y="1207363"/>
            <a:ext cx="2681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Entity</a:t>
            </a:r>
            <a:endParaRPr lang="vi-VN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19216C8-56C8-41DE-8A7D-36F6C34EBD0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6319422" y="637712"/>
            <a:ext cx="727969" cy="11748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F24077-92EC-44C5-AB22-70D9E4793D58}"/>
              </a:ext>
            </a:extLst>
          </p:cNvPr>
          <p:cNvSpPr/>
          <p:nvPr/>
        </p:nvSpPr>
        <p:spPr>
          <a:xfrm>
            <a:off x="7364027" y="2665520"/>
            <a:ext cx="2494625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Bomber</a:t>
            </a:r>
            <a:endParaRPr lang="vi-V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8454A2-6CFB-45FC-88DA-791C58BA2A2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611340" y="1970843"/>
            <a:ext cx="0" cy="694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2583-BD44-460B-92C1-3E4EBB675F93}"/>
              </a:ext>
            </a:extLst>
          </p:cNvPr>
          <p:cNvSpPr/>
          <p:nvPr/>
        </p:nvSpPr>
        <p:spPr>
          <a:xfrm>
            <a:off x="1464816" y="1313895"/>
            <a:ext cx="2388093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</a:t>
            </a:r>
            <a:endParaRPr lang="vi-V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D0F4E1-3106-4884-A8F8-E8BC4076559C}"/>
              </a:ext>
            </a:extLst>
          </p:cNvPr>
          <p:cNvCxnSpPr>
            <a:stCxn id="4" idx="2"/>
            <a:endCxn id="13" idx="3"/>
          </p:cNvCxnSpPr>
          <p:nvPr/>
        </p:nvCxnSpPr>
        <p:spPr>
          <a:xfrm rot="5400000">
            <a:off x="4583838" y="130206"/>
            <a:ext cx="781235" cy="22430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076C4-6EF2-47AC-AF38-84535E1A0CE2}"/>
              </a:ext>
            </a:extLst>
          </p:cNvPr>
          <p:cNvSpPr/>
          <p:nvPr/>
        </p:nvSpPr>
        <p:spPr>
          <a:xfrm>
            <a:off x="1518081" y="2718786"/>
            <a:ext cx="2281561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 able</a:t>
            </a:r>
            <a:endParaRPr lang="vi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E0AC97-095D-4C41-A670-02E9430E88E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58862" y="1970843"/>
            <a:ext cx="1" cy="747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Đăng Hoàng Đạo</dc:creator>
  <cp:lastModifiedBy>Nguyễn Đăng Hoàng Đạo</cp:lastModifiedBy>
  <cp:revision>1</cp:revision>
  <dcterms:created xsi:type="dcterms:W3CDTF">2021-11-05T06:40:36Z</dcterms:created>
  <dcterms:modified xsi:type="dcterms:W3CDTF">2021-11-05T06:41:07Z</dcterms:modified>
</cp:coreProperties>
</file>