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DBB3-9B54-45C6-BBB6-26C43807F42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928C-8963-4253-B9ED-EDBBD73B15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ygwin.com/instal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Cài cygwin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Tải bộ cài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Web link: </a:t>
            </a:r>
            <a:r>
              <a:rPr lang="en-US" dirty="0" smtClean="0">
                <a:hlinkClick r:id="rId2"/>
              </a:rPr>
              <a:t>https://cygwin.com/install.html</a:t>
            </a:r>
            <a:endParaRPr lang="vi-VN" dirty="0" smtClean="0"/>
          </a:p>
          <a:p>
            <a:r>
              <a:rPr lang="vi-VN" dirty="0" smtClean="0"/>
              <a:t>Tải bản 64 hoặc 32 bit tùy hệ điều hành đang dùng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874290"/>
            <a:ext cx="4889500" cy="368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800600" y="2971800"/>
            <a:ext cx="20574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4648200"/>
            <a:ext cx="20574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Chọn cài thêm gcc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9375" t="22222" r="17500" b="14444"/>
          <a:stretch>
            <a:fillRect/>
          </a:stretch>
        </p:blipFill>
        <p:spPr bwMode="auto">
          <a:xfrm>
            <a:off x="838200" y="1447800"/>
            <a:ext cx="7543800" cy="505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219200" y="2286000"/>
            <a:ext cx="12954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53200" y="5410200"/>
            <a:ext cx="1828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362200"/>
            <a:ext cx="12954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9375" t="22222" r="17500" b="14444"/>
          <a:stretch>
            <a:fillRect/>
          </a:stretch>
        </p:blipFill>
        <p:spPr bwMode="auto">
          <a:xfrm>
            <a:off x="761999" y="1219200"/>
            <a:ext cx="772694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Chọn cài thêm make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9200" y="2133600"/>
            <a:ext cx="12954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53200" y="5029200"/>
            <a:ext cx="1828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133600"/>
            <a:ext cx="12954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Cài cygwin</vt:lpstr>
      <vt:lpstr>Tải bộ cài</vt:lpstr>
      <vt:lpstr>Chọn cài thêm gcc</vt:lpstr>
      <vt:lpstr>Chọn cài thêm make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cygwin</dc:title>
  <dc:creator>Quoc-Hung Hoang</dc:creator>
  <cp:lastModifiedBy>Quoc-Hung Hoang</cp:lastModifiedBy>
  <cp:revision>3</cp:revision>
  <dcterms:created xsi:type="dcterms:W3CDTF">2020-04-03T03:53:54Z</dcterms:created>
  <dcterms:modified xsi:type="dcterms:W3CDTF">2020-04-03T04:17:28Z</dcterms:modified>
</cp:coreProperties>
</file>