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25B6-54EA-4F52-8ECD-BB917F03A89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93FB9-F41F-4764-B5BC-DCC73DFB8D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25B6-54EA-4F52-8ECD-BB917F03A89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93FB9-F41F-4764-B5BC-DCC73DFB8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25B6-54EA-4F52-8ECD-BB917F03A89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93FB9-F41F-4764-B5BC-DCC73DFB8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25B6-54EA-4F52-8ECD-BB917F03A89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93FB9-F41F-4764-B5BC-DCC73DFB8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25B6-54EA-4F52-8ECD-BB917F03A89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93FB9-F41F-4764-B5BC-DCC73DFB8D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25B6-54EA-4F52-8ECD-BB917F03A89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93FB9-F41F-4764-B5BC-DCC73DFB8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25B6-54EA-4F52-8ECD-BB917F03A89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93FB9-F41F-4764-B5BC-DCC73DFB8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25B6-54EA-4F52-8ECD-BB917F03A89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93FB9-F41F-4764-B5BC-DCC73DFB8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25B6-54EA-4F52-8ECD-BB917F03A89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93FB9-F41F-4764-B5BC-DCC73DFB8D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25B6-54EA-4F52-8ECD-BB917F03A89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93FB9-F41F-4764-B5BC-DCC73DFB8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97525B6-54EA-4F52-8ECD-BB917F03A89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793FB9-F41F-4764-B5BC-DCC73DFB8D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97525B6-54EA-4F52-8ECD-BB917F03A89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5793FB9-F41F-4764-B5BC-DCC73DFB8D6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5050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b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lớp:10dhth5</a:t>
            </a:r>
            <a:b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GVHD:Trần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b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78392" y="228600"/>
            <a:ext cx="6400800" cy="990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TRƯỜNG ĐẠI HỌC CÔNG NGHIỆP THỰC PHẨM</a:t>
            </a:r>
          </a:p>
          <a:p>
            <a:pPr algn="ctr"/>
            <a:r>
              <a:rPr lang="en-US" dirty="0" smtClean="0"/>
              <a:t>KHOA CÔNG NGHỆ THÔNG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9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381000"/>
            <a:ext cx="7498080" cy="1143000"/>
          </a:xfrm>
        </p:spPr>
        <p:txBody>
          <a:bodyPr/>
          <a:lstStyle/>
          <a:p>
            <a:r>
              <a:rPr lang="en-US" dirty="0" err="1" smtClean="0"/>
              <a:t>II.Nội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4.Mô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8229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7315200" cy="428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9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II.Nội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4.Mô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wed</a:t>
            </a:r>
          </a:p>
          <a:p>
            <a:pPr marL="8229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7483475" cy="339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56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II.Nội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4.Mô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8229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2657475"/>
            <a:ext cx="7229475" cy="191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82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II.Nội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5.Phần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61173"/>
            <a:ext cx="7543800" cy="402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19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III.Kết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2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0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IV.Tài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PDF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7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9496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Kha-2001190115</a:t>
            </a:r>
          </a:p>
          <a:p>
            <a:pPr marL="539496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Học-2001191704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romanU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646" indent="-514350">
              <a:buFont typeface="+mj-lt"/>
              <a:buAutoNum type="romanU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 marL="596646" indent="-514350">
              <a:buFont typeface="+mj-lt"/>
              <a:buAutoNum type="romanU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646" indent="-514350">
              <a:buFont typeface="+mj-lt"/>
              <a:buAutoNum type="romanU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/>
          <a:lstStyle/>
          <a:p>
            <a:r>
              <a:rPr lang="en-US" dirty="0" err="1" smtClean="0"/>
              <a:t>I.Giới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2578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endParaRPr lang="en-US" sz="2000" b="1" dirty="0"/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lón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online”,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24/24,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v..v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Ý. Song,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4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II.Nội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1.Chức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lv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lv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,...)</a:t>
            </a:r>
          </a:p>
          <a:p>
            <a:pPr marL="82296" lv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II.Nội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2.Cơ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1981200"/>
            <a:ext cx="66294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1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II.Nội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3.Cây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72652"/>
            <a:ext cx="2876550" cy="4456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09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II.Nội</a:t>
            </a:r>
            <a:r>
              <a:rPr lang="en-US" dirty="0" smtClean="0"/>
              <a:t> dung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4.Mô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wed</a:t>
            </a:r>
          </a:p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627400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66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II.Nội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4.Mô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82296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2438400"/>
            <a:ext cx="37338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43200"/>
            <a:ext cx="3674969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09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95</TotalTime>
  <Words>713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Đề tài : Quản lý cửa hàng bán giày Môn lập trình web lớp:10dhth5 GVHD:Trần như ý  </vt:lpstr>
      <vt:lpstr>PowerPoint Presentation</vt:lpstr>
      <vt:lpstr>Mục lục</vt:lpstr>
      <vt:lpstr>I.Giới Thiệu</vt:lpstr>
      <vt:lpstr>II.Nội dung</vt:lpstr>
      <vt:lpstr>II.Nội dung</vt:lpstr>
      <vt:lpstr>II.Nội dung</vt:lpstr>
      <vt:lpstr>II.Nội dung </vt:lpstr>
      <vt:lpstr>II.Nội dung</vt:lpstr>
      <vt:lpstr>II.Nội dung</vt:lpstr>
      <vt:lpstr>II.Nội dung</vt:lpstr>
      <vt:lpstr>II.Nội dung</vt:lpstr>
      <vt:lpstr>II.Nội dung</vt:lpstr>
      <vt:lpstr>III.Kết luận</vt:lpstr>
      <vt:lpstr>IV.Tài liệu tham khảo</vt:lpstr>
      <vt:lpstr>Cảm ơn cô và các bạn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 hoang</dc:creator>
  <cp:lastModifiedBy>kha hoang</cp:lastModifiedBy>
  <cp:revision>11</cp:revision>
  <dcterms:created xsi:type="dcterms:W3CDTF">2021-08-31T00:38:02Z</dcterms:created>
  <dcterms:modified xsi:type="dcterms:W3CDTF">2021-08-31T04:12:06Z</dcterms:modified>
</cp:coreProperties>
</file>