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57" r:id="rId4"/>
    <p:sldId id="322" r:id="rId5"/>
    <p:sldId id="338" r:id="rId6"/>
    <p:sldId id="339" r:id="rId7"/>
    <p:sldId id="340" r:id="rId8"/>
    <p:sldId id="341" r:id="rId9"/>
    <p:sldId id="342" r:id="rId10"/>
    <p:sldId id="343" r:id="rId11"/>
    <p:sldId id="356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</p:sldIdLst>
  <p:sldSz cx="18288000" cy="10287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Josefin Sans" pitchFamily="2" charset="0"/>
      <p:regular r:id="rId31"/>
      <p:bold r:id="rId32"/>
    </p:embeddedFont>
    <p:embeddedFont>
      <p:font typeface="Josefin Sans Bold" pitchFamily="2" charset="0"/>
      <p:regular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07A918-FE69-6F4E-2EC7-6381414CD0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F6490-AD28-AC96-4ED7-0767E0D29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E994C-D350-445F-8A86-D409D607229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30207-2506-659F-C66E-AF7A92B901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95B01-4CB5-C977-AFC9-84426045BE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FABAE-51CB-4AF7-B744-6884563D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77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3A54D-F448-45B0-AC11-85CBA525B0F2}" type="datetimeFigureOut"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E08B-EE82-4939-B5D2-7EC854C4CF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8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A0A-76E2-4DC6-8C01-B7C1720261FC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58D1-B448-4A5A-9110-44FBBE14A28E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6C5-D6FF-49DC-ADD9-7B5C26B4264A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A108-DE3E-472A-8306-FD859475250F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761038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2DC-F845-46C5-AF4C-4BDBC9CD56CB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2C2F-47E1-4D84-B0AD-C9ECCEAA03CE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8767-A641-43FC-8813-3E801766B2DC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E37F-C509-40A3-B29B-B6A4B406A95D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F9CF-E1F8-4249-ACF5-D3F344A17F54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956506" y="9686404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98C-CD8E-421F-A500-BB85005165D3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5129-849A-4085-B70A-04D4D1805FF5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7A03-3108-471B-BBCD-31D923424282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285C-8649-2854-CE8B-3D51BDDC9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97336" y="5349921"/>
            <a:ext cx="989463" cy="776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5421-3B0C-48B7-9BF0-602215CFA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30440" y="789889"/>
            <a:ext cx="10515600" cy="8215228"/>
            <a:chOff x="-139723" y="-393046"/>
            <a:chExt cx="11111939" cy="10787471"/>
          </a:xfrm>
        </p:grpSpPr>
        <p:sp>
          <p:nvSpPr>
            <p:cNvPr id="3" name="TextBox 3"/>
            <p:cNvSpPr txBox="1"/>
            <p:nvPr/>
          </p:nvSpPr>
          <p:spPr>
            <a:xfrm>
              <a:off x="-139723" y="3071514"/>
              <a:ext cx="11111939" cy="28290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372"/>
                </a:lnSpc>
              </a:pPr>
              <a:r>
                <a:rPr lang="en-US" sz="7000" b="1" dirty="0">
                  <a:solidFill>
                    <a:srgbClr val="F7B4A7"/>
                  </a:solidFill>
                  <a:latin typeface="Josefin Sans" pitchFamily="2" charset="0"/>
                </a:rPr>
                <a:t>Project: Parallelize the LeNet-5 Architecture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93046"/>
              <a:ext cx="10956112" cy="620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3600" b="1" spc="446" dirty="0">
                  <a:solidFill>
                    <a:srgbClr val="94DDDE"/>
                  </a:solidFill>
                  <a:latin typeface="Josefin Sans"/>
                </a:rPr>
                <a:t>Introduction to Parallel Programming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1810" y="7525006"/>
              <a:ext cx="10956112" cy="2869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60"/>
                </a:lnSpc>
              </a:pPr>
              <a:r>
                <a:rPr lang="en-US" sz="3400" b="1" dirty="0">
                  <a:solidFill>
                    <a:srgbClr val="94DDDE"/>
                  </a:solidFill>
                  <a:latin typeface="Josefin Sans"/>
                </a:rPr>
                <a:t>Group 3 - Team Allin</a:t>
              </a:r>
            </a:p>
            <a:p>
              <a:pPr algn="just" rtl="0" fontAlgn="base"/>
              <a:r>
                <a:rPr lang="en-US" sz="3400" b="0" i="0" u="none" strike="noStrike" dirty="0">
                  <a:solidFill>
                    <a:srgbClr val="FFFFFF"/>
                  </a:solidFill>
                  <a:effectLst/>
                  <a:latin typeface="Josefin Sans" pitchFamily="2" charset="0"/>
                </a:rPr>
                <a:t>		20120030 – </a:t>
              </a:r>
              <a:r>
                <a:rPr lang="en-US" sz="3400" b="0" i="0" u="none" strike="noStrike" dirty="0" err="1">
                  <a:solidFill>
                    <a:srgbClr val="FFFFFF"/>
                  </a:solidFill>
                  <a:effectLst/>
                  <a:latin typeface="Josefin Sans" pitchFamily="2" charset="0"/>
                </a:rPr>
                <a:t>Nguyễn</a:t>
              </a:r>
              <a:r>
                <a:rPr lang="en-US" sz="3400" b="0" i="0" u="none" strike="noStrike" dirty="0">
                  <a:solidFill>
                    <a:srgbClr val="FFFFFF"/>
                  </a:solidFill>
                  <a:effectLst/>
                  <a:latin typeface="Josefin Sans" pitchFamily="2" charset="0"/>
                </a:rPr>
                <a:t> </a:t>
              </a:r>
              <a:r>
                <a:rPr lang="en-US" sz="3400" b="0" i="0" u="none" strike="noStrike" dirty="0" err="1">
                  <a:solidFill>
                    <a:srgbClr val="FFFFFF"/>
                  </a:solidFill>
                  <a:effectLst/>
                  <a:latin typeface="Josefin Sans" pitchFamily="2" charset="0"/>
                </a:rPr>
                <a:t>Thiên</a:t>
              </a:r>
              <a:r>
                <a:rPr lang="en-US" sz="3400" b="0" i="0" u="none" strike="noStrike" dirty="0">
                  <a:solidFill>
                    <a:srgbClr val="FFFFFF"/>
                  </a:solidFill>
                  <a:effectLst/>
                  <a:latin typeface="Josefin Sans" pitchFamily="2" charset="0"/>
                </a:rPr>
                <a:t> An</a:t>
              </a:r>
            </a:p>
            <a:p>
              <a:pPr algn="just" rtl="0" fontAlgn="base"/>
              <a:r>
                <a:rPr lang="en-US" sz="3400" b="0" i="0" u="none" strike="noStrike" dirty="0">
                  <a:solidFill>
                    <a:srgbClr val="FFFFFF"/>
                  </a:solidFill>
                  <a:effectLst/>
                  <a:latin typeface="Josefin Sans" pitchFamily="2" charset="0"/>
                </a:rPr>
                <a:t>		20120090 – </a:t>
              </a:r>
              <a:r>
                <a:rPr lang="en-US" sz="3400" dirty="0" err="1">
                  <a:solidFill>
                    <a:srgbClr val="FFFFFF"/>
                  </a:solidFill>
                  <a:latin typeface="Josefin Sans" pitchFamily="2" charset="0"/>
                </a:rPr>
                <a:t>Nguyễn</a:t>
              </a:r>
              <a:r>
                <a:rPr lang="en-US" sz="3400" dirty="0">
                  <a:solidFill>
                    <a:srgbClr val="FFFFFF"/>
                  </a:solidFill>
                  <a:latin typeface="Josefin Sans" pitchFamily="2" charset="0"/>
                </a:rPr>
                <a:t> </a:t>
              </a:r>
              <a:r>
                <a:rPr lang="en-US" sz="3400" dirty="0" err="1">
                  <a:solidFill>
                    <a:srgbClr val="FFFFFF"/>
                  </a:solidFill>
                  <a:latin typeface="Josefin Sans" pitchFamily="2" charset="0"/>
                </a:rPr>
                <a:t>Thế</a:t>
              </a:r>
              <a:r>
                <a:rPr lang="en-US" sz="3400" dirty="0">
                  <a:solidFill>
                    <a:srgbClr val="FFFFFF"/>
                  </a:solidFill>
                  <a:latin typeface="Josefin Sans" pitchFamily="2" charset="0"/>
                </a:rPr>
                <a:t> Hoàng</a:t>
              </a:r>
              <a:endParaRPr lang="en-US" sz="3400" b="0" i="0" u="none" strike="noStrike" dirty="0">
                <a:solidFill>
                  <a:srgbClr val="FFFFFF"/>
                </a:solidFill>
                <a:effectLst/>
                <a:latin typeface="Josefin Sans" pitchFamily="2" charset="0"/>
              </a:endParaRPr>
            </a:p>
            <a:p>
              <a:pPr algn="just" rtl="0" fontAlgn="base"/>
              <a:r>
                <a:rPr lang="en-US" sz="3400" b="0" i="0" dirty="0">
                  <a:solidFill>
                    <a:srgbClr val="FFFFFF"/>
                  </a:solidFill>
                  <a:effectLst/>
                  <a:latin typeface="Josefin Sans" pitchFamily="2" charset="0"/>
                </a:rPr>
                <a:t>		20120146 – </a:t>
              </a:r>
              <a:r>
                <a:rPr lang="en-US" sz="3400" b="0" i="0" dirty="0" err="1">
                  <a:solidFill>
                    <a:srgbClr val="FFFFFF"/>
                  </a:solidFill>
                  <a:effectLst/>
                  <a:latin typeface="Josefin Sans" pitchFamily="2" charset="0"/>
                </a:rPr>
                <a:t>Nguyễn</a:t>
              </a:r>
              <a:r>
                <a:rPr lang="en-US" sz="3400" b="0" i="0" dirty="0">
                  <a:solidFill>
                    <a:srgbClr val="FFFFFF"/>
                  </a:solidFill>
                  <a:effectLst/>
                  <a:latin typeface="Josefin Sans" pitchFamily="2" charset="0"/>
                </a:rPr>
                <a:t> </a:t>
              </a:r>
              <a:r>
                <a:rPr lang="en-US" sz="3400" b="0" i="0" dirty="0" err="1">
                  <a:solidFill>
                    <a:srgbClr val="FFFFFF"/>
                  </a:solidFill>
                  <a:effectLst/>
                  <a:latin typeface="Josefin Sans" pitchFamily="2" charset="0"/>
                </a:rPr>
                <a:t>Thị</a:t>
              </a:r>
              <a:r>
                <a:rPr lang="en-US" sz="3400" b="0" i="0" dirty="0">
                  <a:solidFill>
                    <a:srgbClr val="FFFFFF"/>
                  </a:solidFill>
                  <a:effectLst/>
                  <a:latin typeface="Josefin Sans" pitchFamily="2" charset="0"/>
                </a:rPr>
                <a:t> Châu </a:t>
              </a:r>
              <a:r>
                <a:rPr lang="en-US" sz="3400" b="0" i="0" dirty="0" err="1">
                  <a:solidFill>
                    <a:srgbClr val="FFFFFF"/>
                  </a:solidFill>
                  <a:effectLst/>
                  <a:latin typeface="Josefin Sans" pitchFamily="2" charset="0"/>
                </a:rPr>
                <a:t>Ngọc</a:t>
              </a:r>
              <a:r>
                <a:rPr lang="en-US" sz="3400" b="0" i="0" dirty="0">
                  <a:solidFill>
                    <a:srgbClr val="FFFFFF"/>
                  </a:solidFill>
                  <a:effectLst/>
                  <a:latin typeface="Josefin Sans" pitchFamily="2" charset="0"/>
                </a:rPr>
                <a:t>​</a:t>
              </a:r>
              <a:endParaRPr lang="en-US" sz="3400" b="0" i="0" dirty="0">
                <a:solidFill>
                  <a:srgbClr val="1A5E8F"/>
                </a:solidFill>
                <a:effectLst/>
                <a:latin typeface="Josefin Sans" pitchFamily="2" charset="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687844" y="-1923599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08844" y="1788857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975513" y="2189897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1442138" y="1262572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9882" y="5003946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516813" y="7610882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14E4004-1EF9-FA82-4896-DC686B4A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Experiments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B9DF1-E741-A9E8-C8F2-063B80FB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08" y="952104"/>
            <a:ext cx="10967485" cy="838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Experiments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C1F0F1-7CB5-8D90-D478-DC2626EC6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63" y="785233"/>
            <a:ext cx="11404130" cy="871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2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Results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81076-ADB0-3FD3-5760-73A84F3AA1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7349" y="3571295"/>
            <a:ext cx="12273302" cy="52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239000" y="3666172"/>
            <a:ext cx="100584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F7B4A7"/>
                </a:solidFill>
                <a:latin typeface="Josefin Sans Bold"/>
              </a:rPr>
              <a:t>PARALLEL</a:t>
            </a:r>
            <a:br>
              <a:rPr lang="en-US" sz="8000" dirty="0">
                <a:solidFill>
                  <a:srgbClr val="F7B4A7"/>
                </a:solidFill>
                <a:latin typeface="Josefin Sans Bold"/>
              </a:rPr>
            </a:br>
            <a:r>
              <a:rPr lang="en-US" sz="8000" dirty="0">
                <a:solidFill>
                  <a:srgbClr val="F7B4A7"/>
                </a:solidFill>
                <a:latin typeface="Josefin Sans Bold"/>
              </a:rPr>
              <a:t>VERSION 1.0</a:t>
            </a:r>
          </a:p>
        </p:txBody>
      </p:sp>
      <p:sp>
        <p:nvSpPr>
          <p:cNvPr id="6" name="Freeform 6"/>
          <p:cNvSpPr/>
          <p:nvPr/>
        </p:nvSpPr>
        <p:spPr>
          <a:xfrm>
            <a:off x="785826" y="1632347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857044" y="242307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971800" y="3162300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BAABF-D815-880E-8689-F0BF0CF8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7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A08A3-B004-8335-7CEF-FF8CD232E837}"/>
              </a:ext>
            </a:extLst>
          </p:cNvPr>
          <p:cNvSpPr txBox="1"/>
          <p:nvPr/>
        </p:nvSpPr>
        <p:spPr>
          <a:xfrm>
            <a:off x="1104481" y="3204508"/>
            <a:ext cx="1340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Each thread fills a filter area of a channel input feature.</a:t>
            </a:r>
          </a:p>
        </p:txBody>
      </p:sp>
    </p:spTree>
    <p:extLst>
      <p:ext uri="{BB962C8B-B14F-4D97-AF65-F5344CB8AC3E}">
        <p14:creationId xmlns:p14="http://schemas.microsoft.com/office/powerpoint/2010/main" val="57918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51D37-53D8-757F-FD77-40D87D793CAF}"/>
              </a:ext>
            </a:extLst>
          </p:cNvPr>
          <p:cNvSpPr txBox="1"/>
          <p:nvPr/>
        </p:nvSpPr>
        <p:spPr>
          <a:xfrm>
            <a:off x="1104481" y="3204508"/>
            <a:ext cx="134079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Using 1D grid.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Number of threads: C * </a:t>
            </a:r>
            <a:r>
              <a:rPr lang="en-US" sz="4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Width_out</a:t>
            </a: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4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Height_out</a:t>
            </a:r>
            <a:endParaRPr lang="en-US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Block size: 1024</a:t>
            </a:r>
          </a:p>
        </p:txBody>
      </p:sp>
    </p:spTree>
    <p:extLst>
      <p:ext uri="{BB962C8B-B14F-4D97-AF65-F5344CB8AC3E}">
        <p14:creationId xmlns:p14="http://schemas.microsoft.com/office/powerpoint/2010/main" val="415692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476172" y="5595135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1.0 Results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BEF24-E8BA-4F5C-5DC0-219E9D321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1820" y="1832379"/>
            <a:ext cx="10620008" cy="77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6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239000" y="3666172"/>
            <a:ext cx="100584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F7B4A7"/>
                </a:solidFill>
                <a:latin typeface="Josefin Sans Bold"/>
              </a:rPr>
              <a:t>PARALLEL</a:t>
            </a:r>
            <a:br>
              <a:rPr lang="en-US" sz="8000" dirty="0">
                <a:solidFill>
                  <a:srgbClr val="F7B4A7"/>
                </a:solidFill>
                <a:latin typeface="Josefin Sans Bold"/>
              </a:rPr>
            </a:br>
            <a:r>
              <a:rPr lang="en-US" sz="8000" dirty="0">
                <a:solidFill>
                  <a:srgbClr val="F7B4A7"/>
                </a:solidFill>
                <a:latin typeface="Josefin Sans Bold"/>
              </a:rPr>
              <a:t>VERSION 2.0</a:t>
            </a:r>
          </a:p>
        </p:txBody>
      </p:sp>
      <p:sp>
        <p:nvSpPr>
          <p:cNvPr id="6" name="Freeform 6"/>
          <p:cNvSpPr/>
          <p:nvPr/>
        </p:nvSpPr>
        <p:spPr>
          <a:xfrm>
            <a:off x="785826" y="1632347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857044" y="242307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971800" y="3162300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BAABF-D815-880E-8689-F0BF0CF8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A08A3-B004-8335-7CEF-FF8CD232E837}"/>
              </a:ext>
            </a:extLst>
          </p:cNvPr>
          <p:cNvSpPr txBox="1"/>
          <p:nvPr/>
        </p:nvSpPr>
        <p:spPr>
          <a:xfrm>
            <a:off x="1104481" y="3204508"/>
            <a:ext cx="75768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Parallel Matrix Multiplication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Using titling and shared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88733-8AFC-9082-12D2-FBC5938E0D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2260" y="2551304"/>
            <a:ext cx="7576833" cy="62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7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51D37-53D8-757F-FD77-40D87D793CAF}"/>
              </a:ext>
            </a:extLst>
          </p:cNvPr>
          <p:cNvSpPr txBox="1"/>
          <p:nvPr/>
        </p:nvSpPr>
        <p:spPr>
          <a:xfrm>
            <a:off x="1104481" y="3204508"/>
            <a:ext cx="160183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Using 2D grid. Only the position on grid that computes valid result elements can be computed.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Block size and TILE_WIDTH: 32</a:t>
            </a:r>
          </a:p>
        </p:txBody>
      </p:sp>
    </p:spTree>
    <p:extLst>
      <p:ext uri="{BB962C8B-B14F-4D97-AF65-F5344CB8AC3E}">
        <p14:creationId xmlns:p14="http://schemas.microsoft.com/office/powerpoint/2010/main" val="337828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16135350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"/>
              </a:rPr>
              <a:t>CONTENTS</a:t>
            </a:r>
          </a:p>
        </p:txBody>
      </p:sp>
      <p:sp>
        <p:nvSpPr>
          <p:cNvPr id="33" name="Google Shape;1770;p52">
            <a:extLst>
              <a:ext uri="{FF2B5EF4-FFF2-40B4-BE49-F238E27FC236}">
                <a16:creationId xmlns:a16="http://schemas.microsoft.com/office/drawing/2014/main" id="{3CA2180C-F8E5-7310-6A4D-3722CD5CF290}"/>
              </a:ext>
            </a:extLst>
          </p:cNvPr>
          <p:cNvSpPr txBox="1"/>
          <p:nvPr/>
        </p:nvSpPr>
        <p:spPr>
          <a:xfrm>
            <a:off x="8091985" y="2825459"/>
            <a:ext cx="3442216" cy="186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/>
                <a:sym typeface="Bebas Neue"/>
              </a:rPr>
              <a:t>PARALLEL</a:t>
            </a:r>
            <a:b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/>
                <a:sym typeface="Bebas Neue"/>
              </a:rPr>
            </a:b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/>
                <a:sym typeface="Bebas Neue"/>
              </a:rPr>
              <a:t>VERSION 1.0</a:t>
            </a:r>
            <a:endParaRPr lang="en-US" sz="4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Google Shape;1773;p52">
            <a:extLst>
              <a:ext uri="{FF2B5EF4-FFF2-40B4-BE49-F238E27FC236}">
                <a16:creationId xmlns:a16="http://schemas.microsoft.com/office/drawing/2014/main" id="{AC1C5561-A8A6-4277-220A-9C54A5E65944}"/>
              </a:ext>
            </a:extLst>
          </p:cNvPr>
          <p:cNvSpPr txBox="1"/>
          <p:nvPr/>
        </p:nvSpPr>
        <p:spPr>
          <a:xfrm>
            <a:off x="11762463" y="2931782"/>
            <a:ext cx="3277527" cy="16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/>
                <a:sym typeface="Bebas Neue"/>
              </a:rPr>
              <a:t>PARALLEL</a:t>
            </a:r>
            <a:b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/>
                <a:sym typeface="Bebas Neue"/>
              </a:rPr>
            </a:b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/>
                <a:sym typeface="Bebas Neue"/>
              </a:rPr>
              <a:t>VERSION 2.0</a:t>
            </a:r>
            <a:endParaRPr sz="4000" dirty="0">
              <a:solidFill>
                <a:srgbClr val="002060"/>
              </a:solidFill>
              <a:latin typeface="Consolas" panose="020B0609020204030204" pitchFamily="49" charset="0"/>
              <a:ea typeface="Bebas Neue"/>
              <a:cs typeface="Courier New"/>
              <a:sym typeface="Bebas Neue"/>
            </a:endParaRPr>
          </a:p>
        </p:txBody>
      </p:sp>
      <p:sp>
        <p:nvSpPr>
          <p:cNvPr id="35" name="Google Shape;1776;p52">
            <a:extLst>
              <a:ext uri="{FF2B5EF4-FFF2-40B4-BE49-F238E27FC236}">
                <a16:creationId xmlns:a16="http://schemas.microsoft.com/office/drawing/2014/main" id="{98FF1C47-19F7-53B4-A1DA-A13BB84B0F8D}"/>
              </a:ext>
            </a:extLst>
          </p:cNvPr>
          <p:cNvSpPr txBox="1"/>
          <p:nvPr/>
        </p:nvSpPr>
        <p:spPr>
          <a:xfrm>
            <a:off x="4233067" y="3196166"/>
            <a:ext cx="3420624" cy="78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/>
                <a:sym typeface="Bebas Neue"/>
              </a:rPr>
              <a:t>SEQUENTIAL</a:t>
            </a:r>
            <a:b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/>
                <a:sym typeface="Bebas Neue"/>
              </a:rPr>
            </a:b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/>
                <a:sym typeface="Bebas Neue"/>
              </a:rPr>
              <a:t>VERSION</a:t>
            </a:r>
            <a:endParaRPr lang="en" sz="4000" dirty="0">
              <a:solidFill>
                <a:srgbClr val="002060"/>
              </a:solidFill>
              <a:latin typeface="Consolas" panose="020B0609020204030204" pitchFamily="49" charset="0"/>
              <a:ea typeface="Bebas Neue"/>
            </a:endParaRPr>
          </a:p>
        </p:txBody>
      </p:sp>
      <p:sp>
        <p:nvSpPr>
          <p:cNvPr id="36" name="Google Shape;1779;p52">
            <a:extLst>
              <a:ext uri="{FF2B5EF4-FFF2-40B4-BE49-F238E27FC236}">
                <a16:creationId xmlns:a16="http://schemas.microsoft.com/office/drawing/2014/main" id="{587C357F-3229-6DF0-BE45-81F20D85AB9B}"/>
              </a:ext>
            </a:extLst>
          </p:cNvPr>
          <p:cNvSpPr txBox="1"/>
          <p:nvPr/>
        </p:nvSpPr>
        <p:spPr>
          <a:xfrm>
            <a:off x="237938" y="2931782"/>
            <a:ext cx="3420624" cy="130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 panose="02070309020205020404" pitchFamily="49" charset="0"/>
                <a:sym typeface="Bebas Neue"/>
              </a:rPr>
              <a:t>PROBLEM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 panose="02070309020205020404" pitchFamily="49" charset="0"/>
                <a:sym typeface="Bebas Neue"/>
              </a:rPr>
              <a:t>DEFINITION</a:t>
            </a:r>
          </a:p>
        </p:txBody>
      </p:sp>
      <p:grpSp>
        <p:nvGrpSpPr>
          <p:cNvPr id="37" name="Google Shape;1780;p52">
            <a:extLst>
              <a:ext uri="{FF2B5EF4-FFF2-40B4-BE49-F238E27FC236}">
                <a16:creationId xmlns:a16="http://schemas.microsoft.com/office/drawing/2014/main" id="{56AA8D03-F551-DDFF-64AF-941594EEE5C7}"/>
              </a:ext>
            </a:extLst>
          </p:cNvPr>
          <p:cNvGrpSpPr/>
          <p:nvPr/>
        </p:nvGrpSpPr>
        <p:grpSpPr>
          <a:xfrm>
            <a:off x="5237261" y="5035245"/>
            <a:ext cx="1326526" cy="1272878"/>
            <a:chOff x="3143340" y="1371133"/>
            <a:chExt cx="942960" cy="940433"/>
          </a:xfrm>
        </p:grpSpPr>
        <p:grpSp>
          <p:nvGrpSpPr>
            <p:cNvPr id="199" name="Google Shape;1781;p52">
              <a:extLst>
                <a:ext uri="{FF2B5EF4-FFF2-40B4-BE49-F238E27FC236}">
                  <a16:creationId xmlns:a16="http://schemas.microsoft.com/office/drawing/2014/main" id="{16B4CBDE-D532-4BB7-41C7-E818A90E454F}"/>
                </a:ext>
              </a:extLst>
            </p:cNvPr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204" name="Google Shape;1782;p52">
                <a:extLst>
                  <a:ext uri="{FF2B5EF4-FFF2-40B4-BE49-F238E27FC236}">
                    <a16:creationId xmlns:a16="http://schemas.microsoft.com/office/drawing/2014/main" id="{BF6A0E94-6083-9660-D232-CF1FB57F1F23}"/>
                  </a:ext>
                </a:extLst>
              </p:cNvPr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5" name="Google Shape;1783;p52">
                <a:extLst>
                  <a:ext uri="{FF2B5EF4-FFF2-40B4-BE49-F238E27FC236}">
                    <a16:creationId xmlns:a16="http://schemas.microsoft.com/office/drawing/2014/main" id="{73D3EDD2-97BB-7053-640B-40A235AEC3FD}"/>
                  </a:ext>
                </a:extLst>
              </p:cNvPr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6" name="Google Shape;1784;p52">
                <a:extLst>
                  <a:ext uri="{FF2B5EF4-FFF2-40B4-BE49-F238E27FC236}">
                    <a16:creationId xmlns:a16="http://schemas.microsoft.com/office/drawing/2014/main" id="{C5D9D3F0-09C3-E5BB-EC16-8B72B1519548}"/>
                  </a:ext>
                </a:extLst>
              </p:cNvPr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7" name="Google Shape;1785;p52">
                <a:extLst>
                  <a:ext uri="{FF2B5EF4-FFF2-40B4-BE49-F238E27FC236}">
                    <a16:creationId xmlns:a16="http://schemas.microsoft.com/office/drawing/2014/main" id="{AC939A5E-DFFA-057E-63A7-4805C4A6B535}"/>
                  </a:ext>
                </a:extLst>
              </p:cNvPr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Google Shape;1786;p52">
                <a:extLst>
                  <a:ext uri="{FF2B5EF4-FFF2-40B4-BE49-F238E27FC236}">
                    <a16:creationId xmlns:a16="http://schemas.microsoft.com/office/drawing/2014/main" id="{8BEBEEC5-45D5-C657-0CBF-853FBDCFFBCF}"/>
                  </a:ext>
                </a:extLst>
              </p:cNvPr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9" name="Google Shape;1787;p52">
                <a:extLst>
                  <a:ext uri="{FF2B5EF4-FFF2-40B4-BE49-F238E27FC236}">
                    <a16:creationId xmlns:a16="http://schemas.microsoft.com/office/drawing/2014/main" id="{E2462009-707C-93BB-BFC6-4610DBAF6CE1}"/>
                  </a:ext>
                </a:extLst>
              </p:cNvPr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0" name="Google Shape;1788;p52">
                <a:extLst>
                  <a:ext uri="{FF2B5EF4-FFF2-40B4-BE49-F238E27FC236}">
                    <a16:creationId xmlns:a16="http://schemas.microsoft.com/office/drawing/2014/main" id="{4F3C9C82-B671-B8FC-3CF5-9ECDC26BE7C4}"/>
                  </a:ext>
                </a:extLst>
              </p:cNvPr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1" name="Google Shape;1789;p52">
                <a:extLst>
                  <a:ext uri="{FF2B5EF4-FFF2-40B4-BE49-F238E27FC236}">
                    <a16:creationId xmlns:a16="http://schemas.microsoft.com/office/drawing/2014/main" id="{412C2884-9E59-6604-80AB-0B1CA62B02A9}"/>
                  </a:ext>
                </a:extLst>
              </p:cNvPr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2" name="Google Shape;1790;p52">
                <a:extLst>
                  <a:ext uri="{FF2B5EF4-FFF2-40B4-BE49-F238E27FC236}">
                    <a16:creationId xmlns:a16="http://schemas.microsoft.com/office/drawing/2014/main" id="{39DD3313-C683-99C2-9EF6-CF00931669C4}"/>
                  </a:ext>
                </a:extLst>
              </p:cNvPr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3" name="Google Shape;1791;p52">
                <a:extLst>
                  <a:ext uri="{FF2B5EF4-FFF2-40B4-BE49-F238E27FC236}">
                    <a16:creationId xmlns:a16="http://schemas.microsoft.com/office/drawing/2014/main" id="{CE9ED2F7-546E-2D3B-FCD8-C83BB4D88418}"/>
                  </a:ext>
                </a:extLst>
              </p:cNvPr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00" name="Google Shape;1792;p52">
              <a:extLst>
                <a:ext uri="{FF2B5EF4-FFF2-40B4-BE49-F238E27FC236}">
                  <a16:creationId xmlns:a16="http://schemas.microsoft.com/office/drawing/2014/main" id="{A761BA84-F332-BADE-161B-AFD0EE57B889}"/>
                </a:ext>
              </a:extLst>
            </p:cNvPr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Google Shape;1793;p52">
              <a:extLst>
                <a:ext uri="{FF2B5EF4-FFF2-40B4-BE49-F238E27FC236}">
                  <a16:creationId xmlns:a16="http://schemas.microsoft.com/office/drawing/2014/main" id="{B8221E42-041A-307A-27CC-4BCF3C8C73BB}"/>
                </a:ext>
              </a:extLst>
            </p:cNvPr>
            <p:cNvSpPr/>
            <p:nvPr/>
          </p:nvSpPr>
          <p:spPr>
            <a:xfrm>
              <a:off x="3143500" y="1885575"/>
              <a:ext cx="129900" cy="1299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Google Shape;1794;p52">
              <a:extLst>
                <a:ext uri="{FF2B5EF4-FFF2-40B4-BE49-F238E27FC236}">
                  <a16:creationId xmlns:a16="http://schemas.microsoft.com/office/drawing/2014/main" id="{22C3C553-7AEB-3A47-801E-C42D06B72591}"/>
                </a:ext>
              </a:extLst>
            </p:cNvPr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Google Shape;1795;p52">
              <a:extLst>
                <a:ext uri="{FF2B5EF4-FFF2-40B4-BE49-F238E27FC236}">
                  <a16:creationId xmlns:a16="http://schemas.microsoft.com/office/drawing/2014/main" id="{6E449202-D370-F3E0-4C54-4DBAC1E02E5F}"/>
                </a:ext>
              </a:extLst>
            </p:cNvPr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8" name="Google Shape;1796;p52">
            <a:extLst>
              <a:ext uri="{FF2B5EF4-FFF2-40B4-BE49-F238E27FC236}">
                <a16:creationId xmlns:a16="http://schemas.microsoft.com/office/drawing/2014/main" id="{C3DF3917-6EEC-1BF1-0B95-692502FE1AA2}"/>
              </a:ext>
            </a:extLst>
          </p:cNvPr>
          <p:cNvSpPr txBox="1"/>
          <p:nvPr/>
        </p:nvSpPr>
        <p:spPr>
          <a:xfrm flipH="1">
            <a:off x="5240806" y="5044648"/>
            <a:ext cx="1339914" cy="127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Bebas Neue"/>
                <a:sym typeface="Bebas Neue"/>
              </a:rPr>
              <a:t>02</a:t>
            </a:r>
            <a:endParaRPr sz="4000">
              <a:solidFill>
                <a:srgbClr val="002060"/>
              </a:solidFill>
              <a:latin typeface="Consolas" panose="020B0609020204030204" pitchFamily="49" charset="0"/>
              <a:ea typeface="Bebas Neue"/>
              <a:cs typeface="Bebas Neue"/>
              <a:sym typeface="Bebas Neue"/>
            </a:endParaRPr>
          </a:p>
        </p:txBody>
      </p:sp>
      <p:grpSp>
        <p:nvGrpSpPr>
          <p:cNvPr id="39" name="Google Shape;1797;p52">
            <a:extLst>
              <a:ext uri="{FF2B5EF4-FFF2-40B4-BE49-F238E27FC236}">
                <a16:creationId xmlns:a16="http://schemas.microsoft.com/office/drawing/2014/main" id="{99EF769E-8177-2893-7614-EFD2EE4267A7}"/>
              </a:ext>
            </a:extLst>
          </p:cNvPr>
          <p:cNvGrpSpPr/>
          <p:nvPr/>
        </p:nvGrpSpPr>
        <p:grpSpPr>
          <a:xfrm>
            <a:off x="8914162" y="5090364"/>
            <a:ext cx="1390651" cy="1279652"/>
            <a:chOff x="4455388" y="3020504"/>
            <a:chExt cx="707100" cy="705300"/>
          </a:xfrm>
        </p:grpSpPr>
        <p:grpSp>
          <p:nvGrpSpPr>
            <p:cNvPr id="182" name="Google Shape;1798;p52">
              <a:extLst>
                <a:ext uri="{FF2B5EF4-FFF2-40B4-BE49-F238E27FC236}">
                  <a16:creationId xmlns:a16="http://schemas.microsoft.com/office/drawing/2014/main" id="{A3A992A6-85E8-AF2C-BAAD-1EBED2C94364}"/>
                </a:ext>
              </a:extLst>
            </p:cNvPr>
            <p:cNvGrpSpPr/>
            <p:nvPr/>
          </p:nvGrpSpPr>
          <p:grpSpPr>
            <a:xfrm>
              <a:off x="4455445" y="3020576"/>
              <a:ext cx="707032" cy="705137"/>
              <a:chOff x="3143340" y="1371133"/>
              <a:chExt cx="942960" cy="940433"/>
            </a:xfrm>
          </p:grpSpPr>
          <p:grpSp>
            <p:nvGrpSpPr>
              <p:cNvPr id="184" name="Google Shape;1799;p52">
                <a:extLst>
                  <a:ext uri="{FF2B5EF4-FFF2-40B4-BE49-F238E27FC236}">
                    <a16:creationId xmlns:a16="http://schemas.microsoft.com/office/drawing/2014/main" id="{37EDA046-64B1-F4B9-9964-FBB2682DE9F9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89" name="Google Shape;1800;p52">
                  <a:extLst>
                    <a:ext uri="{FF2B5EF4-FFF2-40B4-BE49-F238E27FC236}">
                      <a16:creationId xmlns:a16="http://schemas.microsoft.com/office/drawing/2014/main" id="{4AEC744F-F1EE-7940-A26D-093F72343773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0" name="Google Shape;1801;p52">
                  <a:extLst>
                    <a:ext uri="{FF2B5EF4-FFF2-40B4-BE49-F238E27FC236}">
                      <a16:creationId xmlns:a16="http://schemas.microsoft.com/office/drawing/2014/main" id="{C763B17D-4348-1E0C-E9F0-17288BC73E57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Google Shape;1802;p52">
                  <a:extLst>
                    <a:ext uri="{FF2B5EF4-FFF2-40B4-BE49-F238E27FC236}">
                      <a16:creationId xmlns:a16="http://schemas.microsoft.com/office/drawing/2014/main" id="{7DFE5183-252E-A6A0-627A-04F4094FD42A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Google Shape;1803;p52">
                  <a:extLst>
                    <a:ext uri="{FF2B5EF4-FFF2-40B4-BE49-F238E27FC236}">
                      <a16:creationId xmlns:a16="http://schemas.microsoft.com/office/drawing/2014/main" id="{E6D09D03-5A96-893D-1E4E-62B4F1D102AF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Google Shape;1804;p52">
                  <a:extLst>
                    <a:ext uri="{FF2B5EF4-FFF2-40B4-BE49-F238E27FC236}">
                      <a16:creationId xmlns:a16="http://schemas.microsoft.com/office/drawing/2014/main" id="{0A4DC527-B4E1-7436-6F37-D32EE44C9A77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Google Shape;1805;p52">
                  <a:extLst>
                    <a:ext uri="{FF2B5EF4-FFF2-40B4-BE49-F238E27FC236}">
                      <a16:creationId xmlns:a16="http://schemas.microsoft.com/office/drawing/2014/main" id="{8716FB41-31CB-CB41-53AE-B5FECC5B57F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Google Shape;1806;p52">
                  <a:extLst>
                    <a:ext uri="{FF2B5EF4-FFF2-40B4-BE49-F238E27FC236}">
                      <a16:creationId xmlns:a16="http://schemas.microsoft.com/office/drawing/2014/main" id="{CBCA188B-8EDC-EEF7-8779-129B460C13EC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Google Shape;1807;p52">
                  <a:extLst>
                    <a:ext uri="{FF2B5EF4-FFF2-40B4-BE49-F238E27FC236}">
                      <a16:creationId xmlns:a16="http://schemas.microsoft.com/office/drawing/2014/main" id="{D4F44118-8AA2-E3AE-42D2-1FAB1D6091DF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Google Shape;1808;p52">
                  <a:extLst>
                    <a:ext uri="{FF2B5EF4-FFF2-40B4-BE49-F238E27FC236}">
                      <a16:creationId xmlns:a16="http://schemas.microsoft.com/office/drawing/2014/main" id="{22577AA4-316C-5E00-82AD-D48461CFBB43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Google Shape;1809;p52">
                  <a:extLst>
                    <a:ext uri="{FF2B5EF4-FFF2-40B4-BE49-F238E27FC236}">
                      <a16:creationId xmlns:a16="http://schemas.microsoft.com/office/drawing/2014/main" id="{53576330-F393-425E-1F23-FDBEA546262C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85" name="Google Shape;1810;p52">
                <a:extLst>
                  <a:ext uri="{FF2B5EF4-FFF2-40B4-BE49-F238E27FC236}">
                    <a16:creationId xmlns:a16="http://schemas.microsoft.com/office/drawing/2014/main" id="{A5DCF152-0014-6EF4-9342-806AE7FCDA37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Google Shape;1811;p52">
                <a:extLst>
                  <a:ext uri="{FF2B5EF4-FFF2-40B4-BE49-F238E27FC236}">
                    <a16:creationId xmlns:a16="http://schemas.microsoft.com/office/drawing/2014/main" id="{C5DADFA9-FFE1-0963-D7A1-3993D099C557}"/>
                  </a:ext>
                </a:extLst>
              </p:cNvPr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Google Shape;1812;p52">
                <a:extLst>
                  <a:ext uri="{FF2B5EF4-FFF2-40B4-BE49-F238E27FC236}">
                    <a16:creationId xmlns:a16="http://schemas.microsoft.com/office/drawing/2014/main" id="{038B7569-D187-F045-80F4-62F91563103B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8" name="Google Shape;1813;p52">
                <a:extLst>
                  <a:ext uri="{FF2B5EF4-FFF2-40B4-BE49-F238E27FC236}">
                    <a16:creationId xmlns:a16="http://schemas.microsoft.com/office/drawing/2014/main" id="{331D16A1-70BD-0B78-3EE0-9873DA64B8DF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83" name="Google Shape;1814;p52">
              <a:extLst>
                <a:ext uri="{FF2B5EF4-FFF2-40B4-BE49-F238E27FC236}">
                  <a16:creationId xmlns:a16="http://schemas.microsoft.com/office/drawing/2014/main" id="{F136AB12-6AB2-A618-0401-EE17EDAC3DAF}"/>
                </a:ext>
              </a:extLst>
            </p:cNvPr>
            <p:cNvSpPr txBox="1"/>
            <p:nvPr/>
          </p:nvSpPr>
          <p:spPr>
            <a:xfrm flipH="1">
              <a:off x="4455388" y="3020504"/>
              <a:ext cx="707100" cy="7053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2060"/>
                  </a:solidFill>
                  <a:latin typeface="Consolas" panose="020B0609020204030204" pitchFamily="49" charset="0"/>
                  <a:ea typeface="Bebas Neue"/>
                  <a:cs typeface="Bebas Neue"/>
                  <a:sym typeface="Bebas Neue"/>
                </a:rPr>
                <a:t>03</a:t>
              </a:r>
              <a:endParaRPr sz="400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0" name="Google Shape;1815;p52">
            <a:extLst>
              <a:ext uri="{FF2B5EF4-FFF2-40B4-BE49-F238E27FC236}">
                <a16:creationId xmlns:a16="http://schemas.microsoft.com/office/drawing/2014/main" id="{81D46551-535E-0D35-A2BA-8596D40209DD}"/>
              </a:ext>
            </a:extLst>
          </p:cNvPr>
          <p:cNvGrpSpPr/>
          <p:nvPr/>
        </p:nvGrpSpPr>
        <p:grpSpPr>
          <a:xfrm>
            <a:off x="15845544" y="5033708"/>
            <a:ext cx="1414706" cy="1286285"/>
            <a:chOff x="4455375" y="3897446"/>
            <a:chExt cx="707102" cy="707408"/>
          </a:xfrm>
        </p:grpSpPr>
        <p:grpSp>
          <p:nvGrpSpPr>
            <p:cNvPr id="165" name="Google Shape;1816;p52">
              <a:extLst>
                <a:ext uri="{FF2B5EF4-FFF2-40B4-BE49-F238E27FC236}">
                  <a16:creationId xmlns:a16="http://schemas.microsoft.com/office/drawing/2014/main" id="{1D6E9053-E2D0-2585-5A98-43658BADEC3E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67" name="Google Shape;1817;p52">
                <a:extLst>
                  <a:ext uri="{FF2B5EF4-FFF2-40B4-BE49-F238E27FC236}">
                    <a16:creationId xmlns:a16="http://schemas.microsoft.com/office/drawing/2014/main" id="{61585295-69B5-C986-68AA-6C4322B11F62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72" name="Google Shape;1818;p52">
                  <a:extLst>
                    <a:ext uri="{FF2B5EF4-FFF2-40B4-BE49-F238E27FC236}">
                      <a16:creationId xmlns:a16="http://schemas.microsoft.com/office/drawing/2014/main" id="{84717823-4E79-54D3-608A-D34CFB2BE32D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3" name="Google Shape;1819;p52">
                  <a:extLst>
                    <a:ext uri="{FF2B5EF4-FFF2-40B4-BE49-F238E27FC236}">
                      <a16:creationId xmlns:a16="http://schemas.microsoft.com/office/drawing/2014/main" id="{0494F3A5-0EE4-81B9-DF73-52C7A9586E5A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4" name="Google Shape;1820;p52">
                  <a:extLst>
                    <a:ext uri="{FF2B5EF4-FFF2-40B4-BE49-F238E27FC236}">
                      <a16:creationId xmlns:a16="http://schemas.microsoft.com/office/drawing/2014/main" id="{5C0D0D79-0529-E0D3-AF54-81B6A60D9AC7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5" name="Google Shape;1821;p52">
                  <a:extLst>
                    <a:ext uri="{FF2B5EF4-FFF2-40B4-BE49-F238E27FC236}">
                      <a16:creationId xmlns:a16="http://schemas.microsoft.com/office/drawing/2014/main" id="{C7DCF620-1D47-26C4-B95F-5A70B9C45E30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6" name="Google Shape;1822;p52">
                  <a:extLst>
                    <a:ext uri="{FF2B5EF4-FFF2-40B4-BE49-F238E27FC236}">
                      <a16:creationId xmlns:a16="http://schemas.microsoft.com/office/drawing/2014/main" id="{4E0F5F93-4660-F771-29E7-649CFCAA030A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7" name="Google Shape;1823;p52">
                  <a:extLst>
                    <a:ext uri="{FF2B5EF4-FFF2-40B4-BE49-F238E27FC236}">
                      <a16:creationId xmlns:a16="http://schemas.microsoft.com/office/drawing/2014/main" id="{BFE530AA-2856-F693-4481-449040902EBA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8" name="Google Shape;1824;p52">
                  <a:extLst>
                    <a:ext uri="{FF2B5EF4-FFF2-40B4-BE49-F238E27FC236}">
                      <a16:creationId xmlns:a16="http://schemas.microsoft.com/office/drawing/2014/main" id="{6AB23575-640A-9567-BFA3-AFC0EC62805D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Google Shape;1825;p52">
                  <a:extLst>
                    <a:ext uri="{FF2B5EF4-FFF2-40B4-BE49-F238E27FC236}">
                      <a16:creationId xmlns:a16="http://schemas.microsoft.com/office/drawing/2014/main" id="{48DCDF03-1703-2CC3-4B7F-9EF9E650304A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Google Shape;1826;p52">
                  <a:extLst>
                    <a:ext uri="{FF2B5EF4-FFF2-40B4-BE49-F238E27FC236}">
                      <a16:creationId xmlns:a16="http://schemas.microsoft.com/office/drawing/2014/main" id="{1A930BD7-C05C-994C-1DC9-5B848C378F84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Google Shape;1827;p52">
                  <a:extLst>
                    <a:ext uri="{FF2B5EF4-FFF2-40B4-BE49-F238E27FC236}">
                      <a16:creationId xmlns:a16="http://schemas.microsoft.com/office/drawing/2014/main" id="{86AAB7C6-A2A4-EA34-5F22-FD4A12FAF80F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8" name="Google Shape;1828;p52">
                <a:extLst>
                  <a:ext uri="{FF2B5EF4-FFF2-40B4-BE49-F238E27FC236}">
                    <a16:creationId xmlns:a16="http://schemas.microsoft.com/office/drawing/2014/main" id="{AD0BAE96-F68A-57D4-1BA7-046CCD7413A5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Google Shape;1829;p52">
                <a:extLst>
                  <a:ext uri="{FF2B5EF4-FFF2-40B4-BE49-F238E27FC236}">
                    <a16:creationId xmlns:a16="http://schemas.microsoft.com/office/drawing/2014/main" id="{C37834BA-A04A-12AF-7E04-C84FDBE9D283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Google Shape;1830;p52">
                <a:extLst>
                  <a:ext uri="{FF2B5EF4-FFF2-40B4-BE49-F238E27FC236}">
                    <a16:creationId xmlns:a16="http://schemas.microsoft.com/office/drawing/2014/main" id="{515E2826-1B79-826F-B501-F33DBFEB243E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Google Shape;1831;p52">
                <a:extLst>
                  <a:ext uri="{FF2B5EF4-FFF2-40B4-BE49-F238E27FC236}">
                    <a16:creationId xmlns:a16="http://schemas.microsoft.com/office/drawing/2014/main" id="{F8667E62-E9F9-DB20-58DE-585EA5D0475D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6" name="Google Shape;1832;p52">
              <a:extLst>
                <a:ext uri="{FF2B5EF4-FFF2-40B4-BE49-F238E27FC236}">
                  <a16:creationId xmlns:a16="http://schemas.microsoft.com/office/drawing/2014/main" id="{37C8ACC1-5A29-AEF9-6157-DEE1B0C5AAA8}"/>
                </a:ext>
              </a:extLst>
            </p:cNvPr>
            <p:cNvSpPr txBox="1"/>
            <p:nvPr/>
          </p:nvSpPr>
          <p:spPr>
            <a:xfrm flipH="1">
              <a:off x="4455375" y="3899554"/>
              <a:ext cx="707100" cy="7053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2060"/>
                  </a:solidFill>
                  <a:latin typeface="Consolas" panose="020B0609020204030204" pitchFamily="49" charset="0"/>
                  <a:ea typeface="Bebas Neue"/>
                  <a:cs typeface="Bebas Neue"/>
                  <a:sym typeface="Bebas Neue"/>
                </a:rPr>
                <a:t>05</a:t>
              </a:r>
              <a:endParaRPr sz="400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49" name="Google Shape;1912;p52">
            <a:extLst>
              <a:ext uri="{FF2B5EF4-FFF2-40B4-BE49-F238E27FC236}">
                <a16:creationId xmlns:a16="http://schemas.microsoft.com/office/drawing/2014/main" id="{923F495F-9D3B-FB80-8537-237CD656FA32}"/>
              </a:ext>
            </a:extLst>
          </p:cNvPr>
          <p:cNvCxnSpPr>
            <a:cxnSpLocks/>
          </p:cNvCxnSpPr>
          <p:nvPr/>
        </p:nvCxnSpPr>
        <p:spPr>
          <a:xfrm flipV="1">
            <a:off x="6802467" y="5657275"/>
            <a:ext cx="1846876" cy="1009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Google Shape;1913;p52">
            <a:extLst>
              <a:ext uri="{FF2B5EF4-FFF2-40B4-BE49-F238E27FC236}">
                <a16:creationId xmlns:a16="http://schemas.microsoft.com/office/drawing/2014/main" id="{B93EA548-993B-B9CA-1FE4-60FAD9C0F1DB}"/>
              </a:ext>
            </a:extLst>
          </p:cNvPr>
          <p:cNvCxnSpPr>
            <a:cxnSpLocks/>
          </p:cNvCxnSpPr>
          <p:nvPr/>
        </p:nvCxnSpPr>
        <p:spPr>
          <a:xfrm>
            <a:off x="10537945" y="5730190"/>
            <a:ext cx="2009796" cy="1482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Google Shape;1914;p52">
            <a:extLst>
              <a:ext uri="{FF2B5EF4-FFF2-40B4-BE49-F238E27FC236}">
                <a16:creationId xmlns:a16="http://schemas.microsoft.com/office/drawing/2014/main" id="{DE0C995C-0A51-B3EB-3AA7-AE6FF2CA8880}"/>
              </a:ext>
            </a:extLst>
          </p:cNvPr>
          <p:cNvGrpSpPr/>
          <p:nvPr/>
        </p:nvGrpSpPr>
        <p:grpSpPr>
          <a:xfrm>
            <a:off x="1564615" y="5035875"/>
            <a:ext cx="1287085" cy="1257630"/>
            <a:chOff x="4455375" y="1262429"/>
            <a:chExt cx="707102" cy="705300"/>
          </a:xfrm>
        </p:grpSpPr>
        <p:grpSp>
          <p:nvGrpSpPr>
            <p:cNvPr id="81" name="Google Shape;1915;p52">
              <a:extLst>
                <a:ext uri="{FF2B5EF4-FFF2-40B4-BE49-F238E27FC236}">
                  <a16:creationId xmlns:a16="http://schemas.microsoft.com/office/drawing/2014/main" id="{E0A51A6B-E733-93AE-6864-CBA905882E4A}"/>
                </a:ext>
              </a:extLst>
            </p:cNvPr>
            <p:cNvGrpSpPr/>
            <p:nvPr/>
          </p:nvGrpSpPr>
          <p:grpSpPr>
            <a:xfrm>
              <a:off x="4455445" y="1262489"/>
              <a:ext cx="707032" cy="705137"/>
              <a:chOff x="3143340" y="1371133"/>
              <a:chExt cx="942960" cy="940433"/>
            </a:xfrm>
          </p:grpSpPr>
          <p:grpSp>
            <p:nvGrpSpPr>
              <p:cNvPr id="83" name="Google Shape;1916;p52">
                <a:extLst>
                  <a:ext uri="{FF2B5EF4-FFF2-40B4-BE49-F238E27FC236}">
                    <a16:creationId xmlns:a16="http://schemas.microsoft.com/office/drawing/2014/main" id="{2DB3F1FF-C854-B8A4-C513-F74DF9369905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88" name="Google Shape;1917;p52">
                  <a:extLst>
                    <a:ext uri="{FF2B5EF4-FFF2-40B4-BE49-F238E27FC236}">
                      <a16:creationId xmlns:a16="http://schemas.microsoft.com/office/drawing/2014/main" id="{121442DA-7B8F-4D18-F35D-21437AD8E963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89" name="Google Shape;1918;p52">
                  <a:extLst>
                    <a:ext uri="{FF2B5EF4-FFF2-40B4-BE49-F238E27FC236}">
                      <a16:creationId xmlns:a16="http://schemas.microsoft.com/office/drawing/2014/main" id="{28258FF3-A5CC-23FE-C8CB-47DBE851613D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0" name="Google Shape;1919;p52">
                  <a:extLst>
                    <a:ext uri="{FF2B5EF4-FFF2-40B4-BE49-F238E27FC236}">
                      <a16:creationId xmlns:a16="http://schemas.microsoft.com/office/drawing/2014/main" id="{C0BC749E-CAB7-FCB6-0A04-8C25EDBD076F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1" name="Google Shape;1920;p52">
                  <a:extLst>
                    <a:ext uri="{FF2B5EF4-FFF2-40B4-BE49-F238E27FC236}">
                      <a16:creationId xmlns:a16="http://schemas.microsoft.com/office/drawing/2014/main" id="{0DF40B97-3EAE-0794-5DE4-ADE092B7E168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2" name="Google Shape;1921;p52">
                  <a:extLst>
                    <a:ext uri="{FF2B5EF4-FFF2-40B4-BE49-F238E27FC236}">
                      <a16:creationId xmlns:a16="http://schemas.microsoft.com/office/drawing/2014/main" id="{5FB31CAA-1C06-95FC-225F-BFB239966EFC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3" name="Google Shape;1922;p52">
                  <a:extLst>
                    <a:ext uri="{FF2B5EF4-FFF2-40B4-BE49-F238E27FC236}">
                      <a16:creationId xmlns:a16="http://schemas.microsoft.com/office/drawing/2014/main" id="{888EF9C2-C71F-5E87-AA41-0360C9D7E200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4" name="Google Shape;1923;p52">
                  <a:extLst>
                    <a:ext uri="{FF2B5EF4-FFF2-40B4-BE49-F238E27FC236}">
                      <a16:creationId xmlns:a16="http://schemas.microsoft.com/office/drawing/2014/main" id="{CA1C88FF-A8AC-E572-431A-3C4A6FFDF4DA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5" name="Google Shape;1924;p52">
                  <a:extLst>
                    <a:ext uri="{FF2B5EF4-FFF2-40B4-BE49-F238E27FC236}">
                      <a16:creationId xmlns:a16="http://schemas.microsoft.com/office/drawing/2014/main" id="{28086ABF-ABDD-A123-626C-3A17FC269BC1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6" name="Google Shape;1925;p52">
                  <a:extLst>
                    <a:ext uri="{FF2B5EF4-FFF2-40B4-BE49-F238E27FC236}">
                      <a16:creationId xmlns:a16="http://schemas.microsoft.com/office/drawing/2014/main" id="{201F47DF-61F4-BE0B-B21D-210F08CC8D93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7" name="Google Shape;1926;p52">
                  <a:extLst>
                    <a:ext uri="{FF2B5EF4-FFF2-40B4-BE49-F238E27FC236}">
                      <a16:creationId xmlns:a16="http://schemas.microsoft.com/office/drawing/2014/main" id="{D8543016-819C-41B1-3B66-2D55E887537B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84" name="Google Shape;1927;p52">
                <a:extLst>
                  <a:ext uri="{FF2B5EF4-FFF2-40B4-BE49-F238E27FC236}">
                    <a16:creationId xmlns:a16="http://schemas.microsoft.com/office/drawing/2014/main" id="{0D34CEF0-2C00-C6C7-5A76-E0BFE3B234B2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Google Shape;1928;p52">
                <a:extLst>
                  <a:ext uri="{FF2B5EF4-FFF2-40B4-BE49-F238E27FC236}">
                    <a16:creationId xmlns:a16="http://schemas.microsoft.com/office/drawing/2014/main" id="{E0229C2D-4C90-9695-2C46-691D6F03B123}"/>
                  </a:ext>
                </a:extLst>
              </p:cNvPr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Google Shape;1929;p52">
                <a:extLst>
                  <a:ext uri="{FF2B5EF4-FFF2-40B4-BE49-F238E27FC236}">
                    <a16:creationId xmlns:a16="http://schemas.microsoft.com/office/drawing/2014/main" id="{338317A6-C6B4-832E-3A65-23A8A75719CC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Google Shape;1930;p52">
                <a:extLst>
                  <a:ext uri="{FF2B5EF4-FFF2-40B4-BE49-F238E27FC236}">
                    <a16:creationId xmlns:a16="http://schemas.microsoft.com/office/drawing/2014/main" id="{DA2C3D50-340A-A014-3C88-ADB1F8F4509E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2" name="Google Shape;1911;p52">
              <a:extLst>
                <a:ext uri="{FF2B5EF4-FFF2-40B4-BE49-F238E27FC236}">
                  <a16:creationId xmlns:a16="http://schemas.microsoft.com/office/drawing/2014/main" id="{815817D4-2D4D-01C0-20C6-993F513541A3}"/>
                </a:ext>
              </a:extLst>
            </p:cNvPr>
            <p:cNvSpPr txBox="1"/>
            <p:nvPr/>
          </p:nvSpPr>
          <p:spPr>
            <a:xfrm flipH="1">
              <a:off x="4455375" y="1262429"/>
              <a:ext cx="707100" cy="7053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2060"/>
                  </a:solidFill>
                  <a:latin typeface="Consolas" panose="020B0609020204030204" pitchFamily="49" charset="0"/>
                  <a:ea typeface="Bebas Neue"/>
                  <a:cs typeface="Bebas Neue"/>
                  <a:sym typeface="Bebas Neue"/>
                </a:rPr>
                <a:t>01</a:t>
              </a:r>
              <a:endParaRPr sz="400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2" name="Google Shape;1931;p52">
            <a:extLst>
              <a:ext uri="{FF2B5EF4-FFF2-40B4-BE49-F238E27FC236}">
                <a16:creationId xmlns:a16="http://schemas.microsoft.com/office/drawing/2014/main" id="{ACD041BC-0541-13EF-EFB2-9EA26F8FC1AF}"/>
              </a:ext>
            </a:extLst>
          </p:cNvPr>
          <p:cNvGrpSpPr/>
          <p:nvPr/>
        </p:nvGrpSpPr>
        <p:grpSpPr>
          <a:xfrm>
            <a:off x="1194698" y="5480302"/>
            <a:ext cx="384348" cy="682663"/>
            <a:chOff x="845487" y="2625106"/>
            <a:chExt cx="384348" cy="682663"/>
          </a:xfrm>
        </p:grpSpPr>
        <p:sp>
          <p:nvSpPr>
            <p:cNvPr id="73" name="Google Shape;1932;p52">
              <a:extLst>
                <a:ext uri="{FF2B5EF4-FFF2-40B4-BE49-F238E27FC236}">
                  <a16:creationId xmlns:a16="http://schemas.microsoft.com/office/drawing/2014/main" id="{6C8C9125-A52B-C3DC-B959-372E199C2E30}"/>
                </a:ext>
              </a:extLst>
            </p:cNvPr>
            <p:cNvSpPr/>
            <p:nvPr/>
          </p:nvSpPr>
          <p:spPr>
            <a:xfrm>
              <a:off x="913767" y="2674497"/>
              <a:ext cx="316068" cy="120609"/>
            </a:xfrm>
            <a:custGeom>
              <a:avLst/>
              <a:gdLst/>
              <a:ahLst/>
              <a:cxnLst/>
              <a:rect l="l" t="t" r="r" b="b"/>
              <a:pathLst>
                <a:path w="2259" h="862" extrusionOk="0">
                  <a:moveTo>
                    <a:pt x="9" y="0"/>
                  </a:moveTo>
                  <a:lnTo>
                    <a:pt x="0" y="11"/>
                  </a:lnTo>
                  <a:lnTo>
                    <a:pt x="1055" y="861"/>
                  </a:lnTo>
                  <a:lnTo>
                    <a:pt x="2259" y="861"/>
                  </a:lnTo>
                  <a:lnTo>
                    <a:pt x="2259" y="848"/>
                  </a:lnTo>
                  <a:lnTo>
                    <a:pt x="1059" y="84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Google Shape;1933;p52">
              <a:extLst>
                <a:ext uri="{FF2B5EF4-FFF2-40B4-BE49-F238E27FC236}">
                  <a16:creationId xmlns:a16="http://schemas.microsoft.com/office/drawing/2014/main" id="{1D492533-58C8-C8A2-3BFE-9568634BA8F7}"/>
                </a:ext>
              </a:extLst>
            </p:cNvPr>
            <p:cNvSpPr/>
            <p:nvPr/>
          </p:nvSpPr>
          <p:spPr>
            <a:xfrm>
              <a:off x="913767" y="2815395"/>
              <a:ext cx="316068" cy="105918"/>
            </a:xfrm>
            <a:custGeom>
              <a:avLst/>
              <a:gdLst/>
              <a:ahLst/>
              <a:cxnLst/>
              <a:rect l="l" t="t" r="r" b="b"/>
              <a:pathLst>
                <a:path w="2259" h="757" extrusionOk="0">
                  <a:moveTo>
                    <a:pt x="7" y="0"/>
                  </a:moveTo>
                  <a:lnTo>
                    <a:pt x="0" y="10"/>
                  </a:lnTo>
                  <a:lnTo>
                    <a:pt x="1053" y="756"/>
                  </a:lnTo>
                  <a:lnTo>
                    <a:pt x="1055" y="757"/>
                  </a:lnTo>
                  <a:lnTo>
                    <a:pt x="2259" y="757"/>
                  </a:lnTo>
                  <a:lnTo>
                    <a:pt x="2259" y="744"/>
                  </a:lnTo>
                  <a:lnTo>
                    <a:pt x="1059" y="7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Google Shape;1934;p52">
              <a:extLst>
                <a:ext uri="{FF2B5EF4-FFF2-40B4-BE49-F238E27FC236}">
                  <a16:creationId xmlns:a16="http://schemas.microsoft.com/office/drawing/2014/main" id="{C8905A43-CF68-C5CC-EFC6-A642D9FDAA77}"/>
                </a:ext>
              </a:extLst>
            </p:cNvPr>
            <p:cNvSpPr/>
            <p:nvPr/>
          </p:nvSpPr>
          <p:spPr>
            <a:xfrm>
              <a:off x="913767" y="3138048"/>
              <a:ext cx="316068" cy="120609"/>
            </a:xfrm>
            <a:custGeom>
              <a:avLst/>
              <a:gdLst/>
              <a:ahLst/>
              <a:cxnLst/>
              <a:rect l="l" t="t" r="r" b="b"/>
              <a:pathLst>
                <a:path w="2259" h="862" extrusionOk="0">
                  <a:moveTo>
                    <a:pt x="1055" y="0"/>
                  </a:moveTo>
                  <a:lnTo>
                    <a:pt x="0" y="851"/>
                  </a:lnTo>
                  <a:lnTo>
                    <a:pt x="9" y="861"/>
                  </a:lnTo>
                  <a:lnTo>
                    <a:pt x="1059" y="14"/>
                  </a:lnTo>
                  <a:lnTo>
                    <a:pt x="2259" y="14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Google Shape;1935;p52">
              <a:extLst>
                <a:ext uri="{FF2B5EF4-FFF2-40B4-BE49-F238E27FC236}">
                  <a16:creationId xmlns:a16="http://schemas.microsoft.com/office/drawing/2014/main" id="{0DFF6CF4-4352-E6B7-8767-13D868AFE05F}"/>
                </a:ext>
              </a:extLst>
            </p:cNvPr>
            <p:cNvSpPr/>
            <p:nvPr/>
          </p:nvSpPr>
          <p:spPr>
            <a:xfrm>
              <a:off x="913767" y="3011701"/>
              <a:ext cx="316068" cy="106057"/>
            </a:xfrm>
            <a:custGeom>
              <a:avLst/>
              <a:gdLst/>
              <a:ahLst/>
              <a:cxnLst/>
              <a:rect l="l" t="t" r="r" b="b"/>
              <a:pathLst>
                <a:path w="2259" h="758" extrusionOk="0">
                  <a:moveTo>
                    <a:pt x="1055" y="1"/>
                  </a:moveTo>
                  <a:lnTo>
                    <a:pt x="0" y="747"/>
                  </a:lnTo>
                  <a:lnTo>
                    <a:pt x="7" y="757"/>
                  </a:lnTo>
                  <a:lnTo>
                    <a:pt x="1059" y="13"/>
                  </a:lnTo>
                  <a:lnTo>
                    <a:pt x="2259" y="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Google Shape;1936;p52">
              <a:extLst>
                <a:ext uri="{FF2B5EF4-FFF2-40B4-BE49-F238E27FC236}">
                  <a16:creationId xmlns:a16="http://schemas.microsoft.com/office/drawing/2014/main" id="{BD4AC35A-C866-9E18-1B05-F065993136EC}"/>
                </a:ext>
              </a:extLst>
            </p:cNvPr>
            <p:cNvSpPr/>
            <p:nvPr/>
          </p:nvSpPr>
          <p:spPr>
            <a:xfrm>
              <a:off x="845487" y="2625106"/>
              <a:ext cx="65620" cy="65761"/>
            </a:xfrm>
            <a:custGeom>
              <a:avLst/>
              <a:gdLst/>
              <a:ahLst/>
              <a:cxnLst/>
              <a:rect l="l" t="t" r="r" b="b"/>
              <a:pathLst>
                <a:path w="469" h="470" extrusionOk="0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7"/>
                    <a:pt x="235" y="457"/>
                  </a:cubicBezTo>
                  <a:cubicBezTo>
                    <a:pt x="113" y="457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1"/>
                  </a:moveTo>
                  <a:cubicBezTo>
                    <a:pt x="106" y="1"/>
                    <a:pt x="0" y="106"/>
                    <a:pt x="0" y="235"/>
                  </a:cubicBezTo>
                  <a:cubicBezTo>
                    <a:pt x="0" y="365"/>
                    <a:pt x="106" y="469"/>
                    <a:pt x="235" y="469"/>
                  </a:cubicBezTo>
                  <a:cubicBezTo>
                    <a:pt x="364" y="469"/>
                    <a:pt x="469" y="365"/>
                    <a:pt x="469" y="235"/>
                  </a:cubicBezTo>
                  <a:cubicBezTo>
                    <a:pt x="469" y="106"/>
                    <a:pt x="364" y="1"/>
                    <a:pt x="235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Google Shape;1937;p52">
              <a:extLst>
                <a:ext uri="{FF2B5EF4-FFF2-40B4-BE49-F238E27FC236}">
                  <a16:creationId xmlns:a16="http://schemas.microsoft.com/office/drawing/2014/main" id="{B2F24674-4EAC-78CF-A860-419006268AAE}"/>
                </a:ext>
              </a:extLst>
            </p:cNvPr>
            <p:cNvSpPr/>
            <p:nvPr/>
          </p:nvSpPr>
          <p:spPr>
            <a:xfrm>
              <a:off x="845487" y="2768383"/>
              <a:ext cx="65620" cy="65621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6"/>
                    <a:pt x="357" y="456"/>
                    <a:pt x="235" y="456"/>
                  </a:cubicBezTo>
                  <a:cubicBezTo>
                    <a:pt x="113" y="456"/>
                    <a:pt x="14" y="356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8"/>
                    <a:pt x="235" y="468"/>
                  </a:cubicBezTo>
                  <a:cubicBezTo>
                    <a:pt x="364" y="468"/>
                    <a:pt x="469" y="364"/>
                    <a:pt x="469" y="235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Google Shape;1938;p52">
              <a:extLst>
                <a:ext uri="{FF2B5EF4-FFF2-40B4-BE49-F238E27FC236}">
                  <a16:creationId xmlns:a16="http://schemas.microsoft.com/office/drawing/2014/main" id="{F35722B2-5987-8955-A853-19AD00DCFE47}"/>
                </a:ext>
              </a:extLst>
            </p:cNvPr>
            <p:cNvSpPr/>
            <p:nvPr/>
          </p:nvSpPr>
          <p:spPr>
            <a:xfrm>
              <a:off x="845487" y="3099151"/>
              <a:ext cx="65620" cy="65621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5" y="13"/>
                  </a:moveTo>
                  <a:cubicBezTo>
                    <a:pt x="357" y="13"/>
                    <a:pt x="456" y="112"/>
                    <a:pt x="456" y="234"/>
                  </a:cubicBezTo>
                  <a:cubicBezTo>
                    <a:pt x="456" y="356"/>
                    <a:pt x="357" y="455"/>
                    <a:pt x="235" y="455"/>
                  </a:cubicBezTo>
                  <a:cubicBezTo>
                    <a:pt x="113" y="455"/>
                    <a:pt x="14" y="356"/>
                    <a:pt x="14" y="234"/>
                  </a:cubicBezTo>
                  <a:cubicBezTo>
                    <a:pt x="14" y="112"/>
                    <a:pt x="113" y="13"/>
                    <a:pt x="235" y="13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5"/>
                    <a:pt x="0" y="234"/>
                  </a:cubicBezTo>
                  <a:cubicBezTo>
                    <a:pt x="0" y="363"/>
                    <a:pt x="106" y="468"/>
                    <a:pt x="235" y="468"/>
                  </a:cubicBezTo>
                  <a:cubicBezTo>
                    <a:pt x="364" y="468"/>
                    <a:pt x="469" y="363"/>
                    <a:pt x="469" y="234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Google Shape;1939;p52">
              <a:extLst>
                <a:ext uri="{FF2B5EF4-FFF2-40B4-BE49-F238E27FC236}">
                  <a16:creationId xmlns:a16="http://schemas.microsoft.com/office/drawing/2014/main" id="{355F8634-49AB-E8C8-549C-04541E7E14BB}"/>
                </a:ext>
              </a:extLst>
            </p:cNvPr>
            <p:cNvSpPr/>
            <p:nvPr/>
          </p:nvSpPr>
          <p:spPr>
            <a:xfrm>
              <a:off x="845487" y="3242148"/>
              <a:ext cx="65620" cy="65621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6"/>
                    <a:pt x="235" y="456"/>
                  </a:cubicBezTo>
                  <a:cubicBezTo>
                    <a:pt x="113" y="456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9"/>
                    <a:pt x="235" y="469"/>
                  </a:cubicBezTo>
                  <a:cubicBezTo>
                    <a:pt x="364" y="469"/>
                    <a:pt x="469" y="364"/>
                    <a:pt x="469" y="235"/>
                  </a:cubicBezTo>
                  <a:cubicBezTo>
                    <a:pt x="469" y="106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Google Shape;1940;p52">
            <a:extLst>
              <a:ext uri="{FF2B5EF4-FFF2-40B4-BE49-F238E27FC236}">
                <a16:creationId xmlns:a16="http://schemas.microsoft.com/office/drawing/2014/main" id="{9B6F0FBB-BB9A-108A-00AA-7F1B09B0CC75}"/>
              </a:ext>
            </a:extLst>
          </p:cNvPr>
          <p:cNvGrpSpPr/>
          <p:nvPr/>
        </p:nvGrpSpPr>
        <p:grpSpPr>
          <a:xfrm rot="10800000">
            <a:off x="17266406" y="5323383"/>
            <a:ext cx="485399" cy="874062"/>
            <a:chOff x="845487" y="2625106"/>
            <a:chExt cx="384348" cy="682663"/>
          </a:xfrm>
        </p:grpSpPr>
        <p:sp>
          <p:nvSpPr>
            <p:cNvPr id="65" name="Google Shape;1941;p52">
              <a:extLst>
                <a:ext uri="{FF2B5EF4-FFF2-40B4-BE49-F238E27FC236}">
                  <a16:creationId xmlns:a16="http://schemas.microsoft.com/office/drawing/2014/main" id="{49F7FACF-B1C3-2711-9669-D3474EE635D7}"/>
                </a:ext>
              </a:extLst>
            </p:cNvPr>
            <p:cNvSpPr/>
            <p:nvPr/>
          </p:nvSpPr>
          <p:spPr>
            <a:xfrm>
              <a:off x="913767" y="2674497"/>
              <a:ext cx="316068" cy="120609"/>
            </a:xfrm>
            <a:custGeom>
              <a:avLst/>
              <a:gdLst/>
              <a:ahLst/>
              <a:cxnLst/>
              <a:rect l="l" t="t" r="r" b="b"/>
              <a:pathLst>
                <a:path w="2259" h="862" extrusionOk="0">
                  <a:moveTo>
                    <a:pt x="9" y="0"/>
                  </a:moveTo>
                  <a:lnTo>
                    <a:pt x="0" y="11"/>
                  </a:lnTo>
                  <a:lnTo>
                    <a:pt x="1055" y="861"/>
                  </a:lnTo>
                  <a:lnTo>
                    <a:pt x="2259" y="861"/>
                  </a:lnTo>
                  <a:lnTo>
                    <a:pt x="2259" y="848"/>
                  </a:lnTo>
                  <a:lnTo>
                    <a:pt x="1059" y="84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Google Shape;1942;p52">
              <a:extLst>
                <a:ext uri="{FF2B5EF4-FFF2-40B4-BE49-F238E27FC236}">
                  <a16:creationId xmlns:a16="http://schemas.microsoft.com/office/drawing/2014/main" id="{0C9677AD-5A22-700D-9196-B17812DDE7A3}"/>
                </a:ext>
              </a:extLst>
            </p:cNvPr>
            <p:cNvSpPr/>
            <p:nvPr/>
          </p:nvSpPr>
          <p:spPr>
            <a:xfrm>
              <a:off x="913767" y="2815395"/>
              <a:ext cx="316068" cy="105918"/>
            </a:xfrm>
            <a:custGeom>
              <a:avLst/>
              <a:gdLst/>
              <a:ahLst/>
              <a:cxnLst/>
              <a:rect l="l" t="t" r="r" b="b"/>
              <a:pathLst>
                <a:path w="2259" h="757" extrusionOk="0">
                  <a:moveTo>
                    <a:pt x="7" y="0"/>
                  </a:moveTo>
                  <a:lnTo>
                    <a:pt x="0" y="10"/>
                  </a:lnTo>
                  <a:lnTo>
                    <a:pt x="1053" y="756"/>
                  </a:lnTo>
                  <a:lnTo>
                    <a:pt x="1055" y="757"/>
                  </a:lnTo>
                  <a:lnTo>
                    <a:pt x="2259" y="757"/>
                  </a:lnTo>
                  <a:lnTo>
                    <a:pt x="2259" y="744"/>
                  </a:lnTo>
                  <a:lnTo>
                    <a:pt x="1059" y="7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Google Shape;1943;p52">
              <a:extLst>
                <a:ext uri="{FF2B5EF4-FFF2-40B4-BE49-F238E27FC236}">
                  <a16:creationId xmlns:a16="http://schemas.microsoft.com/office/drawing/2014/main" id="{AFB8541C-5B06-C049-9C77-1E680B334E23}"/>
                </a:ext>
              </a:extLst>
            </p:cNvPr>
            <p:cNvSpPr/>
            <p:nvPr/>
          </p:nvSpPr>
          <p:spPr>
            <a:xfrm>
              <a:off x="913767" y="3138048"/>
              <a:ext cx="316068" cy="120609"/>
            </a:xfrm>
            <a:custGeom>
              <a:avLst/>
              <a:gdLst/>
              <a:ahLst/>
              <a:cxnLst/>
              <a:rect l="l" t="t" r="r" b="b"/>
              <a:pathLst>
                <a:path w="2259" h="862" extrusionOk="0">
                  <a:moveTo>
                    <a:pt x="1055" y="0"/>
                  </a:moveTo>
                  <a:lnTo>
                    <a:pt x="0" y="851"/>
                  </a:lnTo>
                  <a:lnTo>
                    <a:pt x="9" y="861"/>
                  </a:lnTo>
                  <a:lnTo>
                    <a:pt x="1059" y="14"/>
                  </a:lnTo>
                  <a:lnTo>
                    <a:pt x="2259" y="14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Google Shape;1944;p52">
              <a:extLst>
                <a:ext uri="{FF2B5EF4-FFF2-40B4-BE49-F238E27FC236}">
                  <a16:creationId xmlns:a16="http://schemas.microsoft.com/office/drawing/2014/main" id="{0E1B9AEE-7A9B-B447-1B9A-1F92931A1631}"/>
                </a:ext>
              </a:extLst>
            </p:cNvPr>
            <p:cNvSpPr/>
            <p:nvPr/>
          </p:nvSpPr>
          <p:spPr>
            <a:xfrm>
              <a:off x="913767" y="3011701"/>
              <a:ext cx="316068" cy="106057"/>
            </a:xfrm>
            <a:custGeom>
              <a:avLst/>
              <a:gdLst/>
              <a:ahLst/>
              <a:cxnLst/>
              <a:rect l="l" t="t" r="r" b="b"/>
              <a:pathLst>
                <a:path w="2259" h="758" extrusionOk="0">
                  <a:moveTo>
                    <a:pt x="1055" y="1"/>
                  </a:moveTo>
                  <a:lnTo>
                    <a:pt x="0" y="747"/>
                  </a:lnTo>
                  <a:lnTo>
                    <a:pt x="7" y="757"/>
                  </a:lnTo>
                  <a:lnTo>
                    <a:pt x="1059" y="13"/>
                  </a:lnTo>
                  <a:lnTo>
                    <a:pt x="2259" y="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Google Shape;1945;p52">
              <a:extLst>
                <a:ext uri="{FF2B5EF4-FFF2-40B4-BE49-F238E27FC236}">
                  <a16:creationId xmlns:a16="http://schemas.microsoft.com/office/drawing/2014/main" id="{B7EF9222-9871-D7C4-2AA5-BC1DA1E8BE70}"/>
                </a:ext>
              </a:extLst>
            </p:cNvPr>
            <p:cNvSpPr/>
            <p:nvPr/>
          </p:nvSpPr>
          <p:spPr>
            <a:xfrm>
              <a:off x="845487" y="2625106"/>
              <a:ext cx="65620" cy="65761"/>
            </a:xfrm>
            <a:custGeom>
              <a:avLst/>
              <a:gdLst/>
              <a:ahLst/>
              <a:cxnLst/>
              <a:rect l="l" t="t" r="r" b="b"/>
              <a:pathLst>
                <a:path w="469" h="470" extrusionOk="0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7"/>
                    <a:pt x="235" y="457"/>
                  </a:cubicBezTo>
                  <a:cubicBezTo>
                    <a:pt x="113" y="457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1"/>
                  </a:moveTo>
                  <a:cubicBezTo>
                    <a:pt x="106" y="1"/>
                    <a:pt x="0" y="106"/>
                    <a:pt x="0" y="235"/>
                  </a:cubicBezTo>
                  <a:cubicBezTo>
                    <a:pt x="0" y="365"/>
                    <a:pt x="106" y="469"/>
                    <a:pt x="235" y="469"/>
                  </a:cubicBezTo>
                  <a:cubicBezTo>
                    <a:pt x="364" y="469"/>
                    <a:pt x="469" y="365"/>
                    <a:pt x="469" y="235"/>
                  </a:cubicBezTo>
                  <a:cubicBezTo>
                    <a:pt x="469" y="106"/>
                    <a:pt x="364" y="1"/>
                    <a:pt x="235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Google Shape;1946;p52">
              <a:extLst>
                <a:ext uri="{FF2B5EF4-FFF2-40B4-BE49-F238E27FC236}">
                  <a16:creationId xmlns:a16="http://schemas.microsoft.com/office/drawing/2014/main" id="{5CDE827F-6056-E893-6E99-1F7EEE3B3895}"/>
                </a:ext>
              </a:extLst>
            </p:cNvPr>
            <p:cNvSpPr/>
            <p:nvPr/>
          </p:nvSpPr>
          <p:spPr>
            <a:xfrm>
              <a:off x="845487" y="2768383"/>
              <a:ext cx="65620" cy="65621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6"/>
                    <a:pt x="357" y="456"/>
                    <a:pt x="235" y="456"/>
                  </a:cubicBezTo>
                  <a:cubicBezTo>
                    <a:pt x="113" y="456"/>
                    <a:pt x="14" y="356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8"/>
                    <a:pt x="235" y="468"/>
                  </a:cubicBezTo>
                  <a:cubicBezTo>
                    <a:pt x="364" y="468"/>
                    <a:pt x="469" y="364"/>
                    <a:pt x="469" y="235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Google Shape;1947;p52">
              <a:extLst>
                <a:ext uri="{FF2B5EF4-FFF2-40B4-BE49-F238E27FC236}">
                  <a16:creationId xmlns:a16="http://schemas.microsoft.com/office/drawing/2014/main" id="{7B958C45-C112-C514-3139-DE06F6FD7BEC}"/>
                </a:ext>
              </a:extLst>
            </p:cNvPr>
            <p:cNvSpPr/>
            <p:nvPr/>
          </p:nvSpPr>
          <p:spPr>
            <a:xfrm>
              <a:off x="845487" y="3099151"/>
              <a:ext cx="65620" cy="65621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5" y="13"/>
                  </a:moveTo>
                  <a:cubicBezTo>
                    <a:pt x="357" y="13"/>
                    <a:pt x="456" y="112"/>
                    <a:pt x="456" y="234"/>
                  </a:cubicBezTo>
                  <a:cubicBezTo>
                    <a:pt x="456" y="356"/>
                    <a:pt x="357" y="455"/>
                    <a:pt x="235" y="455"/>
                  </a:cubicBezTo>
                  <a:cubicBezTo>
                    <a:pt x="113" y="455"/>
                    <a:pt x="14" y="356"/>
                    <a:pt x="14" y="234"/>
                  </a:cubicBezTo>
                  <a:cubicBezTo>
                    <a:pt x="14" y="112"/>
                    <a:pt x="113" y="13"/>
                    <a:pt x="235" y="13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5"/>
                    <a:pt x="0" y="234"/>
                  </a:cubicBezTo>
                  <a:cubicBezTo>
                    <a:pt x="0" y="363"/>
                    <a:pt x="106" y="468"/>
                    <a:pt x="235" y="468"/>
                  </a:cubicBezTo>
                  <a:cubicBezTo>
                    <a:pt x="364" y="468"/>
                    <a:pt x="469" y="363"/>
                    <a:pt x="469" y="234"/>
                  </a:cubicBezTo>
                  <a:cubicBezTo>
                    <a:pt x="469" y="105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Google Shape;1948;p52">
              <a:extLst>
                <a:ext uri="{FF2B5EF4-FFF2-40B4-BE49-F238E27FC236}">
                  <a16:creationId xmlns:a16="http://schemas.microsoft.com/office/drawing/2014/main" id="{32FB6664-9D8A-EDF3-3741-9D2EAD24F588}"/>
                </a:ext>
              </a:extLst>
            </p:cNvPr>
            <p:cNvSpPr/>
            <p:nvPr/>
          </p:nvSpPr>
          <p:spPr>
            <a:xfrm>
              <a:off x="845487" y="3242148"/>
              <a:ext cx="65620" cy="65621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5" y="14"/>
                  </a:moveTo>
                  <a:cubicBezTo>
                    <a:pt x="357" y="14"/>
                    <a:pt x="456" y="113"/>
                    <a:pt x="456" y="235"/>
                  </a:cubicBezTo>
                  <a:cubicBezTo>
                    <a:pt x="456" y="357"/>
                    <a:pt x="357" y="456"/>
                    <a:pt x="235" y="456"/>
                  </a:cubicBezTo>
                  <a:cubicBezTo>
                    <a:pt x="113" y="456"/>
                    <a:pt x="14" y="357"/>
                    <a:pt x="14" y="235"/>
                  </a:cubicBezTo>
                  <a:cubicBezTo>
                    <a:pt x="14" y="113"/>
                    <a:pt x="113" y="14"/>
                    <a:pt x="235" y="14"/>
                  </a:cubicBezTo>
                  <a:close/>
                  <a:moveTo>
                    <a:pt x="235" y="0"/>
                  </a:moveTo>
                  <a:cubicBezTo>
                    <a:pt x="106" y="0"/>
                    <a:pt x="0" y="106"/>
                    <a:pt x="0" y="235"/>
                  </a:cubicBezTo>
                  <a:cubicBezTo>
                    <a:pt x="0" y="364"/>
                    <a:pt x="106" y="469"/>
                    <a:pt x="235" y="469"/>
                  </a:cubicBezTo>
                  <a:cubicBezTo>
                    <a:pt x="364" y="469"/>
                    <a:pt x="469" y="364"/>
                    <a:pt x="469" y="235"/>
                  </a:cubicBezTo>
                  <a:cubicBezTo>
                    <a:pt x="469" y="106"/>
                    <a:pt x="364" y="0"/>
                    <a:pt x="235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4" name="Google Shape;1949;p52">
            <a:extLst>
              <a:ext uri="{FF2B5EF4-FFF2-40B4-BE49-F238E27FC236}">
                <a16:creationId xmlns:a16="http://schemas.microsoft.com/office/drawing/2014/main" id="{BEE74EF5-F031-09DB-B180-0680C8EBC6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1005" y="4766437"/>
            <a:ext cx="611009" cy="7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oogle Shape;1950;p52">
            <a:extLst>
              <a:ext uri="{FF2B5EF4-FFF2-40B4-BE49-F238E27FC236}">
                <a16:creationId xmlns:a16="http://schemas.microsoft.com/office/drawing/2014/main" id="{B9F21A2A-6E53-9D9E-F3ED-B15C32CEBC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90551" y="4761173"/>
            <a:ext cx="610998" cy="1882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Google Shape;1951;p52">
            <a:extLst>
              <a:ext uri="{FF2B5EF4-FFF2-40B4-BE49-F238E27FC236}">
                <a16:creationId xmlns:a16="http://schemas.microsoft.com/office/drawing/2014/main" id="{3983565D-78DD-88F7-9D4B-4B1F100AFEF2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08659" y="4862345"/>
            <a:ext cx="402069" cy="94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Google Shape;1952;p52">
            <a:extLst>
              <a:ext uri="{FF2B5EF4-FFF2-40B4-BE49-F238E27FC236}">
                <a16:creationId xmlns:a16="http://schemas.microsoft.com/office/drawing/2014/main" id="{843C3726-90CD-A049-2C8D-E3D479DE36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272011" y="4862812"/>
            <a:ext cx="379827" cy="5"/>
          </a:xfrm>
          <a:prstGeom prst="bentConnector3">
            <a:avLst>
              <a:gd name="adj1" fmla="val 26702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Google Shape;1773;p52">
            <a:extLst>
              <a:ext uri="{FF2B5EF4-FFF2-40B4-BE49-F238E27FC236}">
                <a16:creationId xmlns:a16="http://schemas.microsoft.com/office/drawing/2014/main" id="{A68E580B-2B97-39D7-449C-567B2BC8FA92}"/>
              </a:ext>
            </a:extLst>
          </p:cNvPr>
          <p:cNvSpPr txBox="1"/>
          <p:nvPr/>
        </p:nvSpPr>
        <p:spPr>
          <a:xfrm>
            <a:off x="15010473" y="3322185"/>
            <a:ext cx="3277527" cy="98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Courier New"/>
                <a:sym typeface="Bebas Neue"/>
              </a:rPr>
              <a:t>MISC.</a:t>
            </a:r>
            <a:endParaRPr sz="4000" dirty="0">
              <a:solidFill>
                <a:srgbClr val="002060"/>
              </a:solidFill>
              <a:latin typeface="Consolas" panose="020B0609020204030204" pitchFamily="49" charset="0"/>
              <a:ea typeface="Bebas Neue"/>
              <a:cs typeface="Courier New"/>
              <a:sym typeface="Bebas Neue"/>
            </a:endParaRPr>
          </a:p>
        </p:txBody>
      </p:sp>
      <p:grpSp>
        <p:nvGrpSpPr>
          <p:cNvPr id="237" name="Google Shape;1815;p52">
            <a:extLst>
              <a:ext uri="{FF2B5EF4-FFF2-40B4-BE49-F238E27FC236}">
                <a16:creationId xmlns:a16="http://schemas.microsoft.com/office/drawing/2014/main" id="{D94124A0-456A-3374-35CA-4C7BD17EE2ED}"/>
              </a:ext>
            </a:extLst>
          </p:cNvPr>
          <p:cNvGrpSpPr/>
          <p:nvPr/>
        </p:nvGrpSpPr>
        <p:grpSpPr>
          <a:xfrm>
            <a:off x="12768344" y="5024305"/>
            <a:ext cx="1401746" cy="1299861"/>
            <a:chOff x="4455375" y="3897446"/>
            <a:chExt cx="707102" cy="707408"/>
          </a:xfrm>
        </p:grpSpPr>
        <p:grpSp>
          <p:nvGrpSpPr>
            <p:cNvPr id="238" name="Google Shape;1816;p52">
              <a:extLst>
                <a:ext uri="{FF2B5EF4-FFF2-40B4-BE49-F238E27FC236}">
                  <a16:creationId xmlns:a16="http://schemas.microsoft.com/office/drawing/2014/main" id="{4F2BB9DC-B650-67FB-7E34-9092C2997D59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240" name="Google Shape;1817;p52">
                <a:extLst>
                  <a:ext uri="{FF2B5EF4-FFF2-40B4-BE49-F238E27FC236}">
                    <a16:creationId xmlns:a16="http://schemas.microsoft.com/office/drawing/2014/main" id="{D3BB9582-4439-3E1E-57BB-2E1E22EDA4B7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245" name="Google Shape;1818;p52">
                  <a:extLst>
                    <a:ext uri="{FF2B5EF4-FFF2-40B4-BE49-F238E27FC236}">
                      <a16:creationId xmlns:a16="http://schemas.microsoft.com/office/drawing/2014/main" id="{50F25D2E-61C0-CAEE-2EA0-0158CF20FD8A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Google Shape;1819;p52">
                  <a:extLst>
                    <a:ext uri="{FF2B5EF4-FFF2-40B4-BE49-F238E27FC236}">
                      <a16:creationId xmlns:a16="http://schemas.microsoft.com/office/drawing/2014/main" id="{19D4E6E3-FCEB-198C-1375-A6FBF770C0D9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Google Shape;1820;p52">
                  <a:extLst>
                    <a:ext uri="{FF2B5EF4-FFF2-40B4-BE49-F238E27FC236}">
                      <a16:creationId xmlns:a16="http://schemas.microsoft.com/office/drawing/2014/main" id="{B7265CDC-FF51-BB55-ABA7-09761CBB9499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Google Shape;1821;p52">
                  <a:extLst>
                    <a:ext uri="{FF2B5EF4-FFF2-40B4-BE49-F238E27FC236}">
                      <a16:creationId xmlns:a16="http://schemas.microsoft.com/office/drawing/2014/main" id="{99BBDE47-23E2-3C2B-6BF8-3DC3609A0126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9" name="Google Shape;1822;p52">
                  <a:extLst>
                    <a:ext uri="{FF2B5EF4-FFF2-40B4-BE49-F238E27FC236}">
                      <a16:creationId xmlns:a16="http://schemas.microsoft.com/office/drawing/2014/main" id="{2E8F0175-7A57-5ADD-ED6A-84B1A758A657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0" name="Google Shape;1823;p52">
                  <a:extLst>
                    <a:ext uri="{FF2B5EF4-FFF2-40B4-BE49-F238E27FC236}">
                      <a16:creationId xmlns:a16="http://schemas.microsoft.com/office/drawing/2014/main" id="{AD248817-BF4A-FEA8-B2B4-F07C3C31D751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1" name="Google Shape;1824;p52">
                  <a:extLst>
                    <a:ext uri="{FF2B5EF4-FFF2-40B4-BE49-F238E27FC236}">
                      <a16:creationId xmlns:a16="http://schemas.microsoft.com/office/drawing/2014/main" id="{B397F56E-2A00-258A-2593-236EADA9FD96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2" name="Google Shape;1825;p52">
                  <a:extLst>
                    <a:ext uri="{FF2B5EF4-FFF2-40B4-BE49-F238E27FC236}">
                      <a16:creationId xmlns:a16="http://schemas.microsoft.com/office/drawing/2014/main" id="{0A572CAA-F1D1-155D-0DBA-5899573D730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3" name="Google Shape;1826;p52">
                  <a:extLst>
                    <a:ext uri="{FF2B5EF4-FFF2-40B4-BE49-F238E27FC236}">
                      <a16:creationId xmlns:a16="http://schemas.microsoft.com/office/drawing/2014/main" id="{B7A4FF1A-367F-1EC8-FBF7-1654085BBFD4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4" name="Google Shape;1827;p52">
                  <a:extLst>
                    <a:ext uri="{FF2B5EF4-FFF2-40B4-BE49-F238E27FC236}">
                      <a16:creationId xmlns:a16="http://schemas.microsoft.com/office/drawing/2014/main" id="{0079D375-5774-0DAD-E558-7C061C4AC844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>
                    <a:solidFill>
                      <a:srgbClr val="00206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41" name="Google Shape;1828;p52">
                <a:extLst>
                  <a:ext uri="{FF2B5EF4-FFF2-40B4-BE49-F238E27FC236}">
                    <a16:creationId xmlns:a16="http://schemas.microsoft.com/office/drawing/2014/main" id="{E3C42C72-5A01-B141-4ADF-E798005D2446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2" name="Google Shape;1829;p52">
                <a:extLst>
                  <a:ext uri="{FF2B5EF4-FFF2-40B4-BE49-F238E27FC236}">
                    <a16:creationId xmlns:a16="http://schemas.microsoft.com/office/drawing/2014/main" id="{6C0850BC-1A82-0E9A-0040-C7E390B9C6E0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3" name="Google Shape;1830;p52">
                <a:extLst>
                  <a:ext uri="{FF2B5EF4-FFF2-40B4-BE49-F238E27FC236}">
                    <a16:creationId xmlns:a16="http://schemas.microsoft.com/office/drawing/2014/main" id="{BE3E01D7-1E0E-5968-7420-84134C425087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Google Shape;1831;p52">
                <a:extLst>
                  <a:ext uri="{FF2B5EF4-FFF2-40B4-BE49-F238E27FC236}">
                    <a16:creationId xmlns:a16="http://schemas.microsoft.com/office/drawing/2014/main" id="{67DF9B2F-A13E-D43B-226F-DDF0EDC4EE10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>
                  <a:solidFill>
                    <a:srgbClr val="00206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39" name="Google Shape;1832;p52">
              <a:extLst>
                <a:ext uri="{FF2B5EF4-FFF2-40B4-BE49-F238E27FC236}">
                  <a16:creationId xmlns:a16="http://schemas.microsoft.com/office/drawing/2014/main" id="{57D4383A-97B5-AB9F-BB35-83B585446690}"/>
                </a:ext>
              </a:extLst>
            </p:cNvPr>
            <p:cNvSpPr txBox="1"/>
            <p:nvPr/>
          </p:nvSpPr>
          <p:spPr>
            <a:xfrm flipH="1">
              <a:off x="4455375" y="3899554"/>
              <a:ext cx="707100" cy="7053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2060"/>
                  </a:solidFill>
                  <a:latin typeface="Consolas" panose="020B0609020204030204" pitchFamily="49" charset="0"/>
                  <a:ea typeface="Bebas Neue"/>
                  <a:cs typeface="Bebas Neue"/>
                  <a:sym typeface="Bebas Neue"/>
                </a:rPr>
                <a:t>04</a:t>
              </a:r>
              <a:endParaRPr sz="4000">
                <a:solidFill>
                  <a:srgbClr val="002060"/>
                </a:solidFill>
                <a:latin typeface="Consolas" panose="020B0609020204030204" pitchFamily="49" charset="0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258" name="Google Shape;1912;p52">
            <a:extLst>
              <a:ext uri="{FF2B5EF4-FFF2-40B4-BE49-F238E27FC236}">
                <a16:creationId xmlns:a16="http://schemas.microsoft.com/office/drawing/2014/main" id="{0B2A4458-192C-20C1-7E54-DF4299C16F89}"/>
              </a:ext>
            </a:extLst>
          </p:cNvPr>
          <p:cNvCxnSpPr>
            <a:cxnSpLocks/>
          </p:cNvCxnSpPr>
          <p:nvPr/>
        </p:nvCxnSpPr>
        <p:spPr>
          <a:xfrm>
            <a:off x="2805956" y="5662139"/>
            <a:ext cx="2175851" cy="79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Google Shape;1952;p52">
            <a:extLst>
              <a:ext uri="{FF2B5EF4-FFF2-40B4-BE49-F238E27FC236}">
                <a16:creationId xmlns:a16="http://schemas.microsoft.com/office/drawing/2014/main" id="{9235807D-AE6F-7FC6-E03D-853EFA4593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64317" y="4838261"/>
            <a:ext cx="379827" cy="5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Google Shape;1913;p52">
            <a:extLst>
              <a:ext uri="{FF2B5EF4-FFF2-40B4-BE49-F238E27FC236}">
                <a16:creationId xmlns:a16="http://schemas.microsoft.com/office/drawing/2014/main" id="{19523D78-37AF-B6BC-0CC2-426E28A41189}"/>
              </a:ext>
            </a:extLst>
          </p:cNvPr>
          <p:cNvCxnSpPr>
            <a:cxnSpLocks/>
          </p:cNvCxnSpPr>
          <p:nvPr/>
        </p:nvCxnSpPr>
        <p:spPr>
          <a:xfrm>
            <a:off x="14093334" y="5666499"/>
            <a:ext cx="1655006" cy="1270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B61E-5D13-13CA-D559-E9278EB4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476172" y="5595135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2.0 Results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4CA79-3A09-0832-31CA-E7E266F56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9691" y="756062"/>
            <a:ext cx="11020415" cy="87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239000" y="3666172"/>
            <a:ext cx="10058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F7B4A7"/>
                </a:solidFill>
                <a:latin typeface="Josefin Sans Bold"/>
              </a:rPr>
              <a:t>MICS.</a:t>
            </a:r>
          </a:p>
        </p:txBody>
      </p:sp>
      <p:sp>
        <p:nvSpPr>
          <p:cNvPr id="6" name="Freeform 6"/>
          <p:cNvSpPr/>
          <p:nvPr/>
        </p:nvSpPr>
        <p:spPr>
          <a:xfrm>
            <a:off x="785826" y="1632347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857044" y="242307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971800" y="3162300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BAABF-D815-880E-8689-F0BF0CF8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endParaRPr lang="en-US" sz="4000" b="1" u="sng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4000" b="1" u="sng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3DF73-6CDC-371E-9B1F-8406543F5FC8}"/>
              </a:ext>
            </a:extLst>
          </p:cNvPr>
          <p:cNvSpPr txBox="1"/>
          <p:nvPr/>
        </p:nvSpPr>
        <p:spPr>
          <a:xfrm>
            <a:off x="1104481" y="3204508"/>
            <a:ext cx="16018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Eigen used column-major order: need to deal carefully to avoid copying data between Matrix</a:t>
            </a:r>
          </a:p>
        </p:txBody>
      </p:sp>
    </p:spTree>
    <p:extLst>
      <p:ext uri="{BB962C8B-B14F-4D97-AF65-F5344CB8AC3E}">
        <p14:creationId xmlns:p14="http://schemas.microsoft.com/office/powerpoint/2010/main" val="125441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 Developments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3DF73-6CDC-371E-9B1F-8406543F5FC8}"/>
              </a:ext>
            </a:extLst>
          </p:cNvPr>
          <p:cNvSpPr txBox="1"/>
          <p:nvPr/>
        </p:nvSpPr>
        <p:spPr>
          <a:xfrm>
            <a:off x="1104481" y="3204508"/>
            <a:ext cx="160183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Careful check the memory access in CUDA operation in forward of Conv. layer.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Apply Streams parallel.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Apply </a:t>
            </a:r>
            <a:r>
              <a:rPr lang="en-US" sz="4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cuDNN</a:t>
            </a: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Matrix Multiplication or parallelize other layers. </a:t>
            </a:r>
          </a:p>
        </p:txBody>
      </p:sp>
    </p:spTree>
    <p:extLst>
      <p:ext uri="{BB962C8B-B14F-4D97-AF65-F5344CB8AC3E}">
        <p14:creationId xmlns:p14="http://schemas.microsoft.com/office/powerpoint/2010/main" val="168261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239000" y="3666172"/>
            <a:ext cx="100584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>
                <a:solidFill>
                  <a:srgbClr val="F7B4A7"/>
                </a:solidFill>
                <a:latin typeface="Josefin Sans Bold"/>
              </a:rPr>
              <a:t>PROBLEM </a:t>
            </a:r>
          </a:p>
          <a:p>
            <a:pPr algn="ctr"/>
            <a:r>
              <a:rPr lang="en-US" sz="9600">
                <a:solidFill>
                  <a:srgbClr val="F7B4A7"/>
                </a:solidFill>
                <a:latin typeface="Josefin Sans Bold"/>
              </a:rPr>
              <a:t>DEFINITION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785826" y="1632347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857044" y="242307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971800" y="3162300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BAABF-D815-880E-8689-F0BF0CF8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C1B7-FB4A-C240-8E77-CA292BEDD963}"/>
              </a:ext>
            </a:extLst>
          </p:cNvPr>
          <p:cNvSpPr txBox="1"/>
          <p:nvPr/>
        </p:nvSpPr>
        <p:spPr>
          <a:xfrm>
            <a:off x="1218507" y="3467100"/>
            <a:ext cx="65686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most in Computer Vision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size of images and learn multiple level of information for raw images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Pure CNN with naïve convolution may too slow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Building A Convolutional Neural Network - The Click Reader">
            <a:extLst>
              <a:ext uri="{FF2B5EF4-FFF2-40B4-BE49-F238E27FC236}">
                <a16:creationId xmlns:a16="http://schemas.microsoft.com/office/drawing/2014/main" id="{43CA5DA4-656D-644D-A079-44EF95E7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825" y="3304854"/>
            <a:ext cx="7443712" cy="418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0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C1B7-FB4A-C240-8E77-CA292BEDD963}"/>
              </a:ext>
            </a:extLst>
          </p:cNvPr>
          <p:cNvSpPr txBox="1"/>
          <p:nvPr/>
        </p:nvSpPr>
        <p:spPr>
          <a:xfrm>
            <a:off x="1104481" y="3204508"/>
            <a:ext cx="656864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simple CNN models: based on LeNet-5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Assumption: Only deal with Stride = 1 and No padding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CNN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993D07E-DB0F-009B-EC1C-E955A9D3B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43" y="2095500"/>
            <a:ext cx="44862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C1B7-FB4A-C240-8E77-CA292BEDD963}"/>
              </a:ext>
            </a:extLst>
          </p:cNvPr>
          <p:cNvSpPr txBox="1"/>
          <p:nvPr/>
        </p:nvSpPr>
        <p:spPr>
          <a:xfrm>
            <a:off x="1104481" y="3204508"/>
            <a:ext cx="1340793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Developing from mini-</a:t>
            </a:r>
            <a:r>
              <a:rPr lang="en-US" sz="4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dnn</a:t>
            </a: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4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cpp</a:t>
            </a: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done works: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simplified sequential version of forward of Convolution layer (Conv. layer)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Parallelize the forward of Conv. layer with two versions, using basic CUDA API and techniques.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CNN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6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239000" y="3666172"/>
            <a:ext cx="100584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F7B4A7"/>
                </a:solidFill>
                <a:latin typeface="Josefin Sans Bold"/>
              </a:rPr>
              <a:t>SEQUENTIAL IMPLEMENTATION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785826" y="1632347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857044" y="242307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971800" y="3162300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BAABF-D815-880E-8689-F0BF0CF8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45974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Conv. Layer Parallel with Input Unrolling and Matrix Multiplication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9E694-18D8-4FA6-86F4-03791BAF94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4853" y="235471"/>
            <a:ext cx="9304138" cy="91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B070-1ADC-929E-5758-C3D57D77D6B5}"/>
              </a:ext>
            </a:extLst>
          </p:cNvPr>
          <p:cNvSpPr txBox="1"/>
          <p:nvPr/>
        </p:nvSpPr>
        <p:spPr>
          <a:xfrm>
            <a:off x="608907" y="2095500"/>
            <a:ext cx="1390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Unroll the Input Matrix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B9A7C0B-B2BB-C70F-C311-B761206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A08A3-B004-8335-7CEF-FF8CD232E837}"/>
              </a:ext>
            </a:extLst>
          </p:cNvPr>
          <p:cNvSpPr txBox="1"/>
          <p:nvPr/>
        </p:nvSpPr>
        <p:spPr>
          <a:xfrm>
            <a:off x="1104481" y="3204508"/>
            <a:ext cx="134079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 each input-feature c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For each element e in filter-area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	For each filter-area f possible in c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		unroll[</a:t>
            </a:r>
            <a:r>
              <a:rPr lang="en-US" sz="4000" dirty="0" err="1">
                <a:solidFill>
                  <a:srgbClr val="00206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h_unroll</a:t>
            </a: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][</a:t>
            </a:r>
            <a:r>
              <a:rPr lang="en-US" sz="4000" dirty="0" err="1">
                <a:solidFill>
                  <a:srgbClr val="00206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w_unroll</a:t>
            </a:r>
            <a:r>
              <a:rPr lang="en-US" sz="4000" dirty="0">
                <a:solidFill>
                  <a:srgbClr val="00206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] &lt;- 											input[c][e][f]</a:t>
            </a:r>
          </a:p>
        </p:txBody>
      </p:sp>
    </p:spTree>
    <p:extLst>
      <p:ext uri="{BB962C8B-B14F-4D97-AF65-F5344CB8AC3E}">
        <p14:creationId xmlns:p14="http://schemas.microsoft.com/office/powerpoint/2010/main" val="20966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399</Words>
  <Application>Microsoft Office PowerPoint</Application>
  <PresentationFormat>Custom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Josefin Sans</vt:lpstr>
      <vt:lpstr>Arial</vt:lpstr>
      <vt:lpstr>Tahoma</vt:lpstr>
      <vt:lpstr>Consolas</vt:lpstr>
      <vt:lpstr>Josefin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Các thành phần Cùng kích thước &amp; Giả lập Công nghệ trong Giáo dục Bản thuyết trình Công nghệ</dc:title>
  <dc:creator>Hong Nhat Phuong</dc:creator>
  <cp:lastModifiedBy>NGUYỄN THẾ HOÀNG</cp:lastModifiedBy>
  <cp:revision>20</cp:revision>
  <dcterms:created xsi:type="dcterms:W3CDTF">2006-08-16T00:00:00Z</dcterms:created>
  <dcterms:modified xsi:type="dcterms:W3CDTF">2024-01-14T03:34:16Z</dcterms:modified>
  <dc:identifier>DAF289wBhoA</dc:identifier>
</cp:coreProperties>
</file>