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3" r:id="rId6"/>
    <p:sldId id="270" r:id="rId7"/>
    <p:sldId id="261" r:id="rId8"/>
    <p:sldId id="277" r:id="rId9"/>
    <p:sldId id="264" r:id="rId10"/>
    <p:sldId id="267" r:id="rId11"/>
    <p:sldId id="266" r:id="rId12"/>
    <p:sldId id="265" r:id="rId13"/>
    <p:sldId id="269" r:id="rId14"/>
    <p:sldId id="262" r:id="rId15"/>
    <p:sldId id="276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C000"/>
    <a:srgbClr val="EE6062"/>
    <a:srgbClr val="02BDC7"/>
    <a:srgbClr val="DEE9F2"/>
    <a:srgbClr val="D45557"/>
    <a:srgbClr val="FF9755"/>
    <a:srgbClr val="ECB01E"/>
    <a:srgbClr val="99FF33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77" y="10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1309A-637C-4965-A170-1D3C5384003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B4504-7ECC-4197-8423-E33B68F5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8ACE-D00E-4755-B09C-026385D4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16E78-AF86-4A4A-887D-E99B59DA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9FE2-7321-4196-8910-F74420ED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8F7-AC4F-4585-AB38-2625F3355A8C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7247-9D14-42E9-8B5E-4FCE077B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F2F6-B6C7-40CA-8586-364A0844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B1FF-4FFF-48EC-8661-7BA51300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21CFA-3AA8-4910-8E9C-3C31365F7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D506-9DCA-4087-88A6-3B6A5AE0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71C-559C-4214-9C08-1A2E6F095465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7DFC-538F-4AF4-9E8A-C8064D3C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708A-FCA9-417E-BD76-36D76594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1FA97-D879-4A52-A268-0D201624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9DDDA-E432-4985-A91A-8C66DA2E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9835-F8F4-4FAD-B357-E30B73C8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AF07-69A8-4A0E-A534-5971FA40ABB8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0DA5-EFA2-403F-B461-0D738FA1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CD78-426A-469C-8307-9322BF24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32E1-C44B-49D1-BE28-FD61FC1E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4CA4-915D-4B3F-8545-2E17E4E8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638B-42B5-45E5-9DCB-82EE759F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1CF5-A6C1-4DCD-A5B8-AC6443669B4E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D5E3-A2B3-4B90-AB9D-F1D01AE5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3B3B-1178-41D4-ABB5-5EC4192D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170-FF0B-45EA-9F22-7E00205D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1581-7DCF-4D62-8A99-ABEAA75E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CDCA-6371-457A-85B1-2511E10B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E411-559A-49E1-B284-95577DECE4DF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7C35-8F23-4261-B6CA-487FDC7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28E8-C5F7-46B6-AFA5-CA1AF19B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6432-9854-456A-9DBE-A350AD9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2E55-C577-4DE9-A9A7-87BF2AB7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624BF-28FC-4B3B-AFE8-0F55F239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19C1F-3876-4AEE-A239-8600B8A7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1251-7A7D-4051-9187-016423D7415E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A6C5-45B6-438C-8749-7F72BEC7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3FA85-6421-4E8F-B34E-524B836F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F830-016A-4068-A544-60F9C602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F9C8-D9EE-46C1-B402-EDFA070F7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2C5A8-6883-4C24-A57A-34A391E6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9A8C9-C011-498C-9C42-794342E01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F4DD7-3BC7-4F76-A572-511ADCB21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40792-B4C1-4CB4-B0C7-04233DC2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22C-4A06-424D-9F73-F231D9B29E2E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6AC0B-AC48-48D5-9B07-BB54C48A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FD5F-BE37-41C8-99C1-34710E4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4904-B7C5-4CD3-9345-41272696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B6977-EE84-4F62-9668-2F111B23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3DB6-F629-4AA3-8367-29C0795C7A7B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6D259-D63F-4807-B2FC-540078C5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55F2C-45CF-4B8E-B40A-5412BDD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EDF12-1D95-4F05-9C45-84BA01D3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F393-87DB-44D5-A519-89A095F7FFFB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1C80C-1A1D-4F5A-AA11-8C3C6B22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16C4-B5E1-4A73-86D8-50ACE720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23EF-7A9D-48BD-8E57-CB76B455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9266-8F24-4E4F-947E-901AA759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BF555-D0CA-45FC-9995-2581A8D5B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E72F-AE66-4B04-8290-4692DB2E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031-0E57-4DF0-9C6A-8A403EB964F1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1468-3D3D-4BFF-BB40-5C0921C3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91479-FF16-407E-B2FA-A1C69F88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95C3-CDC9-4FA7-A325-AB7130E6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20037-62ED-4870-8848-AD8FC9C28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3DF4-42AC-4D40-9FAF-BC084391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05A4E-4E5A-4353-A5B4-267B9186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B8D5-2591-46E6-B28C-8D6A0411335D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9C7A1-B91F-492A-A421-85C49C85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519D3-270C-4F08-B8D9-50B9F431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FB994-CDDB-4301-B786-1341DC90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DAC98-F280-431F-A778-3A61F4E1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A8DE-F9AA-4FA7-A096-3F7C2645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A6D5-A735-4A5C-8064-CA07412241A6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A860-89BD-42D1-80E9-CE615C13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BA28-BEBB-48FD-937F-384D97B21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34A546C-A3EE-469C-8C3D-1104219F30FB}"/>
              </a:ext>
            </a:extLst>
          </p:cNvPr>
          <p:cNvSpPr/>
          <p:nvPr/>
        </p:nvSpPr>
        <p:spPr>
          <a:xfrm>
            <a:off x="4171405" y="1573137"/>
            <a:ext cx="3701143" cy="370114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Times New Roman" panose="02020603050405020304" pitchFamily="18" charset="0"/>
              </a:rPr>
              <a:t>TRUY </a:t>
            </a:r>
            <a:r>
              <a:rPr lang="vi-VN" sz="2800" b="1" dirty="0">
                <a:cs typeface="Times New Roman" panose="02020603050405020304" pitchFamily="18" charset="0"/>
              </a:rPr>
              <a:t>VẤN THÔNG TIN ĐA PHƯƠNG TIỆN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4D91FF-2975-4C96-BA8A-BE66DA8869F7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00C18-9E60-46F5-9551-8CD4A9FDE548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8C1DEE-1C85-490A-AFA5-993D7E53F5DB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ED0DB9-9E70-4495-87AA-AD3AC042DF6F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04DBB2-27D8-4AD0-9514-07AB5D7C2788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C16DC2-0FA6-4D2D-97A6-3C4D6D593E84}"/>
              </a:ext>
            </a:extLst>
          </p:cNvPr>
          <p:cNvSpPr/>
          <p:nvPr/>
        </p:nvSpPr>
        <p:spPr>
          <a:xfrm>
            <a:off x="7702730" y="6193969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135B2F-EBE9-4AEE-A4E0-3FE323EA1FE3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910F21-7600-4F9B-884E-47C592412442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5584FB-D837-423B-B858-E8B0CE5F55D3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149C5E-D7B0-45DC-9560-63319653901C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EDDC49-D0D5-4C34-B181-D16582776478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88B1E9-561E-4A11-A7F0-DCDA468C7F66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81343A5-77A3-4B38-B99F-D1586B83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A2469E-0876-4B46-AF69-0C22DFF01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422DA39-6094-4088-95B6-778C3659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365C959-20EF-4D50-BD8D-ACAA68D8F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888FF-C34F-4F1A-ACA4-E7C409CB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892" y="6359751"/>
            <a:ext cx="2743200" cy="365125"/>
          </a:xfrm>
        </p:spPr>
        <p:txBody>
          <a:bodyPr/>
          <a:lstStyle/>
          <a:p>
            <a:fld id="{09E07844-A9CC-49C8-8FAE-39D4BBBA87E5}" type="slidenum">
              <a:rPr lang="en-US" sz="1600" b="1" smtClean="0">
                <a:solidFill>
                  <a:schemeClr val="tx1"/>
                </a:solidFill>
              </a:rPr>
              <a:pPr/>
              <a:t>1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3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F7F30-A77B-49AE-AA68-9C8F9C5F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10</a:t>
            </a:fld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A546650F-7A40-46C8-ADFE-B3B4CEA213B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14027" y="1581599"/>
            <a:ext cx="10142029" cy="34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6CF19-C380-466B-8E41-E782C153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11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46">
            <a:extLst>
              <a:ext uri="{FF2B5EF4-FFF2-40B4-BE49-F238E27FC236}">
                <a16:creationId xmlns:a16="http://schemas.microsoft.com/office/drawing/2014/main" id="{3A2CFF60-91F2-402D-855B-A9CBC34B2C9F}"/>
              </a:ext>
            </a:extLst>
          </p:cNvPr>
          <p:cNvSpPr/>
          <p:nvPr/>
        </p:nvSpPr>
        <p:spPr>
          <a:xfrm>
            <a:off x="1556282" y="1034540"/>
            <a:ext cx="5851442" cy="95418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Tern – Document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TF-IDF</a:t>
            </a:r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03F9BB1E-85AA-4300-AB84-F0C9847F729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70" y="2134014"/>
            <a:ext cx="4724400" cy="2476500"/>
          </a:xfrm>
          <a:prstGeom prst="rect">
            <a:avLst/>
          </a:prstGeom>
        </p:spPr>
      </p:pic>
      <p:sp>
        <p:nvSpPr>
          <p:cNvPr id="29" name="TextBox 42">
            <a:extLst>
              <a:ext uri="{FF2B5EF4-FFF2-40B4-BE49-F238E27FC236}">
                <a16:creationId xmlns:a16="http://schemas.microsoft.com/office/drawing/2014/main" id="{5C5FD13B-B0FF-4FF4-A2BE-748511C39E4F}"/>
              </a:ext>
            </a:extLst>
          </p:cNvPr>
          <p:cNvSpPr txBox="1"/>
          <p:nvPr/>
        </p:nvSpPr>
        <p:spPr>
          <a:xfrm>
            <a:off x="1359924" y="2255924"/>
            <a:ext cx="513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TF-IDF (Term Frequency – Inverse Document Frequency) </a:t>
            </a:r>
            <a:r>
              <a:rPr lang="en-US" sz="2400" dirty="0" err="1"/>
              <a:t>là</a:t>
            </a:r>
            <a:r>
              <a:rPr lang="en-US" sz="2400" dirty="0"/>
              <a:t> 1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phá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31" name="Graphic 11">
            <a:extLst>
              <a:ext uri="{FF2B5EF4-FFF2-40B4-BE49-F238E27FC236}">
                <a16:creationId xmlns:a16="http://schemas.microsoft.com/office/drawing/2014/main" id="{FEF16404-57A7-4DA2-AFF9-1879A7E4326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5770" y="5243005"/>
            <a:ext cx="5295900" cy="447675"/>
          </a:xfrm>
          <a:prstGeom prst="rect">
            <a:avLst/>
          </a:prstGeom>
        </p:spPr>
      </p:pic>
      <p:sp>
        <p:nvSpPr>
          <p:cNvPr id="32" name="TextBox 42">
            <a:extLst>
              <a:ext uri="{FF2B5EF4-FFF2-40B4-BE49-F238E27FC236}">
                <a16:creationId xmlns:a16="http://schemas.microsoft.com/office/drawing/2014/main" id="{54B144C2-3BB5-446A-8696-D717B301C8FF}"/>
              </a:ext>
            </a:extLst>
          </p:cNvPr>
          <p:cNvSpPr txBox="1"/>
          <p:nvPr/>
        </p:nvSpPr>
        <p:spPr>
          <a:xfrm>
            <a:off x="1477977" y="4427667"/>
            <a:ext cx="513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TF-IDF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: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802027" y="563688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12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750A9AA6-9A90-47F4-B19C-BD4EE2CA12B7}"/>
              </a:ext>
            </a:extLst>
          </p:cNvPr>
          <p:cNvSpPr txBox="1"/>
          <p:nvPr/>
        </p:nvSpPr>
        <p:spPr>
          <a:xfrm>
            <a:off x="1348575" y="4104513"/>
            <a:ext cx="972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IDF</a:t>
            </a:r>
            <a:r>
              <a:rPr lang="en-US" sz="2400" dirty="0"/>
              <a:t>: Inverse Document Frequency(</a:t>
            </a:r>
            <a:r>
              <a:rPr lang="en-US" sz="2400" dirty="0" err="1"/>
              <a:t>Nghịch</a:t>
            </a:r>
            <a:r>
              <a:rPr lang="en-US" sz="2400" dirty="0"/>
              <a:t> </a:t>
            </a:r>
            <a:r>
              <a:rPr lang="en-US" sz="2400" dirty="0" err="1"/>
              <a:t>đảo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),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tầm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26" name="TextBox 42">
            <a:extLst>
              <a:ext uri="{FF2B5EF4-FFF2-40B4-BE49-F238E27FC236}">
                <a16:creationId xmlns:a16="http://schemas.microsoft.com/office/drawing/2014/main" id="{6D8F60F9-D3C1-4331-9D4F-EFCCBE8D686B}"/>
              </a:ext>
            </a:extLst>
          </p:cNvPr>
          <p:cNvSpPr txBox="1"/>
          <p:nvPr/>
        </p:nvSpPr>
        <p:spPr>
          <a:xfrm>
            <a:off x="1451839" y="1347994"/>
            <a:ext cx="9135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TF</a:t>
            </a:r>
            <a:r>
              <a:rPr lang="en-US" sz="2400" dirty="0"/>
              <a:t>: Term Frequency(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554019D9-0A0D-4C4D-8402-92A936CA6C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95" y="2841086"/>
            <a:ext cx="4617720" cy="970663"/>
          </a:xfrm>
          <a:prstGeom prst="rect">
            <a:avLst/>
          </a:prstGeom>
        </p:spPr>
      </p:pic>
      <p:pic>
        <p:nvPicPr>
          <p:cNvPr id="28" name="Picture 14">
            <a:extLst>
              <a:ext uri="{FF2B5EF4-FFF2-40B4-BE49-F238E27FC236}">
                <a16:creationId xmlns:a16="http://schemas.microsoft.com/office/drawing/2014/main" id="{B4756AAD-AB39-4166-AEEB-A83013A3409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35" y="5111981"/>
            <a:ext cx="46024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48014" y="5328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-2245" y="3839832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802864" y="6356810"/>
            <a:ext cx="226423" cy="22642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2434498" y="6116054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334305" y="5603484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390937" y="4908450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9603E14-E3FD-4708-886F-C9D56CBFA461}"/>
              </a:ext>
            </a:extLst>
          </p:cNvPr>
          <p:cNvGrpSpPr/>
          <p:nvPr/>
        </p:nvGrpSpPr>
        <p:grpSpPr>
          <a:xfrm>
            <a:off x="11367152" y="206050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38F4114-D532-4DE1-AD59-64ED60C2969F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CEEA857-24AD-4554-BB2E-A689C4D2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8DCCA0B3-7E6D-4324-81D0-24040DB6F278}"/>
              </a:ext>
            </a:extLst>
          </p:cNvPr>
          <p:cNvSpPr/>
          <p:nvPr/>
        </p:nvSpPr>
        <p:spPr>
          <a:xfrm>
            <a:off x="11894816" y="1300785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51432FD-9983-4E60-9074-910E4563276C}"/>
              </a:ext>
            </a:extLst>
          </p:cNvPr>
          <p:cNvSpPr/>
          <p:nvPr/>
        </p:nvSpPr>
        <p:spPr>
          <a:xfrm>
            <a:off x="9440592" y="229733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DB08436-3BB0-450F-822D-6D2ED70A1553}"/>
              </a:ext>
            </a:extLst>
          </p:cNvPr>
          <p:cNvSpPr/>
          <p:nvPr/>
        </p:nvSpPr>
        <p:spPr>
          <a:xfrm>
            <a:off x="10151419" y="162603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9498C26-EEEF-42E1-8435-62CA9EBF3AF7}"/>
              </a:ext>
            </a:extLst>
          </p:cNvPr>
          <p:cNvGrpSpPr/>
          <p:nvPr/>
        </p:nvGrpSpPr>
        <p:grpSpPr>
          <a:xfrm>
            <a:off x="10260341" y="319459"/>
            <a:ext cx="1188901" cy="1184541"/>
            <a:chOff x="4149634" y="650965"/>
            <a:chExt cx="1524000" cy="15240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349AE44-9FEE-4CB5-976F-9527C69E22E6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A1F80A7-9144-4AEC-A2DF-DAD48B0C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48D0A6BB-1016-495F-8DCE-B5398F7FD708}"/>
              </a:ext>
            </a:extLst>
          </p:cNvPr>
          <p:cNvSpPr/>
          <p:nvPr/>
        </p:nvSpPr>
        <p:spPr>
          <a:xfrm>
            <a:off x="11651178" y="378953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74DB8-D605-4D79-AA12-1530F60E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13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46">
            <a:extLst>
              <a:ext uri="{FF2B5EF4-FFF2-40B4-BE49-F238E27FC236}">
                <a16:creationId xmlns:a16="http://schemas.microsoft.com/office/drawing/2014/main" id="{915F9077-08AB-4BD0-92A5-0CF877C586FE}"/>
              </a:ext>
            </a:extLst>
          </p:cNvPr>
          <p:cNvSpPr/>
          <p:nvPr/>
        </p:nvSpPr>
        <p:spPr>
          <a:xfrm>
            <a:off x="1556282" y="1034540"/>
            <a:ext cx="3440261" cy="95418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400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Cosine</a:t>
            </a:r>
            <a:endParaRPr 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0" name="Picture 15">
            <a:extLst>
              <a:ext uri="{FF2B5EF4-FFF2-40B4-BE49-F238E27FC236}">
                <a16:creationId xmlns:a16="http://schemas.microsoft.com/office/drawing/2014/main" id="{9B84D3F5-987F-4E4C-9920-F05B7E6F34B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27" y="3792209"/>
            <a:ext cx="3482975" cy="1242060"/>
          </a:xfrm>
          <a:prstGeom prst="rect">
            <a:avLst/>
          </a:prstGeom>
        </p:spPr>
      </p:pic>
      <p:sp>
        <p:nvSpPr>
          <p:cNvPr id="113" name="TextBox 42">
            <a:extLst>
              <a:ext uri="{FF2B5EF4-FFF2-40B4-BE49-F238E27FC236}">
                <a16:creationId xmlns:a16="http://schemas.microsoft.com/office/drawing/2014/main" id="{7A0B3BE9-9AB1-4715-BF27-F2F4956B3E83}"/>
              </a:ext>
            </a:extLst>
          </p:cNvPr>
          <p:cNvSpPr txBox="1"/>
          <p:nvPr/>
        </p:nvSpPr>
        <p:spPr>
          <a:xfrm>
            <a:off x="1527805" y="2022666"/>
            <a:ext cx="947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cosine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ra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vector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query </a:t>
            </a:r>
            <a:r>
              <a:rPr lang="en-US" sz="2400" dirty="0" err="1"/>
              <a:t>và</a:t>
            </a:r>
            <a:r>
              <a:rPr lang="en-US" sz="2400" dirty="0"/>
              <a:t> vector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.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63860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50F4F3-81B6-479B-8F94-188303DF8881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71CAC-7C70-424C-9817-EC17EEC0014D}"/>
              </a:ext>
            </a:extLst>
          </p:cNvPr>
          <p:cNvSpPr/>
          <p:nvPr/>
        </p:nvSpPr>
        <p:spPr>
          <a:xfrm>
            <a:off x="4447903" y="1780903"/>
            <a:ext cx="3296194" cy="3296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THỬ NGHIỆM VÀ ĐÁNH GIÁ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F4B08-3CDA-4B8F-971E-F77F44BF5F20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25224-3BC9-4EA9-9CC3-1B801A6F0A86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615556-C830-4A73-9416-94003796215A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0B28C-AF08-4D74-8DEF-EC2FC90ED01E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1A4CD-01BF-4815-BFB6-0B06342BC1C6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550E9-5A3B-4999-A5FB-CC1A8BDDC232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91953-0270-45E8-A8C9-09385EE99C16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4D7E00-F7B9-4873-8D60-E7A2E4D9AC6C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815AC-0F0B-402F-BF65-261F3C39A9E7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91E98-0B6D-4AB4-9A10-BE68E6671706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09844A-6B5C-4E86-A7C9-83E7580A256A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3497-5A95-46E7-AC78-920A31E9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119A75-618F-4E94-AE7F-91557BED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4F208-DA24-4E2B-A92C-94CC3376D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42764A-FEF6-49BA-BF4B-66FE584C7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20323-2369-41B3-90A9-224FA474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14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800730" y="589035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4DE974-248D-458D-976F-C27F2BC6430E}"/>
              </a:ext>
            </a:extLst>
          </p:cNvPr>
          <p:cNvGrpSpPr/>
          <p:nvPr/>
        </p:nvGrpSpPr>
        <p:grpSpPr>
          <a:xfrm>
            <a:off x="11367152" y="206050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0D7C7BF-9AA2-496D-9FE4-4DBD1C4C34FE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7EF9E721-3C0E-4FD2-8C4B-8A763930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1C5F41B5-4AAF-4EDB-8061-B1AC2BDCC7CB}"/>
              </a:ext>
            </a:extLst>
          </p:cNvPr>
          <p:cNvSpPr/>
          <p:nvPr/>
        </p:nvSpPr>
        <p:spPr>
          <a:xfrm>
            <a:off x="11894816" y="1300785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9DFC28-AB63-4DAE-B46D-58B238A836B8}"/>
              </a:ext>
            </a:extLst>
          </p:cNvPr>
          <p:cNvSpPr/>
          <p:nvPr/>
        </p:nvSpPr>
        <p:spPr>
          <a:xfrm>
            <a:off x="9440592" y="229733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BDC000-05FE-4733-95F7-948AD0766AB2}"/>
              </a:ext>
            </a:extLst>
          </p:cNvPr>
          <p:cNvSpPr/>
          <p:nvPr/>
        </p:nvSpPr>
        <p:spPr>
          <a:xfrm>
            <a:off x="10151419" y="162603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ACDC15-9661-4464-8567-07CB25F165F2}"/>
              </a:ext>
            </a:extLst>
          </p:cNvPr>
          <p:cNvGrpSpPr/>
          <p:nvPr/>
        </p:nvGrpSpPr>
        <p:grpSpPr>
          <a:xfrm>
            <a:off x="10260341" y="319459"/>
            <a:ext cx="1188901" cy="1184541"/>
            <a:chOff x="4149634" y="650965"/>
            <a:chExt cx="1524000" cy="1524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947CE2B-F144-448C-9593-5C223C1C5D79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D5FEB4-E258-46A2-A9D9-14330393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439C4251-DC0A-4B33-9A57-2449BF338D2C}"/>
              </a:ext>
            </a:extLst>
          </p:cNvPr>
          <p:cNvSpPr/>
          <p:nvPr/>
        </p:nvSpPr>
        <p:spPr>
          <a:xfrm>
            <a:off x="11651178" y="378953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CBCF9E9-AF65-499B-94B1-9D09D7667241}"/>
              </a:ext>
            </a:extLst>
          </p:cNvPr>
          <p:cNvGrpSpPr/>
          <p:nvPr/>
        </p:nvGrpSpPr>
        <p:grpSpPr>
          <a:xfrm>
            <a:off x="48014" y="5328066"/>
            <a:ext cx="1512714" cy="1512714"/>
            <a:chOff x="7702731" y="315686"/>
            <a:chExt cx="1706880" cy="170688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1558AC-038C-40EF-A11D-37D8088071B3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9FD0A3B-4904-4027-9676-60E048BFE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7091C3-7002-4DA2-9537-E97B3FAC6E07}"/>
              </a:ext>
            </a:extLst>
          </p:cNvPr>
          <p:cNvGrpSpPr/>
          <p:nvPr/>
        </p:nvGrpSpPr>
        <p:grpSpPr>
          <a:xfrm>
            <a:off x="-2245" y="3839832"/>
            <a:ext cx="822487" cy="822487"/>
            <a:chOff x="6953794" y="4609011"/>
            <a:chExt cx="1341120" cy="134112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E5F7B1-7EF5-4D75-A2C7-C527CAACE01B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CB801C1-F7A8-4B0F-8780-040BFCED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E3562B2-72F8-48E4-88D4-1CB36474315C}"/>
              </a:ext>
            </a:extLst>
          </p:cNvPr>
          <p:cNvSpPr/>
          <p:nvPr/>
        </p:nvSpPr>
        <p:spPr>
          <a:xfrm>
            <a:off x="1802864" y="6356810"/>
            <a:ext cx="226423" cy="22642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B70E31-91D3-494C-91D1-79F35485C5F6}"/>
              </a:ext>
            </a:extLst>
          </p:cNvPr>
          <p:cNvSpPr/>
          <p:nvPr/>
        </p:nvSpPr>
        <p:spPr>
          <a:xfrm>
            <a:off x="2434498" y="6116054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BF66760-131A-4642-83BB-F2AC1CC9F54B}"/>
              </a:ext>
            </a:extLst>
          </p:cNvPr>
          <p:cNvSpPr/>
          <p:nvPr/>
        </p:nvSpPr>
        <p:spPr>
          <a:xfrm>
            <a:off x="1334305" y="5603484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4BE09B7-99C1-4ECB-950D-20E809804B08}"/>
              </a:ext>
            </a:extLst>
          </p:cNvPr>
          <p:cNvSpPr/>
          <p:nvPr/>
        </p:nvSpPr>
        <p:spPr>
          <a:xfrm>
            <a:off x="390937" y="4908450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F917C-FB9B-431C-87D3-C32CD078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15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1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9B54FC-4186-44A9-BA1F-C5AF823111F8}"/>
              </a:ext>
            </a:extLst>
          </p:cNvPr>
          <p:cNvGrpSpPr/>
          <p:nvPr/>
        </p:nvGrpSpPr>
        <p:grpSpPr>
          <a:xfrm>
            <a:off x="768217" y="514182"/>
            <a:ext cx="10762068" cy="5808231"/>
            <a:chOff x="768217" y="514182"/>
            <a:chExt cx="10762068" cy="58082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C5D025-30AE-4215-93EC-25593FA91D67}"/>
                </a:ext>
              </a:extLst>
            </p:cNvPr>
            <p:cNvSpPr/>
            <p:nvPr/>
          </p:nvSpPr>
          <p:spPr>
            <a:xfrm>
              <a:off x="768217" y="514182"/>
              <a:ext cx="10762068" cy="5808231"/>
            </a:xfrm>
            <a:prstGeom prst="rect">
              <a:avLst/>
            </a:prstGeom>
            <a:solidFill>
              <a:srgbClr val="02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B5E3B49-F21F-4CE7-BB26-2E1FDC9691DD}"/>
                </a:ext>
              </a:extLst>
            </p:cNvPr>
            <p:cNvSpPr/>
            <p:nvPr/>
          </p:nvSpPr>
          <p:spPr>
            <a:xfrm>
              <a:off x="4447903" y="694135"/>
              <a:ext cx="3296194" cy="32961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9268C-FB91-4EBE-9526-2F598CE741CD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0D8B59-A086-4336-8FB6-C072737A634D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C8356F-BE44-4ECE-9B5F-D912CEF28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4D03E7-21C4-4025-A552-B5F6A95D5CDB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5E302-63DC-4226-9443-5600CAF33889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E68B99-CAF8-4289-B2A2-7097F2B54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DBA060-56E2-494C-AF57-857B34182958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67BD4F-8DA9-4C42-89FA-843A18785C59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643479-5A81-4F3F-90BE-9C1ED02F1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FCDCD64-FDD4-4D4B-A2D0-54508CB3D60E}"/>
              </a:ext>
            </a:extLst>
          </p:cNvPr>
          <p:cNvSpPr/>
          <p:nvPr/>
        </p:nvSpPr>
        <p:spPr>
          <a:xfrm>
            <a:off x="799670" y="1664008"/>
            <a:ext cx="209006" cy="209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32C852-5339-42F2-9EBB-769DD082DE55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21B801-866E-4025-987F-81257BEED5A3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BC3003-7B94-4ED1-BFC7-82F33E79DC28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3757E2-C794-4F66-AD15-F98D6DF7F53D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08017-66EA-4FB5-9FB6-4D07337AE3FA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146BE8-0739-4493-B0ED-D7C28CBBD992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493E18-DBC2-41DF-B9C0-022318F8CCAE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4C41EC-0345-4BFB-ADEE-426B9C961041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B5020D8-0CFC-47B3-8C9B-E810E911B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46BC1494-5431-4DF9-9076-DF5C6BD5F7E4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oogle Shape;433;p21">
            <a:extLst>
              <a:ext uri="{FF2B5EF4-FFF2-40B4-BE49-F238E27FC236}">
                <a16:creationId xmlns:a16="http://schemas.microsoft.com/office/drawing/2014/main" id="{86BC2381-8E28-42CB-B753-60D2AB02D5C1}"/>
              </a:ext>
            </a:extLst>
          </p:cNvPr>
          <p:cNvGrpSpPr/>
          <p:nvPr/>
        </p:nvGrpSpPr>
        <p:grpSpPr>
          <a:xfrm>
            <a:off x="5168559" y="819196"/>
            <a:ext cx="1961383" cy="1961392"/>
            <a:chOff x="6643075" y="3664250"/>
            <a:chExt cx="407950" cy="407975"/>
          </a:xfrm>
        </p:grpSpPr>
        <p:sp>
          <p:nvSpPr>
            <p:cNvPr id="34" name="Google Shape;434;p21">
              <a:extLst>
                <a:ext uri="{FF2B5EF4-FFF2-40B4-BE49-F238E27FC236}">
                  <a16:creationId xmlns:a16="http://schemas.microsoft.com/office/drawing/2014/main" id="{06D33D77-078F-49CF-BB10-BDF24FFB5567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5;p21">
              <a:extLst>
                <a:ext uri="{FF2B5EF4-FFF2-40B4-BE49-F238E27FC236}">
                  <a16:creationId xmlns:a16="http://schemas.microsoft.com/office/drawing/2014/main" id="{CBE4E216-BD76-4669-9CB2-911EBD6E8022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41;p21">
            <a:extLst>
              <a:ext uri="{FF2B5EF4-FFF2-40B4-BE49-F238E27FC236}">
                <a16:creationId xmlns:a16="http://schemas.microsoft.com/office/drawing/2014/main" id="{629A979C-743C-4435-97AD-4331895BECE3}"/>
              </a:ext>
            </a:extLst>
          </p:cNvPr>
          <p:cNvSpPr/>
          <p:nvPr/>
        </p:nvSpPr>
        <p:spPr>
          <a:xfrm>
            <a:off x="4888767" y="1764979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42;p21">
            <a:extLst>
              <a:ext uri="{FF2B5EF4-FFF2-40B4-BE49-F238E27FC236}">
                <a16:creationId xmlns:a16="http://schemas.microsoft.com/office/drawing/2014/main" id="{ECA793C2-A0EF-4FB2-A05B-3A716E0E086E}"/>
              </a:ext>
            </a:extLst>
          </p:cNvPr>
          <p:cNvSpPr/>
          <p:nvPr/>
        </p:nvSpPr>
        <p:spPr>
          <a:xfrm rot="2697328">
            <a:off x="6641475" y="2951480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43;p21">
            <a:extLst>
              <a:ext uri="{FF2B5EF4-FFF2-40B4-BE49-F238E27FC236}">
                <a16:creationId xmlns:a16="http://schemas.microsoft.com/office/drawing/2014/main" id="{48446FE9-5917-416F-8C7B-97D0E1337818}"/>
              </a:ext>
            </a:extLst>
          </p:cNvPr>
          <p:cNvSpPr/>
          <p:nvPr/>
        </p:nvSpPr>
        <p:spPr>
          <a:xfrm>
            <a:off x="6651542" y="2683834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44;p21">
            <a:extLst>
              <a:ext uri="{FF2B5EF4-FFF2-40B4-BE49-F238E27FC236}">
                <a16:creationId xmlns:a16="http://schemas.microsoft.com/office/drawing/2014/main" id="{2CAABF30-B5C6-44A5-8B29-0A740F3EF2EE}"/>
              </a:ext>
            </a:extLst>
          </p:cNvPr>
          <p:cNvSpPr/>
          <p:nvPr/>
        </p:nvSpPr>
        <p:spPr>
          <a:xfrm rot="1280404">
            <a:off x="4884403" y="2416662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6;p21">
            <a:extLst>
              <a:ext uri="{FF2B5EF4-FFF2-40B4-BE49-F238E27FC236}">
                <a16:creationId xmlns:a16="http://schemas.microsoft.com/office/drawing/2014/main" id="{A46ACF04-031E-4BA3-8C59-ECA57180F23F}"/>
              </a:ext>
            </a:extLst>
          </p:cNvPr>
          <p:cNvGrpSpPr/>
          <p:nvPr/>
        </p:nvGrpSpPr>
        <p:grpSpPr>
          <a:xfrm rot="-587344">
            <a:off x="4723367" y="3219311"/>
            <a:ext cx="840360" cy="840313"/>
            <a:chOff x="576250" y="4319400"/>
            <a:chExt cx="442075" cy="442050"/>
          </a:xfrm>
        </p:grpSpPr>
        <p:sp>
          <p:nvSpPr>
            <p:cNvPr id="44" name="Google Shape;437;p21">
              <a:extLst>
                <a:ext uri="{FF2B5EF4-FFF2-40B4-BE49-F238E27FC236}">
                  <a16:creationId xmlns:a16="http://schemas.microsoft.com/office/drawing/2014/main" id="{8A60DB18-0425-4D8F-A4B0-14FBA3581445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8;p21">
              <a:extLst>
                <a:ext uri="{FF2B5EF4-FFF2-40B4-BE49-F238E27FC236}">
                  <a16:creationId xmlns:a16="http://schemas.microsoft.com/office/drawing/2014/main" id="{04B411B7-7755-4B33-A425-5ED681C765D7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9;p21">
              <a:extLst>
                <a:ext uri="{FF2B5EF4-FFF2-40B4-BE49-F238E27FC236}">
                  <a16:creationId xmlns:a16="http://schemas.microsoft.com/office/drawing/2014/main" id="{8DAA3F27-74EA-40B7-B139-062961AE4F3D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0;p21">
              <a:extLst>
                <a:ext uri="{FF2B5EF4-FFF2-40B4-BE49-F238E27FC236}">
                  <a16:creationId xmlns:a16="http://schemas.microsoft.com/office/drawing/2014/main" id="{BBDB17CB-ED4C-4660-99B3-67C389DCB153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31;p21">
            <a:extLst>
              <a:ext uri="{FF2B5EF4-FFF2-40B4-BE49-F238E27FC236}">
                <a16:creationId xmlns:a16="http://schemas.microsoft.com/office/drawing/2014/main" id="{06DCDDF9-58C3-4650-80AB-0BF9E9127B04}"/>
              </a:ext>
            </a:extLst>
          </p:cNvPr>
          <p:cNvSpPr txBox="1">
            <a:spLocks/>
          </p:cNvSpPr>
          <p:nvPr/>
        </p:nvSpPr>
        <p:spPr>
          <a:xfrm>
            <a:off x="1969073" y="4532530"/>
            <a:ext cx="8321075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F9E5DA-1884-43BF-BDB0-43CA0F3C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16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5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C1754-D524-4ED6-9866-94F767227A89}"/>
              </a:ext>
            </a:extLst>
          </p:cNvPr>
          <p:cNvSpPr/>
          <p:nvPr/>
        </p:nvSpPr>
        <p:spPr>
          <a:xfrm>
            <a:off x="112375" y="552995"/>
            <a:ext cx="3296194" cy="3296194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Times New Roman" panose="02020603050405020304" pitchFamily="18" charset="0"/>
              </a:rPr>
              <a:t>TRUY </a:t>
            </a:r>
            <a:r>
              <a:rPr lang="vi-VN" sz="2800" b="1" dirty="0">
                <a:cs typeface="Times New Roman" panose="02020603050405020304" pitchFamily="18" charset="0"/>
              </a:rPr>
              <a:t>VẤN THÔNG TIN ĐA PHƯƠNG TIỆN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285465" y="3302727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2552859" y="286896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9672" y="3093721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1458755" y="26127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2017603" y="326573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BA2516-5118-4654-82C8-CE9FD7539AED}"/>
              </a:ext>
            </a:extLst>
          </p:cNvPr>
          <p:cNvSpPr txBox="1"/>
          <p:nvPr/>
        </p:nvSpPr>
        <p:spPr>
          <a:xfrm>
            <a:off x="3945609" y="1956580"/>
            <a:ext cx="695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TÌM HIỂU CÔNG CỤ PLUGIN - ELEMENTOR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180E4-962F-4E12-96DE-6A2333D98B9D}"/>
              </a:ext>
            </a:extLst>
          </p:cNvPr>
          <p:cNvSpPr txBox="1"/>
          <p:nvPr/>
        </p:nvSpPr>
        <p:spPr>
          <a:xfrm>
            <a:off x="4807937" y="2734734"/>
            <a:ext cx="4354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GIẢNG VIÊN : </a:t>
            </a:r>
            <a:r>
              <a:rPr lang="vi-VN" sz="1600" b="1" dirty="0" err="1">
                <a:cs typeface="Times New Roman" panose="02020603050405020304" pitchFamily="18" charset="0"/>
              </a:rPr>
              <a:t>Nguyễn</a:t>
            </a:r>
            <a:r>
              <a:rPr lang="vi-VN" sz="1600" b="1" dirty="0">
                <a:cs typeface="Times New Roman" panose="02020603050405020304" pitchFamily="18" charset="0"/>
              </a:rPr>
              <a:t> Vinh </a:t>
            </a:r>
            <a:r>
              <a:rPr lang="vi-VN" sz="1600" b="1" dirty="0" err="1">
                <a:cs typeface="Times New Roman" panose="02020603050405020304" pitchFamily="18" charset="0"/>
              </a:rPr>
              <a:t>Tiệp</a:t>
            </a:r>
            <a:endParaRPr 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A73FE0-EFDE-454C-8680-FD54E3CF975D}"/>
              </a:ext>
            </a:extLst>
          </p:cNvPr>
          <p:cNvSpPr txBox="1"/>
          <p:nvPr/>
        </p:nvSpPr>
        <p:spPr>
          <a:xfrm>
            <a:off x="4859740" y="3392527"/>
            <a:ext cx="435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Times New Roman" panose="02020603050405020304" pitchFamily="18" charset="0"/>
              </a:rPr>
              <a:t> NHÓM 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E216B-3D35-443F-A019-9E6E90E49100}"/>
              </a:ext>
            </a:extLst>
          </p:cNvPr>
          <p:cNvSpPr txBox="1"/>
          <p:nvPr/>
        </p:nvSpPr>
        <p:spPr>
          <a:xfrm>
            <a:off x="4859740" y="3955101"/>
            <a:ext cx="222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Nguyễn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Hoàng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Thắng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Phan Quang </a:t>
            </a:r>
            <a:r>
              <a:rPr lang="en-US" dirty="0" err="1">
                <a:cs typeface="Times New Roman" panose="02020603050405020304" pitchFamily="18" charset="0"/>
              </a:rPr>
              <a:t>Tấn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5D1B5-1D04-487B-A9A9-A9E7D2FBA496}"/>
              </a:ext>
            </a:extLst>
          </p:cNvPr>
          <p:cNvSpPr txBox="1"/>
          <p:nvPr/>
        </p:nvSpPr>
        <p:spPr>
          <a:xfrm>
            <a:off x="7464239" y="3950432"/>
            <a:ext cx="2097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18521394</a:t>
            </a:r>
          </a:p>
          <a:p>
            <a:r>
              <a:rPr lang="en-US" dirty="0">
                <a:cs typeface="Times New Roman" panose="02020603050405020304" pitchFamily="18" charset="0"/>
              </a:rPr>
              <a:t>18521377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EC0BE-B34A-49E8-8212-EAB4DC04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2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50F4F3-81B6-479B-8F94-188303DF8881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71CAC-7C70-424C-9817-EC17EEC0014D}"/>
              </a:ext>
            </a:extLst>
          </p:cNvPr>
          <p:cNvSpPr/>
          <p:nvPr/>
        </p:nvSpPr>
        <p:spPr>
          <a:xfrm>
            <a:off x="4447903" y="1780903"/>
            <a:ext cx="3296194" cy="3296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TÀI, 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vi-V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HIỆN TRẠNG ĐỀ TÀI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F4B08-3CDA-4B8F-971E-F77F44BF5F20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25224-3BC9-4EA9-9CC3-1B801A6F0A86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615556-C830-4A73-9416-94003796215A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0B28C-AF08-4D74-8DEF-EC2FC90ED01E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1A4CD-01BF-4815-BFB6-0B06342BC1C6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550E9-5A3B-4999-A5FB-CC1A8BDDC232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91953-0270-45E8-A8C9-09385EE99C16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4D7E00-F7B9-4873-8D60-E7A2E4D9AC6C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815AC-0F0B-402F-BF65-261F3C39A9E7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91E98-0B6D-4AB4-9A10-BE68E6671706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09844A-6B5C-4E86-A7C9-83E7580A256A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3497-5A95-46E7-AC78-920A31E9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119A75-618F-4E94-AE7F-91557BED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4F208-DA24-4E2B-A92C-94CC3376D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42764A-FEF6-49BA-BF4B-66FE584C7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A95E6-2908-44FA-A708-7E3CED95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3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50F4F3-81B6-479B-8F94-188303DF8881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71CAC-7C70-424C-9817-EC17EEC0014D}"/>
              </a:ext>
            </a:extLst>
          </p:cNvPr>
          <p:cNvSpPr/>
          <p:nvPr/>
        </p:nvSpPr>
        <p:spPr>
          <a:xfrm>
            <a:off x="4447903" y="1780903"/>
            <a:ext cx="3296194" cy="3296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MÔ TẢ BỘ DỮ LIỆU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F4B08-3CDA-4B8F-971E-F77F44BF5F20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25224-3BC9-4EA9-9CC3-1B801A6F0A86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615556-C830-4A73-9416-94003796215A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0B28C-AF08-4D74-8DEF-EC2FC90ED01E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1A4CD-01BF-4815-BFB6-0B06342BC1C6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550E9-5A3B-4999-A5FB-CC1A8BDDC232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91953-0270-45E8-A8C9-09385EE99C16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4D7E00-F7B9-4873-8D60-E7A2E4D9AC6C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815AC-0F0B-402F-BF65-261F3C39A9E7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91E98-0B6D-4AB4-9A10-BE68E6671706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09844A-6B5C-4E86-A7C9-83E7580A256A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3497-5A95-46E7-AC78-920A31E9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119A75-618F-4E94-AE7F-91557BED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4F208-DA24-4E2B-A92C-94CC3376D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42764A-FEF6-49BA-BF4B-66FE584C7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F438B-1CD6-4D30-8254-6FD8D7E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4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652663" y="635137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EEDBA8-2C76-45D5-9F46-B03C96988C53}"/>
              </a:ext>
            </a:extLst>
          </p:cNvPr>
          <p:cNvSpPr txBox="1"/>
          <p:nvPr/>
        </p:nvSpPr>
        <p:spPr>
          <a:xfrm>
            <a:off x="1421475" y="2481860"/>
            <a:ext cx="8760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err="1">
                <a:cs typeface="Times New Roman" panose="02020603050405020304" pitchFamily="18" charset="0"/>
              </a:rPr>
              <a:t>Cách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cs typeface="Times New Roman" panose="02020603050405020304" pitchFamily="18" charset="0"/>
              </a:rPr>
              <a:t>thức</a:t>
            </a:r>
            <a:r>
              <a:rPr lang="vi-VN" sz="2800" dirty="0">
                <a:cs typeface="Times New Roman" panose="02020603050405020304" pitchFamily="18" charset="0"/>
              </a:rPr>
              <a:t> xây </a:t>
            </a:r>
            <a:r>
              <a:rPr lang="vi-VN" sz="2800" dirty="0" err="1">
                <a:cs typeface="Times New Roman" panose="02020603050405020304" pitchFamily="18" charset="0"/>
              </a:rPr>
              <a:t>dựng</a:t>
            </a:r>
            <a:r>
              <a:rPr lang="vi-VN" sz="2800" dirty="0">
                <a:cs typeface="Times New Roman" panose="02020603050405020304" pitchFamily="18" charset="0"/>
              </a:rPr>
              <a:t>: </a:t>
            </a:r>
            <a:r>
              <a:rPr lang="vi-VN" sz="2800" dirty="0" err="1">
                <a:cs typeface="Times New Roman" panose="02020603050405020304" pitchFamily="18" charset="0"/>
              </a:rPr>
              <a:t>Crawl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cs typeface="Times New Roman" panose="02020603050405020304" pitchFamily="18" charset="0"/>
              </a:rPr>
              <a:t>dữ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cs typeface="Times New Roman" panose="02020603050405020304" pitchFamily="18" charset="0"/>
              </a:rPr>
              <a:t>liệu</a:t>
            </a:r>
            <a:r>
              <a:rPr lang="vi-VN" sz="2800" dirty="0">
                <a:cs typeface="Times New Roman" panose="02020603050405020304" pitchFamily="18" charset="0"/>
              </a:rPr>
              <a:t> trên trang bongda.com.vn</a:t>
            </a:r>
          </a:p>
          <a:p>
            <a:endParaRPr lang="vi-VN" sz="2800" dirty="0">
              <a:cs typeface="Times New Roman" panose="02020603050405020304" pitchFamily="18" charset="0"/>
            </a:endParaRPr>
          </a:p>
          <a:p>
            <a:r>
              <a:rPr lang="vi-VN" sz="2800" dirty="0" err="1">
                <a:cs typeface="Times New Roman" panose="02020603050405020304" pitchFamily="18" charset="0"/>
              </a:rPr>
              <a:t>Kết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cs typeface="Times New Roman" panose="02020603050405020304" pitchFamily="18" charset="0"/>
              </a:rPr>
              <a:t>quả</a:t>
            </a:r>
            <a:r>
              <a:rPr lang="vi-VN" sz="2800" dirty="0">
                <a:cs typeface="Times New Roman" panose="02020603050405020304" pitchFamily="18" charset="0"/>
              </a:rPr>
              <a:t>: </a:t>
            </a:r>
            <a:r>
              <a:rPr lang="vi-VN" sz="2800" dirty="0" err="1">
                <a:cs typeface="Times New Roman" panose="02020603050405020304" pitchFamily="18" charset="0"/>
              </a:rPr>
              <a:t>Dữ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cs typeface="Times New Roman" panose="02020603050405020304" pitchFamily="18" charset="0"/>
              </a:rPr>
              <a:t>liệu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cs typeface="Times New Roman" panose="02020603050405020304" pitchFamily="18" charset="0"/>
              </a:rPr>
              <a:t>gồm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cs typeface="Times New Roman" panose="02020603050405020304" pitchFamily="18" charset="0"/>
              </a:rPr>
              <a:t>có</a:t>
            </a:r>
            <a:r>
              <a:rPr lang="vi-VN" sz="2800" dirty="0">
                <a:cs typeface="Times New Roman" panose="02020603050405020304" pitchFamily="18" charset="0"/>
              </a:rPr>
              <a:t> 11937 </a:t>
            </a:r>
            <a:r>
              <a:rPr lang="vi-VN" sz="2800" dirty="0" err="1">
                <a:cs typeface="Times New Roman" panose="02020603050405020304" pitchFamily="18" charset="0"/>
              </a:rPr>
              <a:t>bài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cs typeface="Times New Roman" panose="02020603050405020304" pitchFamily="18" charset="0"/>
              </a:rPr>
              <a:t>viết</a:t>
            </a:r>
            <a:r>
              <a:rPr lang="vi-VN" sz="2800" dirty="0">
                <a:cs typeface="Times New Roman" panose="02020603050405020304" pitchFamily="18" charset="0"/>
              </a:rPr>
              <a:t>.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E86-9625-4AB2-8A64-73D0339D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5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808039" y="485423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AC916-9ECD-4634-BBAB-399E269B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6</a:t>
            </a:fld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9" name="Picture 1">
            <a:extLst>
              <a:ext uri="{FF2B5EF4-FFF2-40B4-BE49-F238E27FC236}">
                <a16:creationId xmlns:a16="http://schemas.microsoft.com/office/drawing/2014/main" id="{C1E0F0F0-CA04-4BAC-B982-54839764112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969073" y="1384671"/>
            <a:ext cx="8617936" cy="35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50F4F3-81B6-479B-8F94-188303DF8881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71CAC-7C70-424C-9817-EC17EEC0014D}"/>
              </a:ext>
            </a:extLst>
          </p:cNvPr>
          <p:cNvSpPr/>
          <p:nvPr/>
        </p:nvSpPr>
        <p:spPr>
          <a:xfrm>
            <a:off x="4447903" y="1780903"/>
            <a:ext cx="3296194" cy="3296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CÁC KỸ THUẬT DÙNG TRONG BÀI TOÁN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F4B08-3CDA-4B8F-971E-F77F44BF5F20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25224-3BC9-4EA9-9CC3-1B801A6F0A86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615556-C830-4A73-9416-94003796215A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0B28C-AF08-4D74-8DEF-EC2FC90ED01E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1A4CD-01BF-4815-BFB6-0B06342BC1C6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550E9-5A3B-4999-A5FB-CC1A8BDDC232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91953-0270-45E8-A8C9-09385EE99C16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4D7E00-F7B9-4873-8D60-E7A2E4D9AC6C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815AC-0F0B-402F-BF65-261F3C39A9E7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91E98-0B6D-4AB4-9A10-BE68E6671706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09844A-6B5C-4E86-A7C9-83E7580A256A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3497-5A95-46E7-AC78-920A31E9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119A75-618F-4E94-AE7F-91557BED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4F208-DA24-4E2B-A92C-94CC3376D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42764A-FEF6-49BA-BF4B-66FE584C7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E2CA1-6B71-45C0-AD2F-000186A8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39120" y="535587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9E1A8E-FDDA-4BA1-A898-4348B5BF2F9E}"/>
              </a:ext>
            </a:extLst>
          </p:cNvPr>
          <p:cNvSpPr/>
          <p:nvPr/>
        </p:nvSpPr>
        <p:spPr>
          <a:xfrm>
            <a:off x="1327455" y="1058908"/>
            <a:ext cx="4360307" cy="954189"/>
          </a:xfrm>
          <a:prstGeom prst="roundRect">
            <a:avLst>
              <a:gd name="adj" fmla="val 50000"/>
            </a:avLst>
          </a:prstGeom>
          <a:solidFill>
            <a:srgbClr val="FF97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Crawl data </a:t>
            </a:r>
            <a:r>
              <a:rPr lang="vi-VN" sz="2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BeatifulSoup</a:t>
            </a:r>
            <a:endParaRPr lang="en-US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75A15-B771-44AA-AE4B-8BEA31C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8</a:t>
            </a:fld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0" name="Picture 7">
            <a:extLst>
              <a:ext uri="{FF2B5EF4-FFF2-40B4-BE49-F238E27FC236}">
                <a16:creationId xmlns:a16="http://schemas.microsoft.com/office/drawing/2014/main" id="{F8BCCE4F-F0D5-496C-8C9A-C48F2439E72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62" y="2252147"/>
            <a:ext cx="4887686" cy="2969282"/>
          </a:xfrm>
          <a:prstGeom prst="rect">
            <a:avLst/>
          </a:prstGeom>
        </p:spPr>
      </p:pic>
      <p:sp>
        <p:nvSpPr>
          <p:cNvPr id="51" name="TextBox 42">
            <a:extLst>
              <a:ext uri="{FF2B5EF4-FFF2-40B4-BE49-F238E27FC236}">
                <a16:creationId xmlns:a16="http://schemas.microsoft.com/office/drawing/2014/main" id="{27B11D0E-DE60-46D9-8724-074A1E7A2F28}"/>
              </a:ext>
            </a:extLst>
          </p:cNvPr>
          <p:cNvSpPr txBox="1"/>
          <p:nvPr/>
        </p:nvSpPr>
        <p:spPr>
          <a:xfrm>
            <a:off x="1170345" y="3343267"/>
            <a:ext cx="467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BeautifulSoup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Python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ra </a:t>
            </a:r>
            <a:r>
              <a:rPr lang="en-US" sz="2400" dirty="0" err="1"/>
              <a:t>khỏi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file HTML </a:t>
            </a:r>
            <a:r>
              <a:rPr lang="en-US" sz="2400" dirty="0" err="1"/>
              <a:t>và</a:t>
            </a:r>
            <a:r>
              <a:rPr lang="en-US" sz="2400" dirty="0"/>
              <a:t> XML.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2434D7C-A1EB-42C5-BA11-89F0DA92E42D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002.7437"/>
                  <p14:bmkLst>
                    <p14:bmk name="Bookmark 1" time="0"/>
                  </p14:bmkLst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77312" y="-703419"/>
            <a:ext cx="487363" cy="4873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AE8D-3458-4FD6-8F90-C77BFD68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9</a:t>
            </a:fld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01560E05-2D4D-40AB-8F3B-FF2237BA69D4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35" y="1244064"/>
            <a:ext cx="4253535" cy="1512714"/>
          </a:xfrm>
          <a:prstGeom prst="rect">
            <a:avLst/>
          </a:prstGeom>
        </p:spPr>
      </p:pic>
      <p:sp>
        <p:nvSpPr>
          <p:cNvPr id="33" name="Rectangle: Rounded Corners 46">
            <a:extLst>
              <a:ext uri="{FF2B5EF4-FFF2-40B4-BE49-F238E27FC236}">
                <a16:creationId xmlns:a16="http://schemas.microsoft.com/office/drawing/2014/main" id="{5DE0C03B-44A7-4B7C-8F04-E67B21E49CB6}"/>
              </a:ext>
            </a:extLst>
          </p:cNvPr>
          <p:cNvSpPr/>
          <p:nvPr/>
        </p:nvSpPr>
        <p:spPr>
          <a:xfrm>
            <a:off x="1327455" y="1058908"/>
            <a:ext cx="4360307" cy="954189"/>
          </a:xfrm>
          <a:prstGeom prst="roundRect">
            <a:avLst>
              <a:gd name="adj" fmla="val 50000"/>
            </a:avLst>
          </a:prstGeom>
          <a:solidFill>
            <a:srgbClr val="EE60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Crawl data </a:t>
            </a:r>
            <a:r>
              <a:rPr lang="vi-VN" sz="2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BeatifulSoup</a:t>
            </a:r>
            <a:endParaRPr lang="en-US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42">
            <a:extLst>
              <a:ext uri="{FF2B5EF4-FFF2-40B4-BE49-F238E27FC236}">
                <a16:creationId xmlns:a16="http://schemas.microsoft.com/office/drawing/2014/main" id="{0DDCE725-F57D-4A6C-AF40-4AA243892D03}"/>
              </a:ext>
            </a:extLst>
          </p:cNvPr>
          <p:cNvSpPr txBox="1"/>
          <p:nvPr/>
        </p:nvSpPr>
        <p:spPr>
          <a:xfrm>
            <a:off x="1170345" y="3343267"/>
            <a:ext cx="93157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Underthesea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mô-đun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Python,nó</a:t>
            </a:r>
            <a:r>
              <a:rPr lang="en-US" sz="2400" dirty="0"/>
              <a:t> bao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endParaRPr lang="en-US" sz="2400" dirty="0"/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b="1" dirty="0" err="1"/>
              <a:t>Word_tokenize</a:t>
            </a:r>
            <a:r>
              <a:rPr lang="en-US" sz="2400" b="1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underthesea</a:t>
            </a:r>
            <a:r>
              <a:rPr lang="en-US" sz="2400" dirty="0"/>
              <a:t> ,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tern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r>
              <a:rPr lang="en-US" sz="2400" dirty="0"/>
              <a:t>.</a:t>
            </a:r>
            <a:endParaRPr lang="vi-VN" sz="2400" dirty="0"/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7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 showWhenStopped="0">
                <p:cTn id="1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321</Words>
  <Application>Microsoft Office PowerPoint</Application>
  <PresentationFormat>Màn hình rộng</PresentationFormat>
  <Paragraphs>46</Paragraphs>
  <Slides>16</Slides>
  <Notes>0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Thang</dc:creator>
  <cp:lastModifiedBy>quangtanx@outlook.com</cp:lastModifiedBy>
  <cp:revision>51</cp:revision>
  <dcterms:created xsi:type="dcterms:W3CDTF">2020-12-03T12:48:04Z</dcterms:created>
  <dcterms:modified xsi:type="dcterms:W3CDTF">2020-12-21T09:22:40Z</dcterms:modified>
</cp:coreProperties>
</file>