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82" r:id="rId5"/>
    <p:sldId id="291" r:id="rId6"/>
    <p:sldId id="260" r:id="rId7"/>
    <p:sldId id="288" r:id="rId8"/>
    <p:sldId id="292" r:id="rId9"/>
    <p:sldId id="280" r:id="rId10"/>
    <p:sldId id="293" r:id="rId11"/>
    <p:sldId id="294" r:id="rId12"/>
    <p:sldId id="295" r:id="rId13"/>
    <p:sldId id="296" r:id="rId14"/>
    <p:sldId id="297" r:id="rId15"/>
    <p:sldId id="298" r:id="rId16"/>
    <p:sldId id="261" r:id="rId17"/>
    <p:sldId id="26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1E"/>
    <a:srgbClr val="EE6062"/>
    <a:srgbClr val="02BDC7"/>
    <a:srgbClr val="FFFFFF"/>
    <a:srgbClr val="FFC000"/>
    <a:srgbClr val="5B9BD5"/>
    <a:srgbClr val="DEE9F2"/>
    <a:srgbClr val="4472C4"/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1309A-637C-4965-A170-1D3C5384003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4504-7ECC-4197-8423-E33B68F5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8ACE-D00E-4755-B09C-026385D4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16E78-AF86-4A4A-887D-E99B59DA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9FE2-7321-4196-8910-F74420E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8F7-AC4F-4585-AB38-2625F3355A8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7247-9D14-42E9-8B5E-4FCE077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F2F6-B6C7-40CA-8586-364A0844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B1FF-4FFF-48EC-8661-7BA5130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21CFA-3AA8-4910-8E9C-3C31365F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D506-9DCA-4087-88A6-3B6A5AE0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71C-559C-4214-9C08-1A2E6F095465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7DFC-538F-4AF4-9E8A-C8064D3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708A-FCA9-417E-BD76-36D76594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1FA97-D879-4A52-A268-0D201624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9DDDA-E432-4985-A91A-8C66DA2E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9835-F8F4-4FAD-B357-E30B73C8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AF07-69A8-4A0E-A534-5971FA40ABB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0DA5-EFA2-403F-B461-0D738FA1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CD78-426A-469C-8307-9322BF24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32E1-C44B-49D1-BE28-FD61FC1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4CA4-915D-4B3F-8545-2E17E4E8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638B-42B5-45E5-9DCB-82EE759F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CF5-A6C1-4DCD-A5B8-AC6443669B4E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D5E3-A2B3-4B90-AB9D-F1D01AE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3B3B-1178-41D4-ABB5-5EC4192D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170-FF0B-45EA-9F22-7E00205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1581-7DCF-4D62-8A99-ABEAA75E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CDCA-6371-457A-85B1-2511E10B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E411-559A-49E1-B284-95577DECE4DF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7C35-8F23-4261-B6CA-487FDC7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28E8-C5F7-46B6-AFA5-CA1AF19B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6432-9854-456A-9DBE-A350AD9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2E55-C577-4DE9-A9A7-87BF2AB7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24BF-28FC-4B3B-AFE8-0F55F239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9C1F-3876-4AEE-A239-8600B8A7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1251-7A7D-4051-9187-016423D7415E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A6C5-45B6-438C-8749-7F72BEC7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3FA85-6421-4E8F-B34E-524B836F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830-016A-4068-A544-60F9C602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F9C8-D9EE-46C1-B402-EDFA070F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C5A8-6883-4C24-A57A-34A391E6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9A8C9-C011-498C-9C42-794342E0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F4DD7-3BC7-4F76-A572-511ADCB21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40792-B4C1-4CB4-B0C7-04233DC2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22C-4A06-424D-9F73-F231D9B29E2E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AC0B-AC48-48D5-9B07-BB54C48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FD5F-BE37-41C8-99C1-34710E4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4904-B7C5-4CD3-9345-41272696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B6977-EE84-4F62-9668-2F111B23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3DB6-F629-4AA3-8367-29C0795C7A7B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6D259-D63F-4807-B2FC-540078C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55F2C-45CF-4B8E-B40A-5412BDD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EDF12-1D95-4F05-9C45-84BA01D3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F393-87DB-44D5-A519-89A095F7FFFB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C80C-1A1D-4F5A-AA11-8C3C6B2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6C4-B5E1-4A73-86D8-50ACE720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23EF-7A9D-48BD-8E57-CB76B45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9266-8F24-4E4F-947E-901AA75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BF555-D0CA-45FC-9995-2581A8D5B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E72F-AE66-4B04-8290-4692DB2E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031-0E57-4DF0-9C6A-8A403EB964F1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1468-3D3D-4BFF-BB40-5C0921C3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1479-FF16-407E-B2FA-A1C69F88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95C3-CDC9-4FA7-A325-AB7130E6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20037-62ED-4870-8848-AD8FC9C2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3DF4-42AC-4D40-9FAF-BC084391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5A4E-4E5A-4353-A5B4-267B9186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B8D5-2591-46E6-B28C-8D6A0411335D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9C7A1-B91F-492A-A421-85C49C85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19D3-270C-4F08-B8D9-50B9F431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B994-CDDB-4301-B786-1341DC90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AC98-F280-431F-A778-3A61F4E1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A8DE-F9AA-4FA7-A096-3F7C2645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A6D5-A735-4A5C-8064-CA07412241A6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A860-89BD-42D1-80E9-CE615C1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BA28-BEBB-48FD-937F-384D97B2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7844-A9CC-49C8-8FAE-39D4BBBA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34A546C-A3EE-469C-8C3D-1104219F30FB}"/>
              </a:ext>
            </a:extLst>
          </p:cNvPr>
          <p:cNvSpPr/>
          <p:nvPr/>
        </p:nvSpPr>
        <p:spPr>
          <a:xfrm>
            <a:off x="4245428" y="1578428"/>
            <a:ext cx="3701143" cy="3701143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TRUY VẤN THÔNG TIN ĐA PHƯƠNG TIỆN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4D91FF-2975-4C96-BA8A-BE66DA8869F7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00C18-9E60-46F5-9551-8CD4A9FDE548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8C1DEE-1C85-490A-AFA5-993D7E53F5DB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ED0DB9-9E70-4495-87AA-AD3AC042DF6F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04DBB2-27D8-4AD0-9514-07AB5D7C2788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C16DC2-0FA6-4D2D-97A6-3C4D6D593E84}"/>
              </a:ext>
            </a:extLst>
          </p:cNvPr>
          <p:cNvSpPr/>
          <p:nvPr/>
        </p:nvSpPr>
        <p:spPr>
          <a:xfrm>
            <a:off x="7702730" y="6193969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135B2F-EBE9-4AEE-A4E0-3FE323EA1FE3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910F21-7600-4F9B-884E-47C592412442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5584FB-D837-423B-B858-E8B0CE5F55D3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49C5E-D7B0-45DC-9560-63319653901C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EDDC49-D0D5-4C34-B181-D16582776478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88B1E9-561E-4A11-A7F0-DCDA468C7F66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81343A5-77A3-4B38-B99F-D1586B83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A2469E-0876-4B46-AF69-0C22DFF01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422DA39-6094-4088-95B6-778C3659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365C959-20EF-4D50-BD8D-ACAA68D8F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888FF-C34F-4F1A-ACA4-E7C409CB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892" y="6359751"/>
            <a:ext cx="2743200" cy="365125"/>
          </a:xfrm>
        </p:spPr>
        <p:txBody>
          <a:bodyPr/>
          <a:lstStyle/>
          <a:p>
            <a:fld id="{09E07844-A9CC-49C8-8FAE-39D4BBBA87E5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3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10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593869-53A6-49BD-9D29-06D8E089D53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82" y="964329"/>
            <a:ext cx="7773754" cy="43727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2595154" y="5634446"/>
            <a:ext cx="703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BeautifulSoup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81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36075C8-B4CA-4E79-95EA-A518C41820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463" y="1686964"/>
            <a:ext cx="10326257" cy="25230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1754011" y="4856598"/>
            <a:ext cx="866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word_tokenize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underthesea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tern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6C6E71-0237-472F-9B2C-414C8C37660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6" y="2083793"/>
            <a:ext cx="3555064" cy="16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12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1574328" y="5049575"/>
            <a:ext cx="90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word_tokenize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regular expression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93210F-BCD5-40EE-B86C-9035DA8217E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852966" y="874972"/>
            <a:ext cx="8783298" cy="33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1574328" y="5049575"/>
            <a:ext cx="903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TF-IDF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07BAE0-E663-4531-AAA3-883324BA48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34" y="627670"/>
            <a:ext cx="7550331" cy="41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1574328" y="5049575"/>
            <a:ext cx="903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sklearn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TF-IDF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tern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Tern - Document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C5D214-0A98-4F82-BABD-185411FF006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836897" y="1139892"/>
            <a:ext cx="8506918" cy="30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284B3-438A-4C02-8CF2-174E2D5ED7BF}"/>
              </a:ext>
            </a:extLst>
          </p:cNvPr>
          <p:cNvSpPr txBox="1"/>
          <p:nvPr/>
        </p:nvSpPr>
        <p:spPr>
          <a:xfrm>
            <a:off x="1574328" y="5049575"/>
            <a:ext cx="903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cosine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endParaRPr lang="en-US" sz="2400" dirty="0"/>
          </a:p>
        </p:txBody>
      </p:sp>
      <p:pic>
        <p:nvPicPr>
          <p:cNvPr id="1026" name="Picture 2" descr="Cosine similarity - Statistics for Machine Learning [Book]">
            <a:extLst>
              <a:ext uri="{FF2B5EF4-FFF2-40B4-BE49-F238E27FC236}">
                <a16:creationId xmlns:a16="http://schemas.microsoft.com/office/drawing/2014/main" id="{C6591B96-06B5-4D9E-8C91-56CE2B6C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4" y="727863"/>
            <a:ext cx="5241471" cy="40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CA1-6B71-45C0-AD2F-000186A8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5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9B54FC-4186-44A9-BA1F-C5AF823111F8}"/>
              </a:ext>
            </a:extLst>
          </p:cNvPr>
          <p:cNvGrpSpPr/>
          <p:nvPr/>
        </p:nvGrpSpPr>
        <p:grpSpPr>
          <a:xfrm>
            <a:off x="768217" y="514182"/>
            <a:ext cx="10762068" cy="5808231"/>
            <a:chOff x="768217" y="514182"/>
            <a:chExt cx="10762068" cy="58082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5D025-30AE-4215-93EC-25593FA91D67}"/>
                </a:ext>
              </a:extLst>
            </p:cNvPr>
            <p:cNvSpPr/>
            <p:nvPr/>
          </p:nvSpPr>
          <p:spPr>
            <a:xfrm>
              <a:off x="768217" y="514182"/>
              <a:ext cx="10762068" cy="5808231"/>
            </a:xfrm>
            <a:prstGeom prst="rect">
              <a:avLst/>
            </a:prstGeom>
            <a:solidFill>
              <a:srgbClr val="02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5E3B49-F21F-4CE7-BB26-2E1FDC9691DD}"/>
                </a:ext>
              </a:extLst>
            </p:cNvPr>
            <p:cNvSpPr/>
            <p:nvPr/>
          </p:nvSpPr>
          <p:spPr>
            <a:xfrm>
              <a:off x="4447903" y="694135"/>
              <a:ext cx="3296194" cy="32961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9268C-FB91-4EBE-9526-2F598CE741CD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D8B59-A086-4336-8FB6-C072737A634D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C8356F-BE44-4ECE-9B5F-D912CEF2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4D03E7-21C4-4025-A552-B5F6A95D5CDB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5E302-63DC-4226-9443-5600CAF33889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E68B99-CAF8-4289-B2A2-7097F2B54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DBA060-56E2-494C-AF57-857B34182958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67BD4F-8DA9-4C42-89FA-843A18785C59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643479-5A81-4F3F-90BE-9C1ED02F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FCDCD64-FDD4-4D4B-A2D0-54508CB3D60E}"/>
              </a:ext>
            </a:extLst>
          </p:cNvPr>
          <p:cNvSpPr/>
          <p:nvPr/>
        </p:nvSpPr>
        <p:spPr>
          <a:xfrm>
            <a:off x="799670" y="1664008"/>
            <a:ext cx="209006" cy="209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32C852-5339-42F2-9EBB-769DD082DE55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21B801-866E-4025-987F-81257BEED5A3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BC3003-7B94-4ED1-BFC7-82F33E79DC28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3757E2-C794-4F66-AD15-F98D6DF7F53D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08017-66EA-4FB5-9FB6-4D07337AE3FA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46BE8-0739-4493-B0ED-D7C28CBBD992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493E18-DBC2-41DF-B9C0-022318F8CCAE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4C41EC-0345-4BFB-ADEE-426B9C961041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5020D8-0CFC-47B3-8C9B-E810E911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6BC1494-5431-4DF9-9076-DF5C6BD5F7E4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oogle Shape;433;p21">
            <a:extLst>
              <a:ext uri="{FF2B5EF4-FFF2-40B4-BE49-F238E27FC236}">
                <a16:creationId xmlns:a16="http://schemas.microsoft.com/office/drawing/2014/main" id="{86BC2381-8E28-42CB-B753-60D2AB02D5C1}"/>
              </a:ext>
            </a:extLst>
          </p:cNvPr>
          <p:cNvGrpSpPr/>
          <p:nvPr/>
        </p:nvGrpSpPr>
        <p:grpSpPr>
          <a:xfrm>
            <a:off x="5168559" y="819196"/>
            <a:ext cx="1961383" cy="1961392"/>
            <a:chOff x="6643075" y="3664250"/>
            <a:chExt cx="407950" cy="407975"/>
          </a:xfrm>
        </p:grpSpPr>
        <p:sp>
          <p:nvSpPr>
            <p:cNvPr id="34" name="Google Shape;434;p21">
              <a:extLst>
                <a:ext uri="{FF2B5EF4-FFF2-40B4-BE49-F238E27FC236}">
                  <a16:creationId xmlns:a16="http://schemas.microsoft.com/office/drawing/2014/main" id="{06D33D77-078F-49CF-BB10-BDF24FFB5567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5;p21">
              <a:extLst>
                <a:ext uri="{FF2B5EF4-FFF2-40B4-BE49-F238E27FC236}">
                  <a16:creationId xmlns:a16="http://schemas.microsoft.com/office/drawing/2014/main" id="{CBE4E216-BD76-4669-9CB2-911EBD6E8022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41;p21">
            <a:extLst>
              <a:ext uri="{FF2B5EF4-FFF2-40B4-BE49-F238E27FC236}">
                <a16:creationId xmlns:a16="http://schemas.microsoft.com/office/drawing/2014/main" id="{629A979C-743C-4435-97AD-4331895BECE3}"/>
              </a:ext>
            </a:extLst>
          </p:cNvPr>
          <p:cNvSpPr/>
          <p:nvPr/>
        </p:nvSpPr>
        <p:spPr>
          <a:xfrm>
            <a:off x="4888767" y="1764979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42;p21">
            <a:extLst>
              <a:ext uri="{FF2B5EF4-FFF2-40B4-BE49-F238E27FC236}">
                <a16:creationId xmlns:a16="http://schemas.microsoft.com/office/drawing/2014/main" id="{ECA793C2-A0EF-4FB2-A05B-3A716E0E086E}"/>
              </a:ext>
            </a:extLst>
          </p:cNvPr>
          <p:cNvSpPr/>
          <p:nvPr/>
        </p:nvSpPr>
        <p:spPr>
          <a:xfrm rot="2697328">
            <a:off x="6641475" y="2951480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43;p21">
            <a:extLst>
              <a:ext uri="{FF2B5EF4-FFF2-40B4-BE49-F238E27FC236}">
                <a16:creationId xmlns:a16="http://schemas.microsoft.com/office/drawing/2014/main" id="{48446FE9-5917-416F-8C7B-97D0E1337818}"/>
              </a:ext>
            </a:extLst>
          </p:cNvPr>
          <p:cNvSpPr/>
          <p:nvPr/>
        </p:nvSpPr>
        <p:spPr>
          <a:xfrm>
            <a:off x="6651542" y="2683834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44;p21">
            <a:extLst>
              <a:ext uri="{FF2B5EF4-FFF2-40B4-BE49-F238E27FC236}">
                <a16:creationId xmlns:a16="http://schemas.microsoft.com/office/drawing/2014/main" id="{2CAABF30-B5C6-44A5-8B29-0A740F3EF2EE}"/>
              </a:ext>
            </a:extLst>
          </p:cNvPr>
          <p:cNvSpPr/>
          <p:nvPr/>
        </p:nvSpPr>
        <p:spPr>
          <a:xfrm rot="1280404">
            <a:off x="4884403" y="2416662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6;p21">
            <a:extLst>
              <a:ext uri="{FF2B5EF4-FFF2-40B4-BE49-F238E27FC236}">
                <a16:creationId xmlns:a16="http://schemas.microsoft.com/office/drawing/2014/main" id="{A46ACF04-031E-4BA3-8C59-ECA57180F23F}"/>
              </a:ext>
            </a:extLst>
          </p:cNvPr>
          <p:cNvGrpSpPr/>
          <p:nvPr/>
        </p:nvGrpSpPr>
        <p:grpSpPr>
          <a:xfrm rot="-587344">
            <a:off x="4723367" y="3219311"/>
            <a:ext cx="840360" cy="840313"/>
            <a:chOff x="576250" y="4319400"/>
            <a:chExt cx="442075" cy="442050"/>
          </a:xfrm>
        </p:grpSpPr>
        <p:sp>
          <p:nvSpPr>
            <p:cNvPr id="44" name="Google Shape;437;p21">
              <a:extLst>
                <a:ext uri="{FF2B5EF4-FFF2-40B4-BE49-F238E27FC236}">
                  <a16:creationId xmlns:a16="http://schemas.microsoft.com/office/drawing/2014/main" id="{8A60DB18-0425-4D8F-A4B0-14FBA358144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8;p21">
              <a:extLst>
                <a:ext uri="{FF2B5EF4-FFF2-40B4-BE49-F238E27FC236}">
                  <a16:creationId xmlns:a16="http://schemas.microsoft.com/office/drawing/2014/main" id="{04B411B7-7755-4B33-A425-5ED681C765D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9;p21">
              <a:extLst>
                <a:ext uri="{FF2B5EF4-FFF2-40B4-BE49-F238E27FC236}">
                  <a16:creationId xmlns:a16="http://schemas.microsoft.com/office/drawing/2014/main" id="{8DAA3F27-74EA-40B7-B139-062961AE4F3D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0;p21">
              <a:extLst>
                <a:ext uri="{FF2B5EF4-FFF2-40B4-BE49-F238E27FC236}">
                  <a16:creationId xmlns:a16="http://schemas.microsoft.com/office/drawing/2014/main" id="{BBDB17CB-ED4C-4660-99B3-67C389DCB153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31;p21">
            <a:extLst>
              <a:ext uri="{FF2B5EF4-FFF2-40B4-BE49-F238E27FC236}">
                <a16:creationId xmlns:a16="http://schemas.microsoft.com/office/drawing/2014/main" id="{06DCDDF9-58C3-4650-80AB-0BF9E9127B04}"/>
              </a:ext>
            </a:extLst>
          </p:cNvPr>
          <p:cNvSpPr txBox="1">
            <a:spLocks/>
          </p:cNvSpPr>
          <p:nvPr/>
        </p:nvSpPr>
        <p:spPr>
          <a:xfrm>
            <a:off x="1969073" y="4532530"/>
            <a:ext cx="8321075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9E5DA-1884-43BF-BDB0-43CA0F3C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18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C1754-D524-4ED6-9866-94F767227A89}"/>
              </a:ext>
            </a:extLst>
          </p:cNvPr>
          <p:cNvSpPr/>
          <p:nvPr/>
        </p:nvSpPr>
        <p:spPr>
          <a:xfrm>
            <a:off x="112375" y="552995"/>
            <a:ext cx="3296194" cy="3296194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TRUY VẤN THÔNG TIN ĐA PHƯƠNG TIỆN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285465" y="3302727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2552859" y="286896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9672" y="3093721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1458755" y="26127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2017603" y="326573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A2516-5118-4654-82C8-CE9FD7539AED}"/>
              </a:ext>
            </a:extLst>
          </p:cNvPr>
          <p:cNvSpPr txBox="1"/>
          <p:nvPr/>
        </p:nvSpPr>
        <p:spPr>
          <a:xfrm>
            <a:off x="3544523" y="1898006"/>
            <a:ext cx="779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TRUY VẤN THÔNG TIN TRONG LĨNH VỰC BÀI BÁO BÓNG ĐÁ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180E4-962F-4E12-96DE-6A2333D98B9D}"/>
              </a:ext>
            </a:extLst>
          </p:cNvPr>
          <p:cNvSpPr txBox="1"/>
          <p:nvPr/>
        </p:nvSpPr>
        <p:spPr>
          <a:xfrm>
            <a:off x="4807937" y="2734734"/>
            <a:ext cx="435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GIẢNG VIÊN : 	</a:t>
            </a:r>
            <a:r>
              <a:rPr lang="en-US" sz="2400" dirty="0" err="1">
                <a:solidFill>
                  <a:srgbClr val="050505"/>
                </a:solidFill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rgbClr val="050505"/>
                </a:solidFill>
                <a:cs typeface="Times New Roman" panose="02020603050405020304" pitchFamily="18" charset="0"/>
              </a:rPr>
              <a:t> Vinh </a:t>
            </a:r>
            <a:r>
              <a:rPr lang="en-US" sz="2400" dirty="0" err="1">
                <a:solidFill>
                  <a:srgbClr val="050505"/>
                </a:solidFill>
                <a:cs typeface="Times New Roman" panose="02020603050405020304" pitchFamily="18" charset="0"/>
              </a:rPr>
              <a:t>Tệp</a:t>
            </a:r>
            <a:r>
              <a:rPr lang="en-US" sz="2400" dirty="0">
                <a:solidFill>
                  <a:srgbClr val="050505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A73FE0-EFDE-454C-8680-FD54E3CF975D}"/>
              </a:ext>
            </a:extLst>
          </p:cNvPr>
          <p:cNvSpPr txBox="1"/>
          <p:nvPr/>
        </p:nvSpPr>
        <p:spPr>
          <a:xfrm>
            <a:off x="4859740" y="3418651"/>
            <a:ext cx="435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 NHÓM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16B-3D35-443F-A019-9E6E90E49100}"/>
              </a:ext>
            </a:extLst>
          </p:cNvPr>
          <p:cNvSpPr txBox="1"/>
          <p:nvPr/>
        </p:nvSpPr>
        <p:spPr>
          <a:xfrm>
            <a:off x="4241077" y="4233775"/>
            <a:ext cx="311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Phan Quang </a:t>
            </a:r>
            <a:r>
              <a:rPr lang="en-US" sz="2400" dirty="0" err="1">
                <a:cs typeface="Times New Roman" panose="02020603050405020304" pitchFamily="18" charset="0"/>
              </a:rPr>
              <a:t>Tấn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Hoàng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Thắng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5D1B5-1D04-487B-A9A9-A9E7D2FBA496}"/>
              </a:ext>
            </a:extLst>
          </p:cNvPr>
          <p:cNvSpPr txBox="1"/>
          <p:nvPr/>
        </p:nvSpPr>
        <p:spPr>
          <a:xfrm>
            <a:off x="7812359" y="4229106"/>
            <a:ext cx="293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18521377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18521394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C0BE-B34A-49E8-8212-EAB4DC04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LÝ DO CHỌN ĐỀ TÀI HIỆN TRẠNG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A95E6-2908-44FA-A708-7E3CED95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808039" y="485423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AC916-9ECD-4634-BBAB-399E269B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CF817E-C7D2-40B6-8061-DBD155EC9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9" y="976767"/>
            <a:ext cx="6217921" cy="39587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ADE6FD-CC70-492B-8D7C-37A21B81A0C6}"/>
              </a:ext>
            </a:extLst>
          </p:cNvPr>
          <p:cNvSpPr txBox="1"/>
          <p:nvPr/>
        </p:nvSpPr>
        <p:spPr>
          <a:xfrm>
            <a:off x="2756039" y="5199083"/>
            <a:ext cx="71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bùng</a:t>
            </a:r>
            <a:r>
              <a:rPr lang="en-US" sz="2400" dirty="0"/>
              <a:t> </a:t>
            </a:r>
            <a:r>
              <a:rPr lang="en-US" sz="2400" dirty="0" err="1"/>
              <a:t>nổ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5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808039" y="485423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AC916-9ECD-4634-BBAB-399E269B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F8CEE1-14A7-4963-85C3-C9B3A104E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36" y="1095877"/>
            <a:ext cx="8436375" cy="34609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D1D8A3-7899-4FBE-8677-A79606DCA2E0}"/>
              </a:ext>
            </a:extLst>
          </p:cNvPr>
          <p:cNvSpPr txBox="1"/>
          <p:nvPr/>
        </p:nvSpPr>
        <p:spPr>
          <a:xfrm>
            <a:off x="2663457" y="5174706"/>
            <a:ext cx="705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web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bóng</a:t>
            </a:r>
            <a:r>
              <a:rPr lang="en-US" sz="2400" dirty="0"/>
              <a:t> </a:t>
            </a:r>
            <a:r>
              <a:rPr lang="en-US" sz="2400" dirty="0" err="1"/>
              <a:t>đá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32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MÔ TẢ BỘ DỮ LIỆU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F438B-1CD6-4D30-8254-6FD8D7E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292F12-2682-4E93-8A67-DB3D35593A1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9544" y="1510141"/>
            <a:ext cx="8148466" cy="2760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6C34A-3502-4B7F-9F0E-DE727A57C96C}"/>
              </a:ext>
            </a:extLst>
          </p:cNvPr>
          <p:cNvSpPr txBox="1"/>
          <p:nvPr/>
        </p:nvSpPr>
        <p:spPr>
          <a:xfrm>
            <a:off x="1962538" y="4886194"/>
            <a:ext cx="903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11937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01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28C0-C9F7-4EBC-9FFC-9E84F681B8A9}"/>
              </a:ext>
            </a:extLst>
          </p:cNvPr>
          <p:cNvSpPr/>
          <p:nvPr/>
        </p:nvSpPr>
        <p:spPr>
          <a:xfrm>
            <a:off x="777269" y="513226"/>
            <a:ext cx="10762068" cy="5808231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4D433-80A9-44D8-B09D-3CFF460956F3}"/>
              </a:ext>
            </a:extLst>
          </p:cNvPr>
          <p:cNvGrpSpPr/>
          <p:nvPr/>
        </p:nvGrpSpPr>
        <p:grpSpPr>
          <a:xfrm>
            <a:off x="10587009" y="5337066"/>
            <a:ext cx="1512714" cy="1512714"/>
            <a:chOff x="7702731" y="315686"/>
            <a:chExt cx="1706880" cy="17068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CCB6EF-DC1F-4548-B818-45DAA7B863A7}"/>
                </a:ext>
              </a:extLst>
            </p:cNvPr>
            <p:cNvSpPr/>
            <p:nvPr/>
          </p:nvSpPr>
          <p:spPr>
            <a:xfrm>
              <a:off x="7702731" y="315686"/>
              <a:ext cx="1706880" cy="1706880"/>
            </a:xfrm>
            <a:prstGeom prst="ellipse">
              <a:avLst/>
            </a:prstGeom>
            <a:solidFill>
              <a:srgbClr val="ECB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56682-04D4-47B7-B8F6-30BD1D47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432" y="844387"/>
              <a:ext cx="649477" cy="6494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098965-BBE0-41CC-A2A0-18CE169380E5}"/>
              </a:ext>
            </a:extLst>
          </p:cNvPr>
          <p:cNvGrpSpPr/>
          <p:nvPr/>
        </p:nvGrpSpPr>
        <p:grpSpPr>
          <a:xfrm>
            <a:off x="198779" y="2000421"/>
            <a:ext cx="683622" cy="683622"/>
            <a:chOff x="3304902" y="5122817"/>
            <a:chExt cx="1341120" cy="1341120"/>
          </a:xfrm>
          <a:solidFill>
            <a:srgbClr val="0099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1606E2-179B-49AE-957C-D93C4E054895}"/>
                </a:ext>
              </a:extLst>
            </p:cNvPr>
            <p:cNvSpPr/>
            <p:nvPr/>
          </p:nvSpPr>
          <p:spPr>
            <a:xfrm>
              <a:off x="3304902" y="5122817"/>
              <a:ext cx="1341120" cy="1341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D20C7-4C39-4A4B-940A-A2F76EB5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61" y="5519458"/>
              <a:ext cx="547838" cy="547838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4D7DB-61C3-4559-875A-1AE45BE62DC0}"/>
              </a:ext>
            </a:extLst>
          </p:cNvPr>
          <p:cNvGrpSpPr/>
          <p:nvPr/>
        </p:nvGrpSpPr>
        <p:grpSpPr>
          <a:xfrm>
            <a:off x="11287648" y="4113023"/>
            <a:ext cx="822487" cy="822487"/>
            <a:chOff x="6953794" y="4609011"/>
            <a:chExt cx="1341120" cy="13411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949E59-68BA-495C-AAAF-D4A802B345F5}"/>
                </a:ext>
              </a:extLst>
            </p:cNvPr>
            <p:cNvSpPr/>
            <p:nvPr/>
          </p:nvSpPr>
          <p:spPr>
            <a:xfrm>
              <a:off x="6953794" y="4609011"/>
              <a:ext cx="1341120" cy="1341120"/>
            </a:xfrm>
            <a:prstGeom prst="ellipse">
              <a:avLst/>
            </a:prstGeom>
            <a:solidFill>
              <a:srgbClr val="EE6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26B10E-F9E0-4C2D-B767-D450F9540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49" y="4939000"/>
              <a:ext cx="670561" cy="670561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B187357-046C-434A-BFA2-FF8683652455}"/>
              </a:ext>
            </a:extLst>
          </p:cNvPr>
          <p:cNvSpPr/>
          <p:nvPr/>
        </p:nvSpPr>
        <p:spPr>
          <a:xfrm>
            <a:off x="652663" y="1675238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92EC81-D340-4DD3-AA2B-FAD8F54E39A1}"/>
              </a:ext>
            </a:extLst>
          </p:cNvPr>
          <p:cNvSpPr/>
          <p:nvPr/>
        </p:nvSpPr>
        <p:spPr>
          <a:xfrm>
            <a:off x="11696951" y="5137887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D214E4-A641-4EA2-B9A4-109F04F5952F}"/>
              </a:ext>
            </a:extLst>
          </p:cNvPr>
          <p:cNvSpPr/>
          <p:nvPr/>
        </p:nvSpPr>
        <p:spPr>
          <a:xfrm>
            <a:off x="2381864" y="13042"/>
            <a:ext cx="374175" cy="374175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B6D766-98BC-4A4A-A3B9-32E398174511}"/>
              </a:ext>
            </a:extLst>
          </p:cNvPr>
          <p:cNvSpPr/>
          <p:nvPr/>
        </p:nvSpPr>
        <p:spPr>
          <a:xfrm>
            <a:off x="1751229" y="119590"/>
            <a:ext cx="217844" cy="217844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7F3F3-D696-4A80-BA0A-BB405A93EE57}"/>
              </a:ext>
            </a:extLst>
          </p:cNvPr>
          <p:cNvSpPr/>
          <p:nvPr/>
        </p:nvSpPr>
        <p:spPr>
          <a:xfrm>
            <a:off x="9627680" y="6494432"/>
            <a:ext cx="269967" cy="269967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347BCB-678A-4331-A066-913390873AAB}"/>
              </a:ext>
            </a:extLst>
          </p:cNvPr>
          <p:cNvSpPr/>
          <p:nvPr/>
        </p:nvSpPr>
        <p:spPr>
          <a:xfrm>
            <a:off x="10181587" y="6268009"/>
            <a:ext cx="226423" cy="226423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FA309-D2D2-44DE-A0BE-9FD069A26511}"/>
              </a:ext>
            </a:extLst>
          </p:cNvPr>
          <p:cNvSpPr/>
          <p:nvPr/>
        </p:nvSpPr>
        <p:spPr>
          <a:xfrm>
            <a:off x="11055568" y="5132438"/>
            <a:ext cx="334405" cy="33440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E0E99-473B-4534-8D8A-182B33935FAA}"/>
              </a:ext>
            </a:extLst>
          </p:cNvPr>
          <p:cNvGrpSpPr/>
          <p:nvPr/>
        </p:nvGrpSpPr>
        <p:grpSpPr>
          <a:xfrm>
            <a:off x="367381" y="200129"/>
            <a:ext cx="1188901" cy="1184541"/>
            <a:chOff x="4149634" y="650965"/>
            <a:chExt cx="1524000" cy="1524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FA1419-123A-4D58-A341-B21D3B66928C}"/>
                </a:ext>
              </a:extLst>
            </p:cNvPr>
            <p:cNvSpPr/>
            <p:nvPr/>
          </p:nvSpPr>
          <p:spPr>
            <a:xfrm>
              <a:off x="4149634" y="650965"/>
              <a:ext cx="1524000" cy="1524000"/>
            </a:xfrm>
            <a:prstGeom prst="ellipse">
              <a:avLst/>
            </a:prstGeom>
            <a:solidFill>
              <a:srgbClr val="FF97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DE188-8E63-4541-BCE1-A552E63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455" y="1083786"/>
              <a:ext cx="658358" cy="65835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4A046-9986-4A23-88C6-158A90B61495}"/>
              </a:ext>
            </a:extLst>
          </p:cNvPr>
          <p:cNvSpPr/>
          <p:nvPr/>
        </p:nvSpPr>
        <p:spPr>
          <a:xfrm>
            <a:off x="1431101" y="535587"/>
            <a:ext cx="356967" cy="37993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60149-2002-4A7B-84B6-6B6A241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8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6C34A-3502-4B7F-9F0E-DE727A57C96C}"/>
              </a:ext>
            </a:extLst>
          </p:cNvPr>
          <p:cNvSpPr txBox="1"/>
          <p:nvPr/>
        </p:nvSpPr>
        <p:spPr>
          <a:xfrm>
            <a:off x="2664966" y="4839429"/>
            <a:ext cx="792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crawl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txt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file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9216D6-5E76-489F-B902-F252265E5B8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15958" y="915519"/>
            <a:ext cx="5943600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350F4F3-81B6-479B-8F94-188303DF8881}"/>
              </a:ext>
            </a:extLst>
          </p:cNvPr>
          <p:cNvSpPr/>
          <p:nvPr/>
        </p:nvSpPr>
        <p:spPr>
          <a:xfrm>
            <a:off x="768217" y="514182"/>
            <a:ext cx="10762068" cy="5808231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71CAC-7C70-424C-9817-EC17EEC0014D}"/>
              </a:ext>
            </a:extLst>
          </p:cNvPr>
          <p:cNvSpPr/>
          <p:nvPr/>
        </p:nvSpPr>
        <p:spPr>
          <a:xfrm>
            <a:off x="4447903" y="1780903"/>
            <a:ext cx="3296194" cy="3296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CÁC KỸ THUẬT DÙNG TRONG BÀI TOÁN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8F4B08-3CDA-4B8F-971E-F77F44BF5F20}"/>
              </a:ext>
            </a:extLst>
          </p:cNvPr>
          <p:cNvSpPr/>
          <p:nvPr/>
        </p:nvSpPr>
        <p:spPr>
          <a:xfrm>
            <a:off x="3644537" y="1412966"/>
            <a:ext cx="209006" cy="209006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25224-3BC9-4EA9-9CC3-1B801A6F0A86}"/>
              </a:ext>
            </a:extLst>
          </p:cNvPr>
          <p:cNvSpPr/>
          <p:nvPr/>
        </p:nvSpPr>
        <p:spPr>
          <a:xfrm>
            <a:off x="4149634" y="650965"/>
            <a:ext cx="1524000" cy="152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615556-C830-4A73-9416-94003796215A}"/>
              </a:ext>
            </a:extLst>
          </p:cNvPr>
          <p:cNvSpPr/>
          <p:nvPr/>
        </p:nvSpPr>
        <p:spPr>
          <a:xfrm>
            <a:off x="3509553" y="2144486"/>
            <a:ext cx="483327" cy="48332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0B28C-AF08-4D74-8DEF-EC2FC90ED01E}"/>
              </a:ext>
            </a:extLst>
          </p:cNvPr>
          <p:cNvSpPr/>
          <p:nvPr/>
        </p:nvSpPr>
        <p:spPr>
          <a:xfrm>
            <a:off x="6953794" y="4609011"/>
            <a:ext cx="1341120" cy="1341120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1A4CD-01BF-4815-BFB6-0B06342BC1C6}"/>
              </a:ext>
            </a:extLst>
          </p:cNvPr>
          <p:cNvSpPr/>
          <p:nvPr/>
        </p:nvSpPr>
        <p:spPr>
          <a:xfrm>
            <a:off x="8294914" y="4365172"/>
            <a:ext cx="409303" cy="409303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550E9-5A3B-4999-A5FB-CC1A8BDDC232}"/>
              </a:ext>
            </a:extLst>
          </p:cNvPr>
          <p:cNvSpPr/>
          <p:nvPr/>
        </p:nvSpPr>
        <p:spPr>
          <a:xfrm>
            <a:off x="3304902" y="5122817"/>
            <a:ext cx="1341120" cy="134112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91953-0270-45E8-A8C9-09385EE99C16}"/>
              </a:ext>
            </a:extLst>
          </p:cNvPr>
          <p:cNvSpPr/>
          <p:nvPr/>
        </p:nvSpPr>
        <p:spPr>
          <a:xfrm>
            <a:off x="3853543" y="4452257"/>
            <a:ext cx="570410" cy="57041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4D7E00-F7B9-4873-8D60-E7A2E4D9AC6C}"/>
              </a:ext>
            </a:extLst>
          </p:cNvPr>
          <p:cNvSpPr/>
          <p:nvPr/>
        </p:nvSpPr>
        <p:spPr>
          <a:xfrm>
            <a:off x="4915988" y="5279571"/>
            <a:ext cx="368872" cy="36887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815AC-0F0B-402F-BF65-261F3C39A9E7}"/>
              </a:ext>
            </a:extLst>
          </p:cNvPr>
          <p:cNvSpPr/>
          <p:nvPr/>
        </p:nvSpPr>
        <p:spPr>
          <a:xfrm>
            <a:off x="7702731" y="315686"/>
            <a:ext cx="1706880" cy="1706880"/>
          </a:xfrm>
          <a:prstGeom prst="ellipse">
            <a:avLst/>
          </a:prstGeom>
          <a:solidFill>
            <a:srgbClr val="EC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91E98-0B6D-4AB4-9A10-BE68E6671706}"/>
              </a:ext>
            </a:extLst>
          </p:cNvPr>
          <p:cNvSpPr/>
          <p:nvPr/>
        </p:nvSpPr>
        <p:spPr>
          <a:xfrm>
            <a:off x="8183880" y="2394512"/>
            <a:ext cx="222067" cy="222067"/>
          </a:xfrm>
          <a:prstGeom prst="ellipse">
            <a:avLst/>
          </a:prstGeom>
          <a:solidFill>
            <a:srgbClr val="EE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09844A-6B5C-4E86-A7C9-83E7580A256A}"/>
              </a:ext>
            </a:extLst>
          </p:cNvPr>
          <p:cNvSpPr/>
          <p:nvPr/>
        </p:nvSpPr>
        <p:spPr>
          <a:xfrm>
            <a:off x="6941075" y="810833"/>
            <a:ext cx="465907" cy="46590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3497-5A95-46E7-AC78-920A31E9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32" y="844387"/>
            <a:ext cx="649477" cy="64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119A75-618F-4E94-AE7F-91557BED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61" y="5519458"/>
            <a:ext cx="547838" cy="54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4F208-DA24-4E2B-A92C-94CC3376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49" y="4939000"/>
            <a:ext cx="670561" cy="670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2764A-FEF6-49BA-BF4B-66FE584C7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5" y="1083786"/>
            <a:ext cx="658358" cy="6583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F438B-1CD6-4D30-8254-6FD8D7E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7844-A9CC-49C8-8FAE-39D4BBBA87E5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269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Thang</dc:creator>
  <cp:lastModifiedBy>Hoang Thang</cp:lastModifiedBy>
  <cp:revision>83</cp:revision>
  <dcterms:created xsi:type="dcterms:W3CDTF">2020-12-03T12:48:04Z</dcterms:created>
  <dcterms:modified xsi:type="dcterms:W3CDTF">2020-12-21T13:03:54Z</dcterms:modified>
</cp:coreProperties>
</file>