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8"/>
  </p:notesMasterIdLst>
  <p:sldIdLst>
    <p:sldId id="315" r:id="rId2"/>
    <p:sldId id="317" r:id="rId3"/>
    <p:sldId id="257" r:id="rId4"/>
    <p:sldId id="316" r:id="rId5"/>
    <p:sldId id="318" r:id="rId6"/>
    <p:sldId id="319" r:id="rId7"/>
    <p:sldId id="320" r:id="rId8"/>
    <p:sldId id="321" r:id="rId9"/>
    <p:sldId id="322" r:id="rId10"/>
    <p:sldId id="323" r:id="rId11"/>
    <p:sldId id="324" r:id="rId12"/>
    <p:sldId id="325" r:id="rId13"/>
    <p:sldId id="326" r:id="rId14"/>
    <p:sldId id="327" r:id="rId15"/>
    <p:sldId id="329" r:id="rId16"/>
    <p:sldId id="341" r:id="rId17"/>
    <p:sldId id="328" r:id="rId18"/>
    <p:sldId id="332" r:id="rId19"/>
    <p:sldId id="342" r:id="rId20"/>
    <p:sldId id="333" r:id="rId21"/>
    <p:sldId id="339" r:id="rId22"/>
    <p:sldId id="340" r:id="rId23"/>
    <p:sldId id="336" r:id="rId24"/>
    <p:sldId id="259" r:id="rId25"/>
    <p:sldId id="337" r:id="rId26"/>
    <p:sldId id="338" r:id="rId27"/>
  </p:sldIdLst>
  <p:sldSz cx="9144000" cy="5143500" type="screen16x9"/>
  <p:notesSz cx="6858000" cy="9144000"/>
  <p:embeddedFontLst>
    <p:embeddedFont>
      <p:font typeface="Anton" pitchFamily="2" charset="0"/>
      <p:regular r:id="rId29"/>
    </p:embeddedFont>
    <p:embeddedFont>
      <p:font typeface="Bebas Neue" panose="020B0604020202020204" charset="0"/>
      <p:regular r:id="rId30"/>
    </p:embeddedFont>
    <p:embeddedFont>
      <p:font typeface="Catamaran" panose="020B0604020202020204" charset="0"/>
      <p:regular r:id="rId31"/>
      <p:bold r:id="rId32"/>
    </p:embeddedFont>
    <p:embeddedFont>
      <p:font typeface="Josefin Slab" pitchFamily="2" charset="0"/>
      <p:regular r:id="rId33"/>
      <p:bold r:id="rId34"/>
      <p:italic r:id="rId35"/>
      <p:boldItalic r:id="rId36"/>
    </p:embeddedFont>
    <p:embeddedFont>
      <p:font typeface="Lato" panose="020F0502020204030203" pitchFamily="34" charset="0"/>
      <p:regular r:id="rId37"/>
      <p:bold r:id="rId38"/>
      <p:italic r:id="rId39"/>
      <p:boldItalic r:id="rId40"/>
    </p:embeddedFont>
    <p:embeddedFont>
      <p:font typeface="Lexend Deca" panose="020B0604020202020204" charset="0"/>
      <p:regular r:id="rId41"/>
      <p:bold r:id="rId42"/>
    </p:embeddedFont>
    <p:embeddedFont>
      <p:font typeface="Raleway" pitchFamily="2" charset="0"/>
      <p:regular r:id="rId43"/>
      <p:bold r:id="rId44"/>
      <p:italic r:id="rId45"/>
      <p:boldItalic r:id="rId46"/>
    </p:embeddedFont>
    <p:embeddedFont>
      <p:font typeface="Segoe UI" panose="020B0502040204020203" pitchFamily="3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F6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63399C-F5E4-428B-B937-2E8D8CA72D38}">
  <a:tblStyle styleId="{FC63399C-F5E4-428B-B937-2E8D8CA72D3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10" d="100"/>
          <a:sy n="110" d="100"/>
        </p:scale>
        <p:origin x="586"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font" Target="fonts/font2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752c2c67f6_1_5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752c2c67f6_1_5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79280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6e43c41c6f_6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6e43c41c6f_6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3914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6327c7807a_0_4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6327c7807a_0_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1367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6e43c41c6f_6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6e43c41c6f_6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6951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a52d6c8164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a52d6c8164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9451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6e43c41c6f_6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6e43c41c6f_6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7499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ga52d6c8164_0_8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0" name="Google Shape;1030;ga52d6c8164_0_8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31989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7ff9f72398_0_1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7ff9f72398_0_1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6710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6e43c41c6f_6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6e43c41c6f_6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99598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7ff9f72398_0_1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7ff9f72398_0_1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26495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7ff9f72398_0_1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7ff9f72398_0_1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8594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6327c7807a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6327c7807a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73625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7ff9f72398_0_1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7ff9f72398_0_1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25038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7ff9f72398_0_1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7ff9f72398_0_1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1896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7ff9f72398_0_1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7ff9f72398_0_1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88895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6327c7807a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6327c7807a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74306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6327c7807a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6327c7807a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6327c7807a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6327c7807a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49252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6327c7807a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6327c7807a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1701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8830b860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8830b860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g6327c7807a_0_39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0" name="Google Shape;1160;g6327c7807a_0_3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5901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6327c7807a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6327c7807a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3891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6e43c41c6f_6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6e43c41c6f_6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6337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5"/>
        <p:cNvGrpSpPr/>
        <p:nvPr/>
      </p:nvGrpSpPr>
      <p:grpSpPr>
        <a:xfrm>
          <a:off x="0" y="0"/>
          <a:ext cx="0" cy="0"/>
          <a:chOff x="0" y="0"/>
          <a:chExt cx="0" cy="0"/>
        </a:xfrm>
      </p:grpSpPr>
      <p:sp>
        <p:nvSpPr>
          <p:cNvPr id="1336" name="Google Shape;1336;g6327c7807a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7" name="Google Shape;1337;g6327c7807a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4410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6e43c41c6f_6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6e43c41c6f_6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8411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2"/>
        <p:cNvGrpSpPr/>
        <p:nvPr/>
      </p:nvGrpSpPr>
      <p:grpSpPr>
        <a:xfrm>
          <a:off x="0" y="0"/>
          <a:ext cx="0" cy="0"/>
          <a:chOff x="0" y="0"/>
          <a:chExt cx="0" cy="0"/>
        </a:xfrm>
      </p:grpSpPr>
      <p:sp>
        <p:nvSpPr>
          <p:cNvPr id="1493" name="Google Shape;1493;g633ca579ef_0_13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4" name="Google Shape;1494;g633ca579ef_0_13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7393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p:nvPr/>
        </p:nvSpPr>
        <p:spPr>
          <a:xfrm flipH="1">
            <a:off x="13" y="1165702"/>
            <a:ext cx="9143961" cy="3973223"/>
          </a:xfrm>
          <a:custGeom>
            <a:avLst/>
            <a:gdLst/>
            <a:ahLst/>
            <a:cxnLst/>
            <a:rect l="l" t="t" r="r" b="b"/>
            <a:pathLst>
              <a:path w="208350" h="90532" extrusionOk="0">
                <a:moveTo>
                  <a:pt x="189703" y="58008"/>
                </a:moveTo>
                <a:lnTo>
                  <a:pt x="189736" y="59476"/>
                </a:lnTo>
                <a:lnTo>
                  <a:pt x="188836" y="60077"/>
                </a:lnTo>
                <a:lnTo>
                  <a:pt x="188836" y="58642"/>
                </a:lnTo>
                <a:cubicBezTo>
                  <a:pt x="189136" y="58442"/>
                  <a:pt x="189403" y="58242"/>
                  <a:pt x="189703" y="58008"/>
                </a:cubicBezTo>
                <a:close/>
                <a:moveTo>
                  <a:pt x="199844" y="58709"/>
                </a:moveTo>
                <a:cubicBezTo>
                  <a:pt x="200177" y="58876"/>
                  <a:pt x="200611" y="59076"/>
                  <a:pt x="201144" y="59343"/>
                </a:cubicBezTo>
                <a:lnTo>
                  <a:pt x="201178" y="60610"/>
                </a:lnTo>
                <a:lnTo>
                  <a:pt x="199844" y="60077"/>
                </a:lnTo>
                <a:lnTo>
                  <a:pt x="199844" y="58709"/>
                </a:lnTo>
                <a:close/>
                <a:moveTo>
                  <a:pt x="188636" y="58809"/>
                </a:moveTo>
                <a:lnTo>
                  <a:pt x="188636" y="60210"/>
                </a:lnTo>
                <a:lnTo>
                  <a:pt x="187702" y="60877"/>
                </a:lnTo>
                <a:lnTo>
                  <a:pt x="187702" y="59443"/>
                </a:lnTo>
                <a:cubicBezTo>
                  <a:pt x="188002" y="59243"/>
                  <a:pt x="188335" y="59042"/>
                  <a:pt x="188636" y="58809"/>
                </a:cubicBezTo>
                <a:close/>
                <a:moveTo>
                  <a:pt x="201345" y="59443"/>
                </a:moveTo>
                <a:lnTo>
                  <a:pt x="202412" y="59943"/>
                </a:lnTo>
                <a:lnTo>
                  <a:pt x="202412" y="61111"/>
                </a:lnTo>
                <a:lnTo>
                  <a:pt x="201345" y="60710"/>
                </a:lnTo>
                <a:lnTo>
                  <a:pt x="201345" y="59443"/>
                </a:lnTo>
                <a:close/>
                <a:moveTo>
                  <a:pt x="202612" y="60043"/>
                </a:moveTo>
                <a:lnTo>
                  <a:pt x="203680" y="60510"/>
                </a:lnTo>
                <a:lnTo>
                  <a:pt x="203680" y="61611"/>
                </a:lnTo>
                <a:lnTo>
                  <a:pt x="202612" y="61177"/>
                </a:lnTo>
                <a:lnTo>
                  <a:pt x="202612" y="60043"/>
                </a:lnTo>
                <a:close/>
                <a:moveTo>
                  <a:pt x="187501" y="59576"/>
                </a:moveTo>
                <a:lnTo>
                  <a:pt x="187501" y="61011"/>
                </a:lnTo>
                <a:lnTo>
                  <a:pt x="186567" y="61644"/>
                </a:lnTo>
                <a:lnTo>
                  <a:pt x="186567" y="60210"/>
                </a:lnTo>
                <a:cubicBezTo>
                  <a:pt x="186868" y="60010"/>
                  <a:pt x="187201" y="59810"/>
                  <a:pt x="187501" y="59576"/>
                </a:cubicBezTo>
                <a:close/>
                <a:moveTo>
                  <a:pt x="203846" y="60577"/>
                </a:moveTo>
                <a:cubicBezTo>
                  <a:pt x="204180" y="60744"/>
                  <a:pt x="204547" y="60910"/>
                  <a:pt x="204914" y="61044"/>
                </a:cubicBezTo>
                <a:lnTo>
                  <a:pt x="204914" y="62078"/>
                </a:lnTo>
                <a:lnTo>
                  <a:pt x="203846" y="61678"/>
                </a:lnTo>
                <a:lnTo>
                  <a:pt x="203846" y="60577"/>
                </a:lnTo>
                <a:close/>
                <a:moveTo>
                  <a:pt x="186367" y="60343"/>
                </a:moveTo>
                <a:lnTo>
                  <a:pt x="186367" y="61778"/>
                </a:lnTo>
                <a:cubicBezTo>
                  <a:pt x="186067" y="61978"/>
                  <a:pt x="185767" y="62178"/>
                  <a:pt x="185433" y="62345"/>
                </a:cubicBezTo>
                <a:lnTo>
                  <a:pt x="185433" y="60944"/>
                </a:lnTo>
                <a:cubicBezTo>
                  <a:pt x="185767" y="60744"/>
                  <a:pt x="186067" y="60544"/>
                  <a:pt x="186367" y="60343"/>
                </a:cubicBezTo>
                <a:close/>
                <a:moveTo>
                  <a:pt x="189736" y="60210"/>
                </a:moveTo>
                <a:lnTo>
                  <a:pt x="189736" y="61945"/>
                </a:lnTo>
                <a:lnTo>
                  <a:pt x="188869" y="62445"/>
                </a:lnTo>
                <a:lnTo>
                  <a:pt x="188869" y="60844"/>
                </a:lnTo>
                <a:lnTo>
                  <a:pt x="189736" y="60210"/>
                </a:lnTo>
                <a:close/>
                <a:moveTo>
                  <a:pt x="205114" y="61144"/>
                </a:moveTo>
                <a:lnTo>
                  <a:pt x="206181" y="61611"/>
                </a:lnTo>
                <a:lnTo>
                  <a:pt x="206181" y="62545"/>
                </a:lnTo>
                <a:cubicBezTo>
                  <a:pt x="205814" y="62412"/>
                  <a:pt x="205448" y="62278"/>
                  <a:pt x="205114" y="62145"/>
                </a:cubicBezTo>
                <a:lnTo>
                  <a:pt x="205114" y="61144"/>
                </a:lnTo>
                <a:close/>
                <a:moveTo>
                  <a:pt x="199877" y="60710"/>
                </a:moveTo>
                <a:lnTo>
                  <a:pt x="201178" y="61244"/>
                </a:lnTo>
                <a:lnTo>
                  <a:pt x="201178" y="62712"/>
                </a:lnTo>
                <a:lnTo>
                  <a:pt x="199877" y="62311"/>
                </a:lnTo>
                <a:lnTo>
                  <a:pt x="199877" y="60710"/>
                </a:lnTo>
                <a:close/>
                <a:moveTo>
                  <a:pt x="192405" y="61811"/>
                </a:moveTo>
                <a:lnTo>
                  <a:pt x="192839" y="62011"/>
                </a:lnTo>
                <a:cubicBezTo>
                  <a:pt x="192438" y="62311"/>
                  <a:pt x="192071" y="62578"/>
                  <a:pt x="191671" y="62845"/>
                </a:cubicBezTo>
                <a:cubicBezTo>
                  <a:pt x="191738" y="62412"/>
                  <a:pt x="192005" y="62045"/>
                  <a:pt x="192405" y="61811"/>
                </a:cubicBezTo>
                <a:close/>
                <a:moveTo>
                  <a:pt x="206415" y="61711"/>
                </a:moveTo>
                <a:lnTo>
                  <a:pt x="207482" y="62145"/>
                </a:lnTo>
                <a:lnTo>
                  <a:pt x="207482" y="63012"/>
                </a:lnTo>
                <a:lnTo>
                  <a:pt x="206415" y="62645"/>
                </a:lnTo>
                <a:lnTo>
                  <a:pt x="206415" y="61711"/>
                </a:lnTo>
                <a:close/>
                <a:moveTo>
                  <a:pt x="185233" y="61077"/>
                </a:moveTo>
                <a:lnTo>
                  <a:pt x="185233" y="62478"/>
                </a:lnTo>
                <a:cubicBezTo>
                  <a:pt x="184933" y="62678"/>
                  <a:pt x="184633" y="62879"/>
                  <a:pt x="184299" y="63045"/>
                </a:cubicBezTo>
                <a:lnTo>
                  <a:pt x="184299" y="61644"/>
                </a:lnTo>
                <a:cubicBezTo>
                  <a:pt x="184633" y="61478"/>
                  <a:pt x="184933" y="61277"/>
                  <a:pt x="185233" y="61077"/>
                </a:cubicBezTo>
                <a:close/>
                <a:moveTo>
                  <a:pt x="188636" y="60977"/>
                </a:moveTo>
                <a:lnTo>
                  <a:pt x="188636" y="62545"/>
                </a:lnTo>
                <a:lnTo>
                  <a:pt x="187702" y="63045"/>
                </a:lnTo>
                <a:lnTo>
                  <a:pt x="187702" y="61611"/>
                </a:lnTo>
                <a:lnTo>
                  <a:pt x="188636" y="60977"/>
                </a:lnTo>
                <a:close/>
                <a:moveTo>
                  <a:pt x="201345" y="61344"/>
                </a:moveTo>
                <a:cubicBezTo>
                  <a:pt x="201712" y="61478"/>
                  <a:pt x="202045" y="61611"/>
                  <a:pt x="202412" y="61744"/>
                </a:cubicBezTo>
                <a:lnTo>
                  <a:pt x="202412" y="63112"/>
                </a:lnTo>
                <a:lnTo>
                  <a:pt x="201345" y="62778"/>
                </a:lnTo>
                <a:lnTo>
                  <a:pt x="201345" y="61344"/>
                </a:lnTo>
                <a:close/>
                <a:moveTo>
                  <a:pt x="202612" y="61844"/>
                </a:moveTo>
                <a:lnTo>
                  <a:pt x="203680" y="62245"/>
                </a:lnTo>
                <a:lnTo>
                  <a:pt x="203680" y="63479"/>
                </a:lnTo>
                <a:lnTo>
                  <a:pt x="202612" y="63179"/>
                </a:lnTo>
                <a:lnTo>
                  <a:pt x="202612" y="61844"/>
                </a:lnTo>
                <a:close/>
                <a:moveTo>
                  <a:pt x="135798" y="61778"/>
                </a:moveTo>
                <a:lnTo>
                  <a:pt x="135798" y="62845"/>
                </a:lnTo>
                <a:cubicBezTo>
                  <a:pt x="135464" y="63112"/>
                  <a:pt x="135131" y="63346"/>
                  <a:pt x="134797" y="63612"/>
                </a:cubicBezTo>
                <a:lnTo>
                  <a:pt x="134797" y="62512"/>
                </a:lnTo>
                <a:cubicBezTo>
                  <a:pt x="135131" y="62278"/>
                  <a:pt x="135464" y="62011"/>
                  <a:pt x="135798" y="61778"/>
                </a:cubicBezTo>
                <a:close/>
                <a:moveTo>
                  <a:pt x="187501" y="61744"/>
                </a:moveTo>
                <a:lnTo>
                  <a:pt x="187501" y="63145"/>
                </a:lnTo>
                <a:lnTo>
                  <a:pt x="186567" y="63646"/>
                </a:lnTo>
                <a:lnTo>
                  <a:pt x="186567" y="62345"/>
                </a:lnTo>
                <a:cubicBezTo>
                  <a:pt x="186868" y="62145"/>
                  <a:pt x="187201" y="61945"/>
                  <a:pt x="187501" y="61744"/>
                </a:cubicBezTo>
                <a:close/>
                <a:moveTo>
                  <a:pt x="184132" y="61778"/>
                </a:moveTo>
                <a:lnTo>
                  <a:pt x="184132" y="63179"/>
                </a:lnTo>
                <a:cubicBezTo>
                  <a:pt x="183832" y="63346"/>
                  <a:pt x="183498" y="63546"/>
                  <a:pt x="183198" y="63712"/>
                </a:cubicBezTo>
                <a:lnTo>
                  <a:pt x="183198" y="62311"/>
                </a:lnTo>
                <a:lnTo>
                  <a:pt x="184132" y="61778"/>
                </a:lnTo>
                <a:close/>
                <a:moveTo>
                  <a:pt x="197275" y="62078"/>
                </a:moveTo>
                <a:lnTo>
                  <a:pt x="198076" y="62345"/>
                </a:lnTo>
                <a:cubicBezTo>
                  <a:pt x="198443" y="62645"/>
                  <a:pt x="198643" y="63112"/>
                  <a:pt x="198643" y="63612"/>
                </a:cubicBezTo>
                <a:lnTo>
                  <a:pt x="198643" y="63779"/>
                </a:lnTo>
                <a:cubicBezTo>
                  <a:pt x="197742" y="63446"/>
                  <a:pt x="196941" y="63112"/>
                  <a:pt x="196174" y="62812"/>
                </a:cubicBezTo>
                <a:cubicBezTo>
                  <a:pt x="196374" y="62378"/>
                  <a:pt x="196808" y="62111"/>
                  <a:pt x="197275" y="62078"/>
                </a:cubicBezTo>
                <a:close/>
                <a:moveTo>
                  <a:pt x="203846" y="62311"/>
                </a:moveTo>
                <a:lnTo>
                  <a:pt x="204914" y="62745"/>
                </a:lnTo>
                <a:lnTo>
                  <a:pt x="204914" y="63846"/>
                </a:lnTo>
                <a:lnTo>
                  <a:pt x="203846" y="63546"/>
                </a:lnTo>
                <a:lnTo>
                  <a:pt x="203846" y="62311"/>
                </a:lnTo>
                <a:close/>
                <a:moveTo>
                  <a:pt x="186367" y="62478"/>
                </a:moveTo>
                <a:lnTo>
                  <a:pt x="186367" y="63746"/>
                </a:lnTo>
                <a:cubicBezTo>
                  <a:pt x="186067" y="63879"/>
                  <a:pt x="185733" y="64046"/>
                  <a:pt x="185433" y="64179"/>
                </a:cubicBezTo>
                <a:lnTo>
                  <a:pt x="185433" y="63079"/>
                </a:lnTo>
                <a:lnTo>
                  <a:pt x="186367" y="62478"/>
                </a:lnTo>
                <a:close/>
                <a:moveTo>
                  <a:pt x="205114" y="62812"/>
                </a:moveTo>
                <a:lnTo>
                  <a:pt x="206181" y="63179"/>
                </a:lnTo>
                <a:lnTo>
                  <a:pt x="206181" y="64213"/>
                </a:lnTo>
                <a:lnTo>
                  <a:pt x="205114" y="63913"/>
                </a:lnTo>
                <a:lnTo>
                  <a:pt x="205114" y="62812"/>
                </a:lnTo>
                <a:close/>
                <a:moveTo>
                  <a:pt x="182965" y="62445"/>
                </a:moveTo>
                <a:lnTo>
                  <a:pt x="182998" y="63846"/>
                </a:lnTo>
                <a:lnTo>
                  <a:pt x="182064" y="64346"/>
                </a:lnTo>
                <a:lnTo>
                  <a:pt x="182064" y="62945"/>
                </a:lnTo>
                <a:lnTo>
                  <a:pt x="182965" y="62445"/>
                </a:lnTo>
                <a:close/>
                <a:moveTo>
                  <a:pt x="134597" y="62678"/>
                </a:moveTo>
                <a:lnTo>
                  <a:pt x="134597" y="63746"/>
                </a:lnTo>
                <a:cubicBezTo>
                  <a:pt x="134230" y="63979"/>
                  <a:pt x="133896" y="64246"/>
                  <a:pt x="133529" y="64480"/>
                </a:cubicBezTo>
                <a:lnTo>
                  <a:pt x="133529" y="63412"/>
                </a:lnTo>
                <a:cubicBezTo>
                  <a:pt x="133896" y="63179"/>
                  <a:pt x="134230" y="62912"/>
                  <a:pt x="134597" y="62678"/>
                </a:cubicBezTo>
                <a:close/>
                <a:moveTo>
                  <a:pt x="143603" y="63379"/>
                </a:moveTo>
                <a:cubicBezTo>
                  <a:pt x="143870" y="63546"/>
                  <a:pt x="144170" y="63746"/>
                  <a:pt x="144537" y="63979"/>
                </a:cubicBezTo>
                <a:lnTo>
                  <a:pt x="144537" y="64580"/>
                </a:lnTo>
                <a:cubicBezTo>
                  <a:pt x="144170" y="64346"/>
                  <a:pt x="143837" y="64113"/>
                  <a:pt x="143603" y="63913"/>
                </a:cubicBezTo>
                <a:lnTo>
                  <a:pt x="143603" y="63379"/>
                </a:lnTo>
                <a:close/>
                <a:moveTo>
                  <a:pt x="206415" y="63279"/>
                </a:moveTo>
                <a:cubicBezTo>
                  <a:pt x="206782" y="63379"/>
                  <a:pt x="207115" y="63512"/>
                  <a:pt x="207482" y="63646"/>
                </a:cubicBezTo>
                <a:lnTo>
                  <a:pt x="207482" y="64580"/>
                </a:lnTo>
                <a:lnTo>
                  <a:pt x="206415" y="64280"/>
                </a:lnTo>
                <a:lnTo>
                  <a:pt x="206415" y="63279"/>
                </a:lnTo>
                <a:close/>
                <a:moveTo>
                  <a:pt x="189736" y="62645"/>
                </a:moveTo>
                <a:lnTo>
                  <a:pt x="189736" y="64079"/>
                </a:lnTo>
                <a:lnTo>
                  <a:pt x="188869" y="64613"/>
                </a:lnTo>
                <a:lnTo>
                  <a:pt x="188869" y="63112"/>
                </a:lnTo>
                <a:cubicBezTo>
                  <a:pt x="189136" y="62979"/>
                  <a:pt x="189436" y="62812"/>
                  <a:pt x="189736" y="62645"/>
                </a:cubicBezTo>
                <a:close/>
                <a:moveTo>
                  <a:pt x="185233" y="63179"/>
                </a:moveTo>
                <a:lnTo>
                  <a:pt x="185233" y="64280"/>
                </a:lnTo>
                <a:cubicBezTo>
                  <a:pt x="184933" y="64413"/>
                  <a:pt x="184633" y="64580"/>
                  <a:pt x="184299" y="64680"/>
                </a:cubicBezTo>
                <a:lnTo>
                  <a:pt x="184299" y="63746"/>
                </a:lnTo>
                <a:cubicBezTo>
                  <a:pt x="184633" y="63546"/>
                  <a:pt x="184933" y="63379"/>
                  <a:pt x="185233" y="63179"/>
                </a:cubicBezTo>
                <a:close/>
                <a:moveTo>
                  <a:pt x="199877" y="62945"/>
                </a:moveTo>
                <a:lnTo>
                  <a:pt x="201178" y="63346"/>
                </a:lnTo>
                <a:lnTo>
                  <a:pt x="201178" y="64680"/>
                </a:lnTo>
                <a:cubicBezTo>
                  <a:pt x="200711" y="64513"/>
                  <a:pt x="200277" y="64380"/>
                  <a:pt x="199877" y="64213"/>
                </a:cubicBezTo>
                <a:lnTo>
                  <a:pt x="199877" y="62945"/>
                </a:lnTo>
                <a:close/>
                <a:moveTo>
                  <a:pt x="181864" y="63079"/>
                </a:moveTo>
                <a:lnTo>
                  <a:pt x="181864" y="64446"/>
                </a:lnTo>
                <a:cubicBezTo>
                  <a:pt x="181530" y="64613"/>
                  <a:pt x="181230" y="64780"/>
                  <a:pt x="180930" y="64913"/>
                </a:cubicBezTo>
                <a:lnTo>
                  <a:pt x="180930" y="63579"/>
                </a:lnTo>
                <a:cubicBezTo>
                  <a:pt x="181230" y="63412"/>
                  <a:pt x="181530" y="63245"/>
                  <a:pt x="181864" y="63079"/>
                </a:cubicBezTo>
                <a:close/>
                <a:moveTo>
                  <a:pt x="201345" y="63412"/>
                </a:moveTo>
                <a:lnTo>
                  <a:pt x="202412" y="63746"/>
                </a:lnTo>
                <a:lnTo>
                  <a:pt x="202412" y="65113"/>
                </a:lnTo>
                <a:lnTo>
                  <a:pt x="201345" y="64747"/>
                </a:lnTo>
                <a:lnTo>
                  <a:pt x="201345" y="63412"/>
                </a:lnTo>
                <a:close/>
                <a:moveTo>
                  <a:pt x="184132" y="63879"/>
                </a:moveTo>
                <a:lnTo>
                  <a:pt x="184132" y="64813"/>
                </a:lnTo>
                <a:cubicBezTo>
                  <a:pt x="183832" y="64947"/>
                  <a:pt x="183498" y="65080"/>
                  <a:pt x="183198" y="65247"/>
                </a:cubicBezTo>
                <a:lnTo>
                  <a:pt x="183198" y="64413"/>
                </a:lnTo>
                <a:cubicBezTo>
                  <a:pt x="183498" y="64213"/>
                  <a:pt x="183832" y="64046"/>
                  <a:pt x="184132" y="63879"/>
                </a:cubicBezTo>
                <a:close/>
                <a:moveTo>
                  <a:pt x="188636" y="63212"/>
                </a:moveTo>
                <a:lnTo>
                  <a:pt x="188636" y="64713"/>
                </a:lnTo>
                <a:lnTo>
                  <a:pt x="187702" y="65247"/>
                </a:lnTo>
                <a:lnTo>
                  <a:pt x="187702" y="63746"/>
                </a:lnTo>
                <a:lnTo>
                  <a:pt x="188636" y="63212"/>
                </a:lnTo>
                <a:close/>
                <a:moveTo>
                  <a:pt x="133329" y="63546"/>
                </a:moveTo>
                <a:lnTo>
                  <a:pt x="133329" y="64613"/>
                </a:lnTo>
                <a:cubicBezTo>
                  <a:pt x="132962" y="64847"/>
                  <a:pt x="132629" y="65080"/>
                  <a:pt x="132262" y="65314"/>
                </a:cubicBezTo>
                <a:lnTo>
                  <a:pt x="132262" y="64246"/>
                </a:lnTo>
                <a:cubicBezTo>
                  <a:pt x="132629" y="64013"/>
                  <a:pt x="132962" y="63779"/>
                  <a:pt x="133329" y="63546"/>
                </a:cubicBezTo>
                <a:close/>
                <a:moveTo>
                  <a:pt x="144737" y="64079"/>
                </a:moveTo>
                <a:cubicBezTo>
                  <a:pt x="145038" y="64246"/>
                  <a:pt x="145338" y="64413"/>
                  <a:pt x="145671" y="64613"/>
                </a:cubicBezTo>
                <a:lnTo>
                  <a:pt x="145671" y="65347"/>
                </a:lnTo>
                <a:cubicBezTo>
                  <a:pt x="145338" y="65113"/>
                  <a:pt x="145038" y="64913"/>
                  <a:pt x="144737" y="64713"/>
                </a:cubicBezTo>
                <a:lnTo>
                  <a:pt x="144737" y="64079"/>
                </a:lnTo>
                <a:close/>
                <a:moveTo>
                  <a:pt x="135798" y="63346"/>
                </a:moveTo>
                <a:lnTo>
                  <a:pt x="135798" y="64847"/>
                </a:lnTo>
                <a:cubicBezTo>
                  <a:pt x="135464" y="65047"/>
                  <a:pt x="135131" y="65247"/>
                  <a:pt x="134797" y="65447"/>
                </a:cubicBezTo>
                <a:lnTo>
                  <a:pt x="134797" y="64079"/>
                </a:lnTo>
                <a:cubicBezTo>
                  <a:pt x="135131" y="63846"/>
                  <a:pt x="135464" y="63579"/>
                  <a:pt x="135798" y="63346"/>
                </a:cubicBezTo>
                <a:close/>
                <a:moveTo>
                  <a:pt x="180730" y="63646"/>
                </a:moveTo>
                <a:lnTo>
                  <a:pt x="180730" y="65013"/>
                </a:lnTo>
                <a:lnTo>
                  <a:pt x="179796" y="65480"/>
                </a:lnTo>
                <a:lnTo>
                  <a:pt x="179796" y="64113"/>
                </a:lnTo>
                <a:cubicBezTo>
                  <a:pt x="180096" y="63979"/>
                  <a:pt x="180430" y="63813"/>
                  <a:pt x="180730" y="63646"/>
                </a:cubicBezTo>
                <a:close/>
                <a:moveTo>
                  <a:pt x="202612" y="63779"/>
                </a:moveTo>
                <a:lnTo>
                  <a:pt x="203680" y="64113"/>
                </a:lnTo>
                <a:lnTo>
                  <a:pt x="203680" y="65514"/>
                </a:lnTo>
                <a:cubicBezTo>
                  <a:pt x="203313" y="65380"/>
                  <a:pt x="202946" y="65280"/>
                  <a:pt x="202612" y="65147"/>
                </a:cubicBezTo>
                <a:lnTo>
                  <a:pt x="202612" y="63779"/>
                </a:lnTo>
                <a:close/>
                <a:moveTo>
                  <a:pt x="182998" y="64546"/>
                </a:moveTo>
                <a:lnTo>
                  <a:pt x="182998" y="65314"/>
                </a:lnTo>
                <a:lnTo>
                  <a:pt x="182064" y="65714"/>
                </a:lnTo>
                <a:lnTo>
                  <a:pt x="182064" y="65047"/>
                </a:lnTo>
                <a:lnTo>
                  <a:pt x="182998" y="64546"/>
                </a:lnTo>
                <a:close/>
                <a:moveTo>
                  <a:pt x="143603" y="64646"/>
                </a:moveTo>
                <a:cubicBezTo>
                  <a:pt x="143870" y="64847"/>
                  <a:pt x="144170" y="65047"/>
                  <a:pt x="144537" y="65314"/>
                </a:cubicBezTo>
                <a:lnTo>
                  <a:pt x="144537" y="65747"/>
                </a:lnTo>
                <a:cubicBezTo>
                  <a:pt x="144204" y="65614"/>
                  <a:pt x="143904" y="65480"/>
                  <a:pt x="143603" y="65380"/>
                </a:cubicBezTo>
                <a:lnTo>
                  <a:pt x="143603" y="64646"/>
                </a:lnTo>
                <a:close/>
                <a:moveTo>
                  <a:pt x="187501" y="63846"/>
                </a:moveTo>
                <a:lnTo>
                  <a:pt x="187501" y="65347"/>
                </a:lnTo>
                <a:cubicBezTo>
                  <a:pt x="187201" y="65547"/>
                  <a:pt x="186901" y="65714"/>
                  <a:pt x="186567" y="65881"/>
                </a:cubicBezTo>
                <a:lnTo>
                  <a:pt x="186567" y="64313"/>
                </a:lnTo>
                <a:lnTo>
                  <a:pt x="187501" y="63846"/>
                </a:lnTo>
                <a:close/>
                <a:moveTo>
                  <a:pt x="203846" y="64179"/>
                </a:moveTo>
                <a:lnTo>
                  <a:pt x="204914" y="64480"/>
                </a:lnTo>
                <a:lnTo>
                  <a:pt x="204914" y="65881"/>
                </a:lnTo>
                <a:cubicBezTo>
                  <a:pt x="204547" y="65781"/>
                  <a:pt x="204213" y="65681"/>
                  <a:pt x="203846" y="65580"/>
                </a:cubicBezTo>
                <a:lnTo>
                  <a:pt x="203846" y="64179"/>
                </a:lnTo>
                <a:close/>
                <a:moveTo>
                  <a:pt x="179596" y="64213"/>
                </a:moveTo>
                <a:lnTo>
                  <a:pt x="179596" y="65547"/>
                </a:lnTo>
                <a:cubicBezTo>
                  <a:pt x="179295" y="65714"/>
                  <a:pt x="178962" y="65847"/>
                  <a:pt x="178662" y="65981"/>
                </a:cubicBezTo>
                <a:lnTo>
                  <a:pt x="178662" y="64680"/>
                </a:lnTo>
                <a:cubicBezTo>
                  <a:pt x="178962" y="64513"/>
                  <a:pt x="179295" y="64380"/>
                  <a:pt x="179596" y="64213"/>
                </a:cubicBezTo>
                <a:close/>
                <a:moveTo>
                  <a:pt x="145872" y="64713"/>
                </a:moveTo>
                <a:lnTo>
                  <a:pt x="146806" y="65180"/>
                </a:lnTo>
                <a:lnTo>
                  <a:pt x="146806" y="66014"/>
                </a:lnTo>
                <a:cubicBezTo>
                  <a:pt x="146472" y="65814"/>
                  <a:pt x="146172" y="65647"/>
                  <a:pt x="145872" y="65447"/>
                </a:cubicBezTo>
                <a:lnTo>
                  <a:pt x="145872" y="64713"/>
                </a:lnTo>
                <a:close/>
                <a:moveTo>
                  <a:pt x="132095" y="64380"/>
                </a:moveTo>
                <a:lnTo>
                  <a:pt x="132095" y="65447"/>
                </a:lnTo>
                <a:cubicBezTo>
                  <a:pt x="131728" y="65647"/>
                  <a:pt x="131361" y="65847"/>
                  <a:pt x="131028" y="66047"/>
                </a:cubicBezTo>
                <a:lnTo>
                  <a:pt x="131028" y="65013"/>
                </a:lnTo>
                <a:cubicBezTo>
                  <a:pt x="131361" y="64813"/>
                  <a:pt x="131728" y="64580"/>
                  <a:pt x="132095" y="64380"/>
                </a:cubicBezTo>
                <a:close/>
                <a:moveTo>
                  <a:pt x="134597" y="64246"/>
                </a:moveTo>
                <a:lnTo>
                  <a:pt x="134597" y="65547"/>
                </a:lnTo>
                <a:cubicBezTo>
                  <a:pt x="134230" y="65747"/>
                  <a:pt x="133896" y="65947"/>
                  <a:pt x="133529" y="66148"/>
                </a:cubicBezTo>
                <a:lnTo>
                  <a:pt x="133529" y="64947"/>
                </a:lnTo>
                <a:cubicBezTo>
                  <a:pt x="133896" y="64713"/>
                  <a:pt x="134230" y="64480"/>
                  <a:pt x="134597" y="64246"/>
                </a:cubicBezTo>
                <a:close/>
                <a:moveTo>
                  <a:pt x="181864" y="65147"/>
                </a:moveTo>
                <a:lnTo>
                  <a:pt x="181864" y="65781"/>
                </a:lnTo>
                <a:cubicBezTo>
                  <a:pt x="181530" y="65914"/>
                  <a:pt x="181230" y="66014"/>
                  <a:pt x="180930" y="66148"/>
                </a:cubicBezTo>
                <a:lnTo>
                  <a:pt x="180930" y="65614"/>
                </a:lnTo>
                <a:cubicBezTo>
                  <a:pt x="181230" y="65447"/>
                  <a:pt x="181530" y="65314"/>
                  <a:pt x="181864" y="65147"/>
                </a:cubicBezTo>
                <a:close/>
                <a:moveTo>
                  <a:pt x="144737" y="65447"/>
                </a:moveTo>
                <a:cubicBezTo>
                  <a:pt x="145038" y="65647"/>
                  <a:pt x="145338" y="65847"/>
                  <a:pt x="145671" y="66047"/>
                </a:cubicBezTo>
                <a:lnTo>
                  <a:pt x="145671" y="66181"/>
                </a:lnTo>
                <a:lnTo>
                  <a:pt x="144737" y="65814"/>
                </a:lnTo>
                <a:lnTo>
                  <a:pt x="144737" y="65447"/>
                </a:lnTo>
                <a:close/>
                <a:moveTo>
                  <a:pt x="205114" y="64546"/>
                </a:moveTo>
                <a:cubicBezTo>
                  <a:pt x="205448" y="64646"/>
                  <a:pt x="205814" y="64747"/>
                  <a:pt x="206181" y="64847"/>
                </a:cubicBezTo>
                <a:lnTo>
                  <a:pt x="206181" y="66281"/>
                </a:lnTo>
                <a:lnTo>
                  <a:pt x="205714" y="66148"/>
                </a:lnTo>
                <a:lnTo>
                  <a:pt x="205114" y="65947"/>
                </a:lnTo>
                <a:lnTo>
                  <a:pt x="205114" y="64546"/>
                </a:lnTo>
                <a:close/>
                <a:moveTo>
                  <a:pt x="145872" y="66181"/>
                </a:moveTo>
                <a:lnTo>
                  <a:pt x="146105" y="66314"/>
                </a:lnTo>
                <a:lnTo>
                  <a:pt x="145872" y="66248"/>
                </a:lnTo>
                <a:lnTo>
                  <a:pt x="145872" y="66181"/>
                </a:lnTo>
                <a:close/>
                <a:moveTo>
                  <a:pt x="186367" y="64413"/>
                </a:moveTo>
                <a:lnTo>
                  <a:pt x="186367" y="65981"/>
                </a:lnTo>
                <a:lnTo>
                  <a:pt x="185433" y="66448"/>
                </a:lnTo>
                <a:lnTo>
                  <a:pt x="185433" y="64880"/>
                </a:lnTo>
                <a:cubicBezTo>
                  <a:pt x="185767" y="64713"/>
                  <a:pt x="186067" y="64580"/>
                  <a:pt x="186367" y="64413"/>
                </a:cubicBezTo>
                <a:close/>
                <a:moveTo>
                  <a:pt x="178462" y="64780"/>
                </a:moveTo>
                <a:lnTo>
                  <a:pt x="178462" y="66081"/>
                </a:lnTo>
                <a:cubicBezTo>
                  <a:pt x="178161" y="66214"/>
                  <a:pt x="177861" y="66348"/>
                  <a:pt x="177528" y="66481"/>
                </a:cubicBezTo>
                <a:lnTo>
                  <a:pt x="177528" y="65180"/>
                </a:lnTo>
                <a:lnTo>
                  <a:pt x="178462" y="64780"/>
                </a:lnTo>
                <a:close/>
                <a:moveTo>
                  <a:pt x="180730" y="65714"/>
                </a:moveTo>
                <a:lnTo>
                  <a:pt x="180730" y="66214"/>
                </a:lnTo>
                <a:lnTo>
                  <a:pt x="179796" y="66514"/>
                </a:lnTo>
                <a:lnTo>
                  <a:pt x="179796" y="66148"/>
                </a:lnTo>
                <a:cubicBezTo>
                  <a:pt x="180096" y="66014"/>
                  <a:pt x="180430" y="65847"/>
                  <a:pt x="180730" y="65714"/>
                </a:cubicBezTo>
                <a:close/>
                <a:moveTo>
                  <a:pt x="206415" y="64913"/>
                </a:moveTo>
                <a:lnTo>
                  <a:pt x="207482" y="65180"/>
                </a:lnTo>
                <a:lnTo>
                  <a:pt x="207482" y="66615"/>
                </a:lnTo>
                <a:lnTo>
                  <a:pt x="206415" y="66314"/>
                </a:lnTo>
                <a:lnTo>
                  <a:pt x="206415" y="64913"/>
                </a:lnTo>
                <a:close/>
                <a:moveTo>
                  <a:pt x="147006" y="65280"/>
                </a:moveTo>
                <a:cubicBezTo>
                  <a:pt x="147306" y="65447"/>
                  <a:pt x="147606" y="65580"/>
                  <a:pt x="147940" y="65747"/>
                </a:cubicBezTo>
                <a:lnTo>
                  <a:pt x="147940" y="66681"/>
                </a:lnTo>
                <a:cubicBezTo>
                  <a:pt x="147606" y="66481"/>
                  <a:pt x="147306" y="66314"/>
                  <a:pt x="147006" y="66148"/>
                </a:cubicBezTo>
                <a:lnTo>
                  <a:pt x="147006" y="65280"/>
                </a:lnTo>
                <a:close/>
                <a:moveTo>
                  <a:pt x="130828" y="65147"/>
                </a:moveTo>
                <a:lnTo>
                  <a:pt x="130828" y="66181"/>
                </a:lnTo>
                <a:cubicBezTo>
                  <a:pt x="130461" y="66381"/>
                  <a:pt x="130127" y="66581"/>
                  <a:pt x="129760" y="66748"/>
                </a:cubicBezTo>
                <a:lnTo>
                  <a:pt x="129760" y="65747"/>
                </a:lnTo>
                <a:cubicBezTo>
                  <a:pt x="130127" y="65547"/>
                  <a:pt x="130461" y="65347"/>
                  <a:pt x="130828" y="65147"/>
                </a:cubicBezTo>
                <a:close/>
                <a:moveTo>
                  <a:pt x="133329" y="65113"/>
                </a:moveTo>
                <a:lnTo>
                  <a:pt x="133329" y="66248"/>
                </a:lnTo>
                <a:cubicBezTo>
                  <a:pt x="132962" y="66448"/>
                  <a:pt x="132629" y="66615"/>
                  <a:pt x="132262" y="66781"/>
                </a:cubicBezTo>
                <a:lnTo>
                  <a:pt x="132262" y="65781"/>
                </a:lnTo>
                <a:cubicBezTo>
                  <a:pt x="132629" y="65547"/>
                  <a:pt x="132962" y="65347"/>
                  <a:pt x="133329" y="65113"/>
                </a:cubicBezTo>
                <a:close/>
                <a:moveTo>
                  <a:pt x="135798" y="65314"/>
                </a:moveTo>
                <a:lnTo>
                  <a:pt x="135798" y="66248"/>
                </a:lnTo>
                <a:cubicBezTo>
                  <a:pt x="135464" y="66481"/>
                  <a:pt x="135131" y="66681"/>
                  <a:pt x="134797" y="66881"/>
                </a:cubicBezTo>
                <a:lnTo>
                  <a:pt x="134797" y="65914"/>
                </a:lnTo>
                <a:cubicBezTo>
                  <a:pt x="135131" y="65714"/>
                  <a:pt x="135464" y="65514"/>
                  <a:pt x="135798" y="65314"/>
                </a:cubicBezTo>
                <a:close/>
                <a:moveTo>
                  <a:pt x="177327" y="65280"/>
                </a:moveTo>
                <a:lnTo>
                  <a:pt x="177327" y="66548"/>
                </a:lnTo>
                <a:cubicBezTo>
                  <a:pt x="177027" y="66681"/>
                  <a:pt x="176727" y="66815"/>
                  <a:pt x="176393" y="66915"/>
                </a:cubicBezTo>
                <a:lnTo>
                  <a:pt x="176393" y="65681"/>
                </a:lnTo>
                <a:cubicBezTo>
                  <a:pt x="176727" y="65547"/>
                  <a:pt x="177027" y="65414"/>
                  <a:pt x="177327" y="65280"/>
                </a:cubicBezTo>
                <a:close/>
                <a:moveTo>
                  <a:pt x="179596" y="66248"/>
                </a:moveTo>
                <a:lnTo>
                  <a:pt x="179596" y="66581"/>
                </a:lnTo>
                <a:cubicBezTo>
                  <a:pt x="179295" y="66715"/>
                  <a:pt x="178962" y="66815"/>
                  <a:pt x="178662" y="66915"/>
                </a:cubicBezTo>
                <a:lnTo>
                  <a:pt x="178662" y="66648"/>
                </a:lnTo>
                <a:lnTo>
                  <a:pt x="179596" y="66248"/>
                </a:lnTo>
                <a:close/>
                <a:moveTo>
                  <a:pt x="185233" y="64947"/>
                </a:moveTo>
                <a:lnTo>
                  <a:pt x="185233" y="66548"/>
                </a:lnTo>
                <a:cubicBezTo>
                  <a:pt x="184933" y="66715"/>
                  <a:pt x="184633" y="66848"/>
                  <a:pt x="184299" y="67015"/>
                </a:cubicBezTo>
                <a:lnTo>
                  <a:pt x="184299" y="65380"/>
                </a:lnTo>
                <a:cubicBezTo>
                  <a:pt x="184633" y="65247"/>
                  <a:pt x="184933" y="65113"/>
                  <a:pt x="185233" y="64947"/>
                </a:cubicBezTo>
                <a:close/>
                <a:moveTo>
                  <a:pt x="102774" y="66514"/>
                </a:moveTo>
                <a:lnTo>
                  <a:pt x="102941" y="66615"/>
                </a:lnTo>
                <a:lnTo>
                  <a:pt x="102941" y="67115"/>
                </a:lnTo>
                <a:lnTo>
                  <a:pt x="102774" y="66981"/>
                </a:lnTo>
                <a:lnTo>
                  <a:pt x="102774" y="66514"/>
                </a:lnTo>
                <a:close/>
                <a:moveTo>
                  <a:pt x="148140" y="65814"/>
                </a:moveTo>
                <a:lnTo>
                  <a:pt x="149074" y="66248"/>
                </a:lnTo>
                <a:lnTo>
                  <a:pt x="149074" y="67182"/>
                </a:lnTo>
                <a:lnTo>
                  <a:pt x="148807" y="67082"/>
                </a:lnTo>
                <a:lnTo>
                  <a:pt x="148140" y="66748"/>
                </a:lnTo>
                <a:lnTo>
                  <a:pt x="148140" y="65814"/>
                </a:lnTo>
                <a:close/>
                <a:moveTo>
                  <a:pt x="178462" y="66748"/>
                </a:moveTo>
                <a:lnTo>
                  <a:pt x="178462" y="66981"/>
                </a:lnTo>
                <a:lnTo>
                  <a:pt x="177528" y="67248"/>
                </a:lnTo>
                <a:lnTo>
                  <a:pt x="177528" y="67148"/>
                </a:lnTo>
                <a:lnTo>
                  <a:pt x="178462" y="66748"/>
                </a:lnTo>
                <a:close/>
                <a:moveTo>
                  <a:pt x="176227" y="65747"/>
                </a:moveTo>
                <a:lnTo>
                  <a:pt x="176227" y="67015"/>
                </a:lnTo>
                <a:cubicBezTo>
                  <a:pt x="175893" y="67115"/>
                  <a:pt x="175593" y="67248"/>
                  <a:pt x="175293" y="67348"/>
                </a:cubicBezTo>
                <a:lnTo>
                  <a:pt x="175293" y="66081"/>
                </a:lnTo>
                <a:lnTo>
                  <a:pt x="176227" y="65747"/>
                </a:lnTo>
                <a:close/>
                <a:moveTo>
                  <a:pt x="132095" y="65914"/>
                </a:moveTo>
                <a:lnTo>
                  <a:pt x="132095" y="66881"/>
                </a:lnTo>
                <a:cubicBezTo>
                  <a:pt x="131728" y="67048"/>
                  <a:pt x="131361" y="67215"/>
                  <a:pt x="131028" y="67382"/>
                </a:cubicBezTo>
                <a:lnTo>
                  <a:pt x="131028" y="66514"/>
                </a:lnTo>
                <a:cubicBezTo>
                  <a:pt x="131361" y="66314"/>
                  <a:pt x="131728" y="66114"/>
                  <a:pt x="132095" y="65914"/>
                </a:cubicBezTo>
                <a:close/>
                <a:moveTo>
                  <a:pt x="129560" y="65847"/>
                </a:moveTo>
                <a:lnTo>
                  <a:pt x="129560" y="66881"/>
                </a:lnTo>
                <a:cubicBezTo>
                  <a:pt x="129226" y="67048"/>
                  <a:pt x="128859" y="67248"/>
                  <a:pt x="128526" y="67415"/>
                </a:cubicBezTo>
                <a:lnTo>
                  <a:pt x="128526" y="66381"/>
                </a:lnTo>
                <a:cubicBezTo>
                  <a:pt x="128859" y="66214"/>
                  <a:pt x="129226" y="66014"/>
                  <a:pt x="129560" y="65847"/>
                </a:cubicBezTo>
                <a:close/>
                <a:moveTo>
                  <a:pt x="100973" y="66514"/>
                </a:moveTo>
                <a:cubicBezTo>
                  <a:pt x="101473" y="66548"/>
                  <a:pt x="101874" y="66948"/>
                  <a:pt x="101907" y="67448"/>
                </a:cubicBezTo>
                <a:cubicBezTo>
                  <a:pt x="101473" y="67282"/>
                  <a:pt x="101106" y="67115"/>
                  <a:pt x="100739" y="66948"/>
                </a:cubicBezTo>
                <a:lnTo>
                  <a:pt x="100739" y="66548"/>
                </a:lnTo>
                <a:cubicBezTo>
                  <a:pt x="100806" y="66514"/>
                  <a:pt x="100906" y="66514"/>
                  <a:pt x="100973" y="66514"/>
                </a:cubicBezTo>
                <a:close/>
                <a:moveTo>
                  <a:pt x="149274" y="66314"/>
                </a:moveTo>
                <a:cubicBezTo>
                  <a:pt x="149574" y="66448"/>
                  <a:pt x="149874" y="66581"/>
                  <a:pt x="150208" y="66681"/>
                </a:cubicBezTo>
                <a:lnTo>
                  <a:pt x="150208" y="67448"/>
                </a:lnTo>
                <a:cubicBezTo>
                  <a:pt x="149874" y="67382"/>
                  <a:pt x="149574" y="67315"/>
                  <a:pt x="149274" y="67248"/>
                </a:cubicBezTo>
                <a:lnTo>
                  <a:pt x="149274" y="66314"/>
                </a:lnTo>
                <a:close/>
                <a:moveTo>
                  <a:pt x="177327" y="67215"/>
                </a:moveTo>
                <a:lnTo>
                  <a:pt x="177327" y="67315"/>
                </a:lnTo>
                <a:lnTo>
                  <a:pt x="176727" y="67482"/>
                </a:lnTo>
                <a:cubicBezTo>
                  <a:pt x="176927" y="67382"/>
                  <a:pt x="177127" y="67315"/>
                  <a:pt x="177327" y="67215"/>
                </a:cubicBezTo>
                <a:close/>
                <a:moveTo>
                  <a:pt x="184132" y="65480"/>
                </a:moveTo>
                <a:lnTo>
                  <a:pt x="184132" y="67115"/>
                </a:lnTo>
                <a:lnTo>
                  <a:pt x="183198" y="67549"/>
                </a:lnTo>
                <a:lnTo>
                  <a:pt x="183198" y="65881"/>
                </a:lnTo>
                <a:cubicBezTo>
                  <a:pt x="183498" y="65747"/>
                  <a:pt x="183832" y="65614"/>
                  <a:pt x="184132" y="65480"/>
                </a:cubicBezTo>
                <a:close/>
                <a:moveTo>
                  <a:pt x="147006" y="67248"/>
                </a:moveTo>
                <a:cubicBezTo>
                  <a:pt x="147306" y="67315"/>
                  <a:pt x="147606" y="67415"/>
                  <a:pt x="147940" y="67515"/>
                </a:cubicBezTo>
                <a:lnTo>
                  <a:pt x="147940" y="67582"/>
                </a:lnTo>
                <a:lnTo>
                  <a:pt x="147006" y="67248"/>
                </a:lnTo>
                <a:close/>
                <a:moveTo>
                  <a:pt x="134597" y="66014"/>
                </a:moveTo>
                <a:lnTo>
                  <a:pt x="134597" y="66981"/>
                </a:lnTo>
                <a:cubicBezTo>
                  <a:pt x="134230" y="67215"/>
                  <a:pt x="133896" y="67415"/>
                  <a:pt x="133529" y="67615"/>
                </a:cubicBezTo>
                <a:lnTo>
                  <a:pt x="133529" y="66581"/>
                </a:lnTo>
                <a:lnTo>
                  <a:pt x="134597" y="66014"/>
                </a:lnTo>
                <a:close/>
                <a:moveTo>
                  <a:pt x="175059" y="66148"/>
                </a:moveTo>
                <a:lnTo>
                  <a:pt x="175059" y="67382"/>
                </a:lnTo>
                <a:lnTo>
                  <a:pt x="174125" y="67682"/>
                </a:lnTo>
                <a:lnTo>
                  <a:pt x="174125" y="66481"/>
                </a:lnTo>
                <a:cubicBezTo>
                  <a:pt x="174459" y="66381"/>
                  <a:pt x="174759" y="66248"/>
                  <a:pt x="175059" y="66148"/>
                </a:cubicBezTo>
                <a:close/>
                <a:moveTo>
                  <a:pt x="150408" y="66781"/>
                </a:moveTo>
                <a:cubicBezTo>
                  <a:pt x="150708" y="66881"/>
                  <a:pt x="151009" y="67015"/>
                  <a:pt x="151309" y="67115"/>
                </a:cubicBezTo>
                <a:lnTo>
                  <a:pt x="151309" y="67715"/>
                </a:lnTo>
                <a:cubicBezTo>
                  <a:pt x="151009" y="67649"/>
                  <a:pt x="150708" y="67582"/>
                  <a:pt x="150408" y="67515"/>
                </a:cubicBezTo>
                <a:lnTo>
                  <a:pt x="150408" y="66781"/>
                </a:lnTo>
                <a:close/>
                <a:moveTo>
                  <a:pt x="102774" y="67482"/>
                </a:moveTo>
                <a:lnTo>
                  <a:pt x="102941" y="67582"/>
                </a:lnTo>
                <a:lnTo>
                  <a:pt x="102941" y="67849"/>
                </a:lnTo>
                <a:lnTo>
                  <a:pt x="102774" y="67782"/>
                </a:lnTo>
                <a:lnTo>
                  <a:pt x="102774" y="67482"/>
                </a:lnTo>
                <a:close/>
                <a:moveTo>
                  <a:pt x="130828" y="66648"/>
                </a:moveTo>
                <a:lnTo>
                  <a:pt x="130828" y="67482"/>
                </a:lnTo>
                <a:cubicBezTo>
                  <a:pt x="130461" y="67649"/>
                  <a:pt x="130127" y="67782"/>
                  <a:pt x="129760" y="67915"/>
                </a:cubicBezTo>
                <a:lnTo>
                  <a:pt x="129760" y="67215"/>
                </a:lnTo>
                <a:cubicBezTo>
                  <a:pt x="130127" y="67048"/>
                  <a:pt x="130461" y="66848"/>
                  <a:pt x="130828" y="66648"/>
                </a:cubicBezTo>
                <a:close/>
                <a:moveTo>
                  <a:pt x="151509" y="67182"/>
                </a:moveTo>
                <a:cubicBezTo>
                  <a:pt x="151843" y="67282"/>
                  <a:pt x="152143" y="67382"/>
                  <a:pt x="152443" y="67482"/>
                </a:cubicBezTo>
                <a:lnTo>
                  <a:pt x="152443" y="67915"/>
                </a:lnTo>
                <a:lnTo>
                  <a:pt x="152410" y="67915"/>
                </a:lnTo>
                <a:cubicBezTo>
                  <a:pt x="152109" y="67849"/>
                  <a:pt x="151809" y="67782"/>
                  <a:pt x="151509" y="67749"/>
                </a:cubicBezTo>
                <a:lnTo>
                  <a:pt x="151509" y="67182"/>
                </a:lnTo>
                <a:close/>
                <a:moveTo>
                  <a:pt x="128326" y="66481"/>
                </a:moveTo>
                <a:lnTo>
                  <a:pt x="128326" y="67482"/>
                </a:lnTo>
                <a:cubicBezTo>
                  <a:pt x="127959" y="67649"/>
                  <a:pt x="127625" y="67815"/>
                  <a:pt x="127258" y="67982"/>
                </a:cubicBezTo>
                <a:lnTo>
                  <a:pt x="127258" y="66981"/>
                </a:lnTo>
                <a:cubicBezTo>
                  <a:pt x="127625" y="66815"/>
                  <a:pt x="127959" y="66648"/>
                  <a:pt x="128326" y="66481"/>
                </a:cubicBezTo>
                <a:close/>
                <a:moveTo>
                  <a:pt x="148140" y="67549"/>
                </a:moveTo>
                <a:lnTo>
                  <a:pt x="148574" y="67682"/>
                </a:lnTo>
                <a:lnTo>
                  <a:pt x="149074" y="67915"/>
                </a:lnTo>
                <a:lnTo>
                  <a:pt x="149074" y="67982"/>
                </a:lnTo>
                <a:lnTo>
                  <a:pt x="148140" y="67682"/>
                </a:lnTo>
                <a:lnTo>
                  <a:pt x="148140" y="67549"/>
                </a:lnTo>
                <a:close/>
                <a:moveTo>
                  <a:pt x="152643" y="67549"/>
                </a:moveTo>
                <a:cubicBezTo>
                  <a:pt x="152943" y="67649"/>
                  <a:pt x="153277" y="67749"/>
                  <a:pt x="153577" y="67815"/>
                </a:cubicBezTo>
                <a:lnTo>
                  <a:pt x="153577" y="68049"/>
                </a:lnTo>
                <a:lnTo>
                  <a:pt x="152643" y="67915"/>
                </a:lnTo>
                <a:lnTo>
                  <a:pt x="152643" y="67549"/>
                </a:lnTo>
                <a:close/>
                <a:moveTo>
                  <a:pt x="173925" y="66581"/>
                </a:moveTo>
                <a:lnTo>
                  <a:pt x="173925" y="67749"/>
                </a:lnTo>
                <a:cubicBezTo>
                  <a:pt x="173625" y="67849"/>
                  <a:pt x="173325" y="67949"/>
                  <a:pt x="173024" y="68049"/>
                </a:cubicBezTo>
                <a:lnTo>
                  <a:pt x="173024" y="66881"/>
                </a:lnTo>
                <a:cubicBezTo>
                  <a:pt x="173325" y="66781"/>
                  <a:pt x="173625" y="66681"/>
                  <a:pt x="173925" y="66581"/>
                </a:cubicBezTo>
                <a:close/>
                <a:moveTo>
                  <a:pt x="182998" y="65981"/>
                </a:moveTo>
                <a:lnTo>
                  <a:pt x="182998" y="67649"/>
                </a:lnTo>
                <a:cubicBezTo>
                  <a:pt x="182665" y="67782"/>
                  <a:pt x="182364" y="67915"/>
                  <a:pt x="182064" y="68049"/>
                </a:cubicBezTo>
                <a:lnTo>
                  <a:pt x="182064" y="66381"/>
                </a:lnTo>
                <a:cubicBezTo>
                  <a:pt x="182364" y="66248"/>
                  <a:pt x="182665" y="66114"/>
                  <a:pt x="182998" y="65981"/>
                </a:cubicBezTo>
                <a:close/>
                <a:moveTo>
                  <a:pt x="153777" y="67882"/>
                </a:moveTo>
                <a:cubicBezTo>
                  <a:pt x="154077" y="67982"/>
                  <a:pt x="154411" y="68082"/>
                  <a:pt x="154711" y="68149"/>
                </a:cubicBezTo>
                <a:lnTo>
                  <a:pt x="154711" y="68216"/>
                </a:lnTo>
                <a:cubicBezTo>
                  <a:pt x="154411" y="68182"/>
                  <a:pt x="154077" y="68149"/>
                  <a:pt x="153777" y="68082"/>
                </a:cubicBezTo>
                <a:lnTo>
                  <a:pt x="153777" y="67882"/>
                </a:lnTo>
                <a:close/>
                <a:moveTo>
                  <a:pt x="133329" y="66715"/>
                </a:moveTo>
                <a:lnTo>
                  <a:pt x="133329" y="67715"/>
                </a:lnTo>
                <a:cubicBezTo>
                  <a:pt x="132962" y="67915"/>
                  <a:pt x="132629" y="68116"/>
                  <a:pt x="132262" y="68282"/>
                </a:cubicBezTo>
                <a:lnTo>
                  <a:pt x="132262" y="67248"/>
                </a:lnTo>
                <a:cubicBezTo>
                  <a:pt x="132629" y="67082"/>
                  <a:pt x="132962" y="66915"/>
                  <a:pt x="133329" y="66715"/>
                </a:cubicBezTo>
                <a:close/>
                <a:moveTo>
                  <a:pt x="172824" y="66915"/>
                </a:moveTo>
                <a:lnTo>
                  <a:pt x="172824" y="68116"/>
                </a:lnTo>
                <a:lnTo>
                  <a:pt x="171890" y="68349"/>
                </a:lnTo>
                <a:lnTo>
                  <a:pt x="171890" y="67215"/>
                </a:lnTo>
                <a:cubicBezTo>
                  <a:pt x="172190" y="67115"/>
                  <a:pt x="172491" y="67015"/>
                  <a:pt x="172824" y="66915"/>
                </a:cubicBezTo>
                <a:close/>
                <a:moveTo>
                  <a:pt x="129560" y="67315"/>
                </a:moveTo>
                <a:lnTo>
                  <a:pt x="129560" y="68016"/>
                </a:lnTo>
                <a:cubicBezTo>
                  <a:pt x="129226" y="68149"/>
                  <a:pt x="128859" y="68282"/>
                  <a:pt x="128526" y="68382"/>
                </a:cubicBezTo>
                <a:lnTo>
                  <a:pt x="128526" y="67849"/>
                </a:lnTo>
                <a:cubicBezTo>
                  <a:pt x="128859" y="67682"/>
                  <a:pt x="129226" y="67515"/>
                  <a:pt x="129560" y="67315"/>
                </a:cubicBezTo>
                <a:close/>
                <a:moveTo>
                  <a:pt x="127058" y="67082"/>
                </a:moveTo>
                <a:lnTo>
                  <a:pt x="127058" y="68049"/>
                </a:lnTo>
                <a:cubicBezTo>
                  <a:pt x="126725" y="68216"/>
                  <a:pt x="126358" y="68349"/>
                  <a:pt x="126024" y="68483"/>
                </a:cubicBezTo>
                <a:lnTo>
                  <a:pt x="126024" y="67549"/>
                </a:lnTo>
                <a:cubicBezTo>
                  <a:pt x="126358" y="67382"/>
                  <a:pt x="126725" y="67248"/>
                  <a:pt x="127058" y="67082"/>
                </a:cubicBezTo>
                <a:close/>
                <a:moveTo>
                  <a:pt x="181864" y="66448"/>
                </a:moveTo>
                <a:lnTo>
                  <a:pt x="181864" y="68116"/>
                </a:lnTo>
                <a:cubicBezTo>
                  <a:pt x="181530" y="68249"/>
                  <a:pt x="181230" y="68382"/>
                  <a:pt x="180930" y="68483"/>
                </a:cubicBezTo>
                <a:lnTo>
                  <a:pt x="180930" y="66781"/>
                </a:lnTo>
                <a:cubicBezTo>
                  <a:pt x="181230" y="66681"/>
                  <a:pt x="181530" y="66548"/>
                  <a:pt x="181864" y="66448"/>
                </a:cubicBezTo>
                <a:close/>
                <a:moveTo>
                  <a:pt x="100739" y="67649"/>
                </a:moveTo>
                <a:cubicBezTo>
                  <a:pt x="101106" y="67849"/>
                  <a:pt x="101507" y="68049"/>
                  <a:pt x="101907" y="68216"/>
                </a:cubicBezTo>
                <a:lnTo>
                  <a:pt x="101907" y="68516"/>
                </a:lnTo>
                <a:lnTo>
                  <a:pt x="100739" y="68516"/>
                </a:lnTo>
                <a:lnTo>
                  <a:pt x="100739" y="67649"/>
                </a:lnTo>
                <a:close/>
                <a:moveTo>
                  <a:pt x="171690" y="67282"/>
                </a:moveTo>
                <a:lnTo>
                  <a:pt x="171690" y="68416"/>
                </a:lnTo>
                <a:lnTo>
                  <a:pt x="171090" y="68583"/>
                </a:lnTo>
                <a:lnTo>
                  <a:pt x="170756" y="68616"/>
                </a:lnTo>
                <a:lnTo>
                  <a:pt x="170756" y="67549"/>
                </a:lnTo>
                <a:lnTo>
                  <a:pt x="171690" y="67282"/>
                </a:lnTo>
                <a:close/>
                <a:moveTo>
                  <a:pt x="151509" y="68349"/>
                </a:moveTo>
                <a:lnTo>
                  <a:pt x="152276" y="68483"/>
                </a:lnTo>
                <a:lnTo>
                  <a:pt x="152443" y="68516"/>
                </a:lnTo>
                <a:lnTo>
                  <a:pt x="152443" y="68749"/>
                </a:lnTo>
                <a:cubicBezTo>
                  <a:pt x="152143" y="68616"/>
                  <a:pt x="151843" y="68483"/>
                  <a:pt x="151509" y="68382"/>
                </a:cubicBezTo>
                <a:lnTo>
                  <a:pt x="151509" y="68349"/>
                </a:lnTo>
                <a:close/>
                <a:moveTo>
                  <a:pt x="170556" y="67615"/>
                </a:moveTo>
                <a:lnTo>
                  <a:pt x="170556" y="68649"/>
                </a:lnTo>
                <a:lnTo>
                  <a:pt x="169622" y="68749"/>
                </a:lnTo>
                <a:lnTo>
                  <a:pt x="169622" y="67815"/>
                </a:lnTo>
                <a:lnTo>
                  <a:pt x="169689" y="67815"/>
                </a:lnTo>
                <a:cubicBezTo>
                  <a:pt x="169955" y="67749"/>
                  <a:pt x="170256" y="67682"/>
                  <a:pt x="170556" y="67615"/>
                </a:cubicBezTo>
                <a:close/>
                <a:moveTo>
                  <a:pt x="128326" y="67949"/>
                </a:moveTo>
                <a:lnTo>
                  <a:pt x="128326" y="68449"/>
                </a:lnTo>
                <a:cubicBezTo>
                  <a:pt x="127959" y="68583"/>
                  <a:pt x="127625" y="68683"/>
                  <a:pt x="127258" y="68783"/>
                </a:cubicBezTo>
                <a:lnTo>
                  <a:pt x="127258" y="68416"/>
                </a:lnTo>
                <a:cubicBezTo>
                  <a:pt x="127625" y="68282"/>
                  <a:pt x="127959" y="68116"/>
                  <a:pt x="128326" y="67949"/>
                </a:cubicBezTo>
                <a:close/>
                <a:moveTo>
                  <a:pt x="169422" y="67882"/>
                </a:moveTo>
                <a:lnTo>
                  <a:pt x="169422" y="68749"/>
                </a:lnTo>
                <a:lnTo>
                  <a:pt x="168488" y="68849"/>
                </a:lnTo>
                <a:lnTo>
                  <a:pt x="168488" y="68082"/>
                </a:lnTo>
                <a:cubicBezTo>
                  <a:pt x="168788" y="68016"/>
                  <a:pt x="169122" y="67949"/>
                  <a:pt x="169422" y="67882"/>
                </a:cubicBezTo>
                <a:close/>
                <a:moveTo>
                  <a:pt x="132095" y="67348"/>
                </a:moveTo>
                <a:lnTo>
                  <a:pt x="132095" y="68382"/>
                </a:lnTo>
                <a:cubicBezTo>
                  <a:pt x="131728" y="68549"/>
                  <a:pt x="131361" y="68716"/>
                  <a:pt x="131028" y="68883"/>
                </a:cubicBezTo>
                <a:lnTo>
                  <a:pt x="131028" y="67815"/>
                </a:lnTo>
                <a:cubicBezTo>
                  <a:pt x="131361" y="67682"/>
                  <a:pt x="131728" y="67515"/>
                  <a:pt x="132095" y="67348"/>
                </a:cubicBezTo>
                <a:close/>
                <a:moveTo>
                  <a:pt x="180730" y="66848"/>
                </a:moveTo>
                <a:lnTo>
                  <a:pt x="180730" y="68549"/>
                </a:lnTo>
                <a:cubicBezTo>
                  <a:pt x="180430" y="68683"/>
                  <a:pt x="180096" y="68783"/>
                  <a:pt x="179796" y="68883"/>
                </a:cubicBezTo>
                <a:lnTo>
                  <a:pt x="179796" y="67182"/>
                </a:lnTo>
                <a:cubicBezTo>
                  <a:pt x="180096" y="67048"/>
                  <a:pt x="180430" y="66948"/>
                  <a:pt x="180730" y="66848"/>
                </a:cubicBezTo>
                <a:close/>
                <a:moveTo>
                  <a:pt x="168288" y="68116"/>
                </a:moveTo>
                <a:lnTo>
                  <a:pt x="168288" y="68849"/>
                </a:lnTo>
                <a:lnTo>
                  <a:pt x="167354" y="68916"/>
                </a:lnTo>
                <a:lnTo>
                  <a:pt x="167354" y="68316"/>
                </a:lnTo>
                <a:cubicBezTo>
                  <a:pt x="167654" y="68249"/>
                  <a:pt x="167987" y="68182"/>
                  <a:pt x="168288" y="68116"/>
                </a:cubicBezTo>
                <a:close/>
                <a:moveTo>
                  <a:pt x="163751" y="68849"/>
                </a:moveTo>
                <a:lnTo>
                  <a:pt x="163751" y="68950"/>
                </a:lnTo>
                <a:cubicBezTo>
                  <a:pt x="163584" y="68950"/>
                  <a:pt x="163384" y="68916"/>
                  <a:pt x="163217" y="68916"/>
                </a:cubicBezTo>
                <a:lnTo>
                  <a:pt x="163751" y="68849"/>
                </a:lnTo>
                <a:close/>
                <a:moveTo>
                  <a:pt x="166019" y="68549"/>
                </a:moveTo>
                <a:lnTo>
                  <a:pt x="166019" y="68950"/>
                </a:lnTo>
                <a:lnTo>
                  <a:pt x="165085" y="68950"/>
                </a:lnTo>
                <a:lnTo>
                  <a:pt x="165085" y="68683"/>
                </a:lnTo>
                <a:cubicBezTo>
                  <a:pt x="165419" y="68649"/>
                  <a:pt x="165719" y="68616"/>
                  <a:pt x="166019" y="68549"/>
                </a:cubicBezTo>
                <a:close/>
                <a:moveTo>
                  <a:pt x="167153" y="68382"/>
                </a:moveTo>
                <a:lnTo>
                  <a:pt x="167153" y="68916"/>
                </a:lnTo>
                <a:cubicBezTo>
                  <a:pt x="166853" y="68916"/>
                  <a:pt x="166520" y="68950"/>
                  <a:pt x="166219" y="68950"/>
                </a:cubicBezTo>
                <a:lnTo>
                  <a:pt x="166219" y="68516"/>
                </a:lnTo>
                <a:lnTo>
                  <a:pt x="167153" y="68382"/>
                </a:lnTo>
                <a:close/>
                <a:moveTo>
                  <a:pt x="164885" y="68716"/>
                </a:moveTo>
                <a:lnTo>
                  <a:pt x="164885" y="68983"/>
                </a:lnTo>
                <a:cubicBezTo>
                  <a:pt x="164585" y="68983"/>
                  <a:pt x="164285" y="68983"/>
                  <a:pt x="163951" y="68950"/>
                </a:cubicBezTo>
                <a:lnTo>
                  <a:pt x="163951" y="68849"/>
                </a:lnTo>
                <a:cubicBezTo>
                  <a:pt x="164285" y="68816"/>
                  <a:pt x="164585" y="68749"/>
                  <a:pt x="164885" y="68716"/>
                </a:cubicBezTo>
                <a:close/>
                <a:moveTo>
                  <a:pt x="152643" y="68516"/>
                </a:moveTo>
                <a:lnTo>
                  <a:pt x="153577" y="68683"/>
                </a:lnTo>
                <a:lnTo>
                  <a:pt x="153577" y="69083"/>
                </a:lnTo>
                <a:lnTo>
                  <a:pt x="153244" y="69016"/>
                </a:lnTo>
                <a:lnTo>
                  <a:pt x="152643" y="68849"/>
                </a:lnTo>
                <a:lnTo>
                  <a:pt x="152643" y="68516"/>
                </a:lnTo>
                <a:close/>
                <a:moveTo>
                  <a:pt x="127058" y="68516"/>
                </a:moveTo>
                <a:lnTo>
                  <a:pt x="127058" y="68883"/>
                </a:lnTo>
                <a:cubicBezTo>
                  <a:pt x="126725" y="68983"/>
                  <a:pt x="126358" y="69083"/>
                  <a:pt x="126024" y="69183"/>
                </a:cubicBezTo>
                <a:lnTo>
                  <a:pt x="126024" y="68950"/>
                </a:lnTo>
                <a:cubicBezTo>
                  <a:pt x="126358" y="68816"/>
                  <a:pt x="126725" y="68649"/>
                  <a:pt x="127058" y="68516"/>
                </a:cubicBezTo>
                <a:close/>
                <a:moveTo>
                  <a:pt x="179596" y="67248"/>
                </a:moveTo>
                <a:lnTo>
                  <a:pt x="179596" y="68983"/>
                </a:lnTo>
                <a:cubicBezTo>
                  <a:pt x="179295" y="69083"/>
                  <a:pt x="178962" y="69183"/>
                  <a:pt x="178662" y="69283"/>
                </a:cubicBezTo>
                <a:lnTo>
                  <a:pt x="178662" y="67549"/>
                </a:lnTo>
                <a:cubicBezTo>
                  <a:pt x="178962" y="67448"/>
                  <a:pt x="179295" y="67348"/>
                  <a:pt x="179596" y="67248"/>
                </a:cubicBezTo>
                <a:close/>
                <a:moveTo>
                  <a:pt x="153777" y="68683"/>
                </a:moveTo>
                <a:lnTo>
                  <a:pt x="154711" y="68816"/>
                </a:lnTo>
                <a:lnTo>
                  <a:pt x="154711" y="69316"/>
                </a:lnTo>
                <a:cubicBezTo>
                  <a:pt x="154411" y="69250"/>
                  <a:pt x="154077" y="69183"/>
                  <a:pt x="153777" y="69150"/>
                </a:cubicBezTo>
                <a:lnTo>
                  <a:pt x="153777" y="68683"/>
                </a:lnTo>
                <a:close/>
                <a:moveTo>
                  <a:pt x="130828" y="67915"/>
                </a:moveTo>
                <a:lnTo>
                  <a:pt x="130828" y="68983"/>
                </a:lnTo>
                <a:cubicBezTo>
                  <a:pt x="130461" y="69150"/>
                  <a:pt x="130127" y="69316"/>
                  <a:pt x="129760" y="69450"/>
                </a:cubicBezTo>
                <a:lnTo>
                  <a:pt x="129760" y="68349"/>
                </a:lnTo>
                <a:cubicBezTo>
                  <a:pt x="130127" y="68216"/>
                  <a:pt x="130461" y="68049"/>
                  <a:pt x="130828" y="67915"/>
                </a:cubicBezTo>
                <a:close/>
                <a:moveTo>
                  <a:pt x="154911" y="68849"/>
                </a:moveTo>
                <a:cubicBezTo>
                  <a:pt x="155212" y="68883"/>
                  <a:pt x="155545" y="68883"/>
                  <a:pt x="155845" y="68916"/>
                </a:cubicBezTo>
                <a:lnTo>
                  <a:pt x="155845" y="69483"/>
                </a:lnTo>
                <a:cubicBezTo>
                  <a:pt x="155545" y="69417"/>
                  <a:pt x="155212" y="69383"/>
                  <a:pt x="154911" y="69316"/>
                </a:cubicBezTo>
                <a:lnTo>
                  <a:pt x="154911" y="68849"/>
                </a:lnTo>
                <a:close/>
                <a:moveTo>
                  <a:pt x="165519" y="69550"/>
                </a:moveTo>
                <a:lnTo>
                  <a:pt x="165085" y="69583"/>
                </a:lnTo>
                <a:lnTo>
                  <a:pt x="165085" y="69550"/>
                </a:lnTo>
                <a:close/>
                <a:moveTo>
                  <a:pt x="156046" y="68950"/>
                </a:moveTo>
                <a:cubicBezTo>
                  <a:pt x="156346" y="68950"/>
                  <a:pt x="156679" y="68983"/>
                  <a:pt x="156980" y="69016"/>
                </a:cubicBezTo>
                <a:lnTo>
                  <a:pt x="156980" y="69617"/>
                </a:lnTo>
                <a:lnTo>
                  <a:pt x="156046" y="69483"/>
                </a:lnTo>
                <a:lnTo>
                  <a:pt x="156046" y="68950"/>
                </a:lnTo>
                <a:close/>
                <a:moveTo>
                  <a:pt x="178462" y="67615"/>
                </a:moveTo>
                <a:lnTo>
                  <a:pt x="178462" y="69350"/>
                </a:lnTo>
                <a:lnTo>
                  <a:pt x="177528" y="69650"/>
                </a:lnTo>
                <a:lnTo>
                  <a:pt x="177528" y="67882"/>
                </a:lnTo>
                <a:lnTo>
                  <a:pt x="178462" y="67615"/>
                </a:lnTo>
                <a:close/>
                <a:moveTo>
                  <a:pt x="157180" y="69016"/>
                </a:moveTo>
                <a:cubicBezTo>
                  <a:pt x="157480" y="69016"/>
                  <a:pt x="157813" y="69050"/>
                  <a:pt x="158114" y="69050"/>
                </a:cubicBezTo>
                <a:lnTo>
                  <a:pt x="158114" y="69717"/>
                </a:lnTo>
                <a:cubicBezTo>
                  <a:pt x="157780" y="69683"/>
                  <a:pt x="157480" y="69650"/>
                  <a:pt x="157180" y="69617"/>
                </a:cubicBezTo>
                <a:lnTo>
                  <a:pt x="157180" y="69016"/>
                </a:lnTo>
                <a:close/>
                <a:moveTo>
                  <a:pt x="163951" y="69550"/>
                </a:moveTo>
                <a:cubicBezTo>
                  <a:pt x="164285" y="69550"/>
                  <a:pt x="164585" y="69583"/>
                  <a:pt x="164885" y="69583"/>
                </a:cubicBezTo>
                <a:lnTo>
                  <a:pt x="164885" y="69650"/>
                </a:lnTo>
                <a:lnTo>
                  <a:pt x="163951" y="69717"/>
                </a:lnTo>
                <a:lnTo>
                  <a:pt x="163951" y="69550"/>
                </a:lnTo>
                <a:close/>
                <a:moveTo>
                  <a:pt x="159248" y="69083"/>
                </a:moveTo>
                <a:lnTo>
                  <a:pt x="159248" y="69783"/>
                </a:lnTo>
                <a:cubicBezTo>
                  <a:pt x="158914" y="69783"/>
                  <a:pt x="158614" y="69750"/>
                  <a:pt x="158314" y="69717"/>
                </a:cubicBezTo>
                <a:lnTo>
                  <a:pt x="158314" y="69083"/>
                </a:lnTo>
                <a:close/>
                <a:moveTo>
                  <a:pt x="162817" y="69483"/>
                </a:moveTo>
                <a:lnTo>
                  <a:pt x="163751" y="69550"/>
                </a:lnTo>
                <a:lnTo>
                  <a:pt x="163751" y="69750"/>
                </a:lnTo>
                <a:cubicBezTo>
                  <a:pt x="163451" y="69750"/>
                  <a:pt x="163151" y="69783"/>
                  <a:pt x="162817" y="69783"/>
                </a:cubicBezTo>
                <a:lnTo>
                  <a:pt x="162817" y="69483"/>
                </a:lnTo>
                <a:close/>
                <a:moveTo>
                  <a:pt x="160582" y="69316"/>
                </a:moveTo>
                <a:cubicBezTo>
                  <a:pt x="160882" y="69350"/>
                  <a:pt x="161183" y="69383"/>
                  <a:pt x="161516" y="69417"/>
                </a:cubicBezTo>
                <a:lnTo>
                  <a:pt x="161516" y="69817"/>
                </a:lnTo>
                <a:lnTo>
                  <a:pt x="160582" y="69817"/>
                </a:lnTo>
                <a:lnTo>
                  <a:pt x="160582" y="69316"/>
                </a:lnTo>
                <a:close/>
                <a:moveTo>
                  <a:pt x="161716" y="69417"/>
                </a:moveTo>
                <a:cubicBezTo>
                  <a:pt x="162016" y="69450"/>
                  <a:pt x="162317" y="69450"/>
                  <a:pt x="162617" y="69483"/>
                </a:cubicBezTo>
                <a:lnTo>
                  <a:pt x="162617" y="69783"/>
                </a:lnTo>
                <a:lnTo>
                  <a:pt x="161716" y="69817"/>
                </a:lnTo>
                <a:lnTo>
                  <a:pt x="161716" y="69417"/>
                </a:lnTo>
                <a:close/>
                <a:moveTo>
                  <a:pt x="159448" y="69150"/>
                </a:moveTo>
                <a:cubicBezTo>
                  <a:pt x="159748" y="69216"/>
                  <a:pt x="160048" y="69250"/>
                  <a:pt x="160382" y="69283"/>
                </a:cubicBezTo>
                <a:lnTo>
                  <a:pt x="160382" y="69850"/>
                </a:lnTo>
                <a:lnTo>
                  <a:pt x="159448" y="69817"/>
                </a:lnTo>
                <a:lnTo>
                  <a:pt x="159448" y="69150"/>
                </a:lnTo>
                <a:close/>
                <a:moveTo>
                  <a:pt x="129560" y="68416"/>
                </a:moveTo>
                <a:lnTo>
                  <a:pt x="129560" y="69517"/>
                </a:lnTo>
                <a:cubicBezTo>
                  <a:pt x="129226" y="69650"/>
                  <a:pt x="128859" y="69783"/>
                  <a:pt x="128526" y="69917"/>
                </a:cubicBezTo>
                <a:lnTo>
                  <a:pt x="128526" y="68816"/>
                </a:lnTo>
                <a:cubicBezTo>
                  <a:pt x="128859" y="68683"/>
                  <a:pt x="129226" y="68549"/>
                  <a:pt x="129560" y="68416"/>
                </a:cubicBezTo>
                <a:close/>
                <a:moveTo>
                  <a:pt x="177327" y="67949"/>
                </a:moveTo>
                <a:lnTo>
                  <a:pt x="177327" y="69717"/>
                </a:lnTo>
                <a:lnTo>
                  <a:pt x="176393" y="69950"/>
                </a:lnTo>
                <a:lnTo>
                  <a:pt x="176393" y="68182"/>
                </a:lnTo>
                <a:lnTo>
                  <a:pt x="177327" y="67949"/>
                </a:lnTo>
                <a:close/>
                <a:moveTo>
                  <a:pt x="176227" y="68249"/>
                </a:moveTo>
                <a:lnTo>
                  <a:pt x="176227" y="70017"/>
                </a:lnTo>
                <a:cubicBezTo>
                  <a:pt x="175893" y="70084"/>
                  <a:pt x="175593" y="70184"/>
                  <a:pt x="175293" y="70250"/>
                </a:cubicBezTo>
                <a:lnTo>
                  <a:pt x="175293" y="68483"/>
                </a:lnTo>
                <a:lnTo>
                  <a:pt x="175860" y="68349"/>
                </a:lnTo>
                <a:lnTo>
                  <a:pt x="176227" y="68249"/>
                </a:lnTo>
                <a:close/>
                <a:moveTo>
                  <a:pt x="128326" y="68883"/>
                </a:moveTo>
                <a:lnTo>
                  <a:pt x="128326" y="69984"/>
                </a:lnTo>
                <a:cubicBezTo>
                  <a:pt x="127959" y="70117"/>
                  <a:pt x="127625" y="70250"/>
                  <a:pt x="127258" y="70351"/>
                </a:cubicBezTo>
                <a:lnTo>
                  <a:pt x="127258" y="69216"/>
                </a:lnTo>
                <a:cubicBezTo>
                  <a:pt x="127625" y="69116"/>
                  <a:pt x="127959" y="69016"/>
                  <a:pt x="128326" y="68883"/>
                </a:cubicBezTo>
                <a:close/>
                <a:moveTo>
                  <a:pt x="157180" y="70217"/>
                </a:moveTo>
                <a:lnTo>
                  <a:pt x="158114" y="70317"/>
                </a:lnTo>
                <a:lnTo>
                  <a:pt x="158114" y="70451"/>
                </a:lnTo>
                <a:lnTo>
                  <a:pt x="157847" y="70384"/>
                </a:lnTo>
                <a:lnTo>
                  <a:pt x="157180" y="70217"/>
                </a:lnTo>
                <a:close/>
                <a:moveTo>
                  <a:pt x="175059" y="68483"/>
                </a:moveTo>
                <a:lnTo>
                  <a:pt x="175059" y="70250"/>
                </a:lnTo>
                <a:cubicBezTo>
                  <a:pt x="174759" y="70317"/>
                  <a:pt x="174459" y="70384"/>
                  <a:pt x="174125" y="70451"/>
                </a:cubicBezTo>
                <a:lnTo>
                  <a:pt x="174125" y="68683"/>
                </a:lnTo>
                <a:cubicBezTo>
                  <a:pt x="174459" y="68616"/>
                  <a:pt x="174759" y="68549"/>
                  <a:pt x="175059" y="68483"/>
                </a:cubicBezTo>
                <a:close/>
                <a:moveTo>
                  <a:pt x="158314" y="70317"/>
                </a:moveTo>
                <a:lnTo>
                  <a:pt x="159248" y="70384"/>
                </a:lnTo>
                <a:lnTo>
                  <a:pt x="159248" y="70684"/>
                </a:lnTo>
                <a:cubicBezTo>
                  <a:pt x="158914" y="70617"/>
                  <a:pt x="158614" y="70551"/>
                  <a:pt x="158314" y="70484"/>
                </a:cubicBezTo>
                <a:lnTo>
                  <a:pt x="158314" y="70317"/>
                </a:lnTo>
                <a:close/>
                <a:moveTo>
                  <a:pt x="173925" y="68716"/>
                </a:moveTo>
                <a:lnTo>
                  <a:pt x="173925" y="70484"/>
                </a:lnTo>
                <a:lnTo>
                  <a:pt x="173024" y="70684"/>
                </a:lnTo>
                <a:lnTo>
                  <a:pt x="173024" y="68883"/>
                </a:lnTo>
                <a:cubicBezTo>
                  <a:pt x="173325" y="68849"/>
                  <a:pt x="173625" y="68783"/>
                  <a:pt x="173925" y="68716"/>
                </a:cubicBezTo>
                <a:close/>
                <a:moveTo>
                  <a:pt x="127058" y="69283"/>
                </a:moveTo>
                <a:lnTo>
                  <a:pt x="127058" y="70417"/>
                </a:lnTo>
                <a:cubicBezTo>
                  <a:pt x="126725" y="70517"/>
                  <a:pt x="126358" y="70617"/>
                  <a:pt x="126024" y="70717"/>
                </a:cubicBezTo>
                <a:lnTo>
                  <a:pt x="126024" y="69583"/>
                </a:lnTo>
                <a:lnTo>
                  <a:pt x="127058" y="69283"/>
                </a:lnTo>
                <a:close/>
                <a:moveTo>
                  <a:pt x="172824" y="68916"/>
                </a:moveTo>
                <a:lnTo>
                  <a:pt x="172824" y="70717"/>
                </a:lnTo>
                <a:lnTo>
                  <a:pt x="171890" y="70851"/>
                </a:lnTo>
                <a:lnTo>
                  <a:pt x="171890" y="69083"/>
                </a:lnTo>
                <a:cubicBezTo>
                  <a:pt x="172190" y="69050"/>
                  <a:pt x="172491" y="68983"/>
                  <a:pt x="172824" y="68916"/>
                </a:cubicBezTo>
                <a:close/>
                <a:moveTo>
                  <a:pt x="159448" y="70417"/>
                </a:moveTo>
                <a:lnTo>
                  <a:pt x="160382" y="70451"/>
                </a:lnTo>
                <a:lnTo>
                  <a:pt x="160382" y="70884"/>
                </a:lnTo>
                <a:cubicBezTo>
                  <a:pt x="160048" y="70851"/>
                  <a:pt x="159748" y="70784"/>
                  <a:pt x="159448" y="70717"/>
                </a:cubicBezTo>
                <a:lnTo>
                  <a:pt x="159448" y="70417"/>
                </a:lnTo>
                <a:close/>
                <a:moveTo>
                  <a:pt x="206415" y="66948"/>
                </a:moveTo>
                <a:lnTo>
                  <a:pt x="207482" y="67248"/>
                </a:lnTo>
                <a:lnTo>
                  <a:pt x="207482" y="70918"/>
                </a:lnTo>
                <a:lnTo>
                  <a:pt x="206415" y="70951"/>
                </a:lnTo>
                <a:lnTo>
                  <a:pt x="206415" y="66948"/>
                </a:lnTo>
                <a:close/>
                <a:moveTo>
                  <a:pt x="205114" y="66581"/>
                </a:moveTo>
                <a:lnTo>
                  <a:pt x="205548" y="66715"/>
                </a:lnTo>
                <a:lnTo>
                  <a:pt x="206181" y="66881"/>
                </a:lnTo>
                <a:lnTo>
                  <a:pt x="206181" y="70951"/>
                </a:lnTo>
                <a:lnTo>
                  <a:pt x="205114" y="70984"/>
                </a:lnTo>
                <a:lnTo>
                  <a:pt x="205114" y="66581"/>
                </a:lnTo>
                <a:close/>
                <a:moveTo>
                  <a:pt x="171690" y="69116"/>
                </a:moveTo>
                <a:lnTo>
                  <a:pt x="171690" y="70918"/>
                </a:lnTo>
                <a:cubicBezTo>
                  <a:pt x="171356" y="70951"/>
                  <a:pt x="171056" y="70984"/>
                  <a:pt x="170756" y="71018"/>
                </a:cubicBezTo>
                <a:lnTo>
                  <a:pt x="170756" y="69316"/>
                </a:lnTo>
                <a:lnTo>
                  <a:pt x="171290" y="69183"/>
                </a:lnTo>
                <a:lnTo>
                  <a:pt x="171690" y="69116"/>
                </a:lnTo>
                <a:close/>
                <a:moveTo>
                  <a:pt x="203846" y="66181"/>
                </a:moveTo>
                <a:lnTo>
                  <a:pt x="204914" y="66514"/>
                </a:lnTo>
                <a:lnTo>
                  <a:pt x="204914" y="70984"/>
                </a:lnTo>
                <a:lnTo>
                  <a:pt x="203846" y="71018"/>
                </a:lnTo>
                <a:lnTo>
                  <a:pt x="203846" y="66181"/>
                </a:lnTo>
                <a:close/>
                <a:moveTo>
                  <a:pt x="161516" y="70451"/>
                </a:moveTo>
                <a:lnTo>
                  <a:pt x="161516" y="71051"/>
                </a:lnTo>
                <a:lnTo>
                  <a:pt x="160582" y="70918"/>
                </a:lnTo>
                <a:lnTo>
                  <a:pt x="160582" y="70451"/>
                </a:lnTo>
                <a:close/>
                <a:moveTo>
                  <a:pt x="202612" y="65781"/>
                </a:moveTo>
                <a:lnTo>
                  <a:pt x="203680" y="66148"/>
                </a:lnTo>
                <a:lnTo>
                  <a:pt x="203680" y="71018"/>
                </a:lnTo>
                <a:lnTo>
                  <a:pt x="202612" y="71051"/>
                </a:lnTo>
                <a:lnTo>
                  <a:pt x="202612" y="65781"/>
                </a:lnTo>
                <a:close/>
                <a:moveTo>
                  <a:pt x="201345" y="65380"/>
                </a:moveTo>
                <a:lnTo>
                  <a:pt x="202412" y="65714"/>
                </a:lnTo>
                <a:lnTo>
                  <a:pt x="202412" y="71051"/>
                </a:lnTo>
                <a:lnTo>
                  <a:pt x="201345" y="71084"/>
                </a:lnTo>
                <a:lnTo>
                  <a:pt x="201345" y="65380"/>
                </a:lnTo>
                <a:close/>
                <a:moveTo>
                  <a:pt x="134597" y="67448"/>
                </a:moveTo>
                <a:lnTo>
                  <a:pt x="134597" y="71118"/>
                </a:lnTo>
                <a:lnTo>
                  <a:pt x="133529" y="71051"/>
                </a:lnTo>
                <a:lnTo>
                  <a:pt x="133529" y="68049"/>
                </a:lnTo>
                <a:lnTo>
                  <a:pt x="134597" y="67448"/>
                </a:lnTo>
                <a:close/>
                <a:moveTo>
                  <a:pt x="162617" y="70417"/>
                </a:moveTo>
                <a:lnTo>
                  <a:pt x="162617" y="71151"/>
                </a:lnTo>
                <a:cubicBezTo>
                  <a:pt x="162317" y="71151"/>
                  <a:pt x="162016" y="71118"/>
                  <a:pt x="161716" y="71051"/>
                </a:cubicBezTo>
                <a:lnTo>
                  <a:pt x="161716" y="70451"/>
                </a:lnTo>
                <a:lnTo>
                  <a:pt x="162617" y="70417"/>
                </a:lnTo>
                <a:close/>
                <a:moveTo>
                  <a:pt x="170556" y="69350"/>
                </a:moveTo>
                <a:lnTo>
                  <a:pt x="170556" y="71051"/>
                </a:lnTo>
                <a:cubicBezTo>
                  <a:pt x="170222" y="71084"/>
                  <a:pt x="169922" y="71118"/>
                  <a:pt x="169622" y="71151"/>
                </a:cubicBezTo>
                <a:lnTo>
                  <a:pt x="169622" y="69550"/>
                </a:lnTo>
                <a:lnTo>
                  <a:pt x="169855" y="69483"/>
                </a:lnTo>
                <a:lnTo>
                  <a:pt x="170556" y="69350"/>
                </a:lnTo>
                <a:close/>
                <a:moveTo>
                  <a:pt x="199877" y="64847"/>
                </a:moveTo>
                <a:cubicBezTo>
                  <a:pt x="200277" y="65013"/>
                  <a:pt x="200711" y="65147"/>
                  <a:pt x="201178" y="65314"/>
                </a:cubicBezTo>
                <a:lnTo>
                  <a:pt x="201178" y="71118"/>
                </a:lnTo>
                <a:lnTo>
                  <a:pt x="199877" y="71151"/>
                </a:lnTo>
                <a:lnTo>
                  <a:pt x="199877" y="64847"/>
                </a:lnTo>
                <a:close/>
                <a:moveTo>
                  <a:pt x="135798" y="66715"/>
                </a:moveTo>
                <a:lnTo>
                  <a:pt x="135798" y="71218"/>
                </a:lnTo>
                <a:lnTo>
                  <a:pt x="134797" y="71151"/>
                </a:lnTo>
                <a:lnTo>
                  <a:pt x="134797" y="67348"/>
                </a:lnTo>
                <a:cubicBezTo>
                  <a:pt x="135131" y="67148"/>
                  <a:pt x="135464" y="66915"/>
                  <a:pt x="135798" y="66715"/>
                </a:cubicBezTo>
                <a:close/>
                <a:moveTo>
                  <a:pt x="169422" y="69583"/>
                </a:moveTo>
                <a:lnTo>
                  <a:pt x="169422" y="71151"/>
                </a:lnTo>
                <a:cubicBezTo>
                  <a:pt x="169088" y="71185"/>
                  <a:pt x="168788" y="71218"/>
                  <a:pt x="168488" y="71218"/>
                </a:cubicBezTo>
                <a:lnTo>
                  <a:pt x="168488" y="69750"/>
                </a:lnTo>
                <a:lnTo>
                  <a:pt x="169422" y="69583"/>
                </a:lnTo>
                <a:close/>
                <a:moveTo>
                  <a:pt x="175092" y="70884"/>
                </a:moveTo>
                <a:lnTo>
                  <a:pt x="175059" y="71218"/>
                </a:lnTo>
                <a:lnTo>
                  <a:pt x="174125" y="71151"/>
                </a:lnTo>
                <a:lnTo>
                  <a:pt x="174125" y="71084"/>
                </a:lnTo>
                <a:lnTo>
                  <a:pt x="174659" y="70984"/>
                </a:lnTo>
                <a:lnTo>
                  <a:pt x="175092" y="70884"/>
                </a:lnTo>
                <a:close/>
                <a:moveTo>
                  <a:pt x="163751" y="70351"/>
                </a:moveTo>
                <a:lnTo>
                  <a:pt x="163751" y="71251"/>
                </a:lnTo>
                <a:cubicBezTo>
                  <a:pt x="163451" y="71218"/>
                  <a:pt x="163151" y="71218"/>
                  <a:pt x="162817" y="71185"/>
                </a:cubicBezTo>
                <a:lnTo>
                  <a:pt x="162817" y="70417"/>
                </a:lnTo>
                <a:lnTo>
                  <a:pt x="163751" y="70351"/>
                </a:lnTo>
                <a:close/>
                <a:moveTo>
                  <a:pt x="195974" y="63379"/>
                </a:moveTo>
                <a:cubicBezTo>
                  <a:pt x="196775" y="63712"/>
                  <a:pt x="197642" y="64046"/>
                  <a:pt x="198609" y="64413"/>
                </a:cubicBezTo>
                <a:lnTo>
                  <a:pt x="198643" y="71185"/>
                </a:lnTo>
                <a:lnTo>
                  <a:pt x="195974" y="71251"/>
                </a:lnTo>
                <a:lnTo>
                  <a:pt x="195974" y="63612"/>
                </a:lnTo>
                <a:cubicBezTo>
                  <a:pt x="195974" y="63512"/>
                  <a:pt x="195974" y="63446"/>
                  <a:pt x="195974" y="63379"/>
                </a:cubicBezTo>
                <a:close/>
                <a:moveTo>
                  <a:pt x="167153" y="69984"/>
                </a:moveTo>
                <a:lnTo>
                  <a:pt x="167153" y="71285"/>
                </a:lnTo>
                <a:lnTo>
                  <a:pt x="166219" y="71285"/>
                </a:lnTo>
                <a:lnTo>
                  <a:pt x="166219" y="70084"/>
                </a:lnTo>
                <a:lnTo>
                  <a:pt x="167153" y="69984"/>
                </a:lnTo>
                <a:close/>
                <a:moveTo>
                  <a:pt x="168288" y="69817"/>
                </a:moveTo>
                <a:lnTo>
                  <a:pt x="168288" y="71251"/>
                </a:lnTo>
                <a:lnTo>
                  <a:pt x="167354" y="71285"/>
                </a:lnTo>
                <a:lnTo>
                  <a:pt x="167354" y="69950"/>
                </a:lnTo>
                <a:cubicBezTo>
                  <a:pt x="167654" y="69917"/>
                  <a:pt x="167987" y="69850"/>
                  <a:pt x="168288" y="69817"/>
                </a:cubicBezTo>
                <a:close/>
                <a:moveTo>
                  <a:pt x="164885" y="70284"/>
                </a:moveTo>
                <a:lnTo>
                  <a:pt x="164885" y="71318"/>
                </a:lnTo>
                <a:lnTo>
                  <a:pt x="163951" y="71251"/>
                </a:lnTo>
                <a:lnTo>
                  <a:pt x="163951" y="70351"/>
                </a:lnTo>
                <a:lnTo>
                  <a:pt x="164885" y="70284"/>
                </a:lnTo>
                <a:close/>
                <a:moveTo>
                  <a:pt x="166019" y="70150"/>
                </a:moveTo>
                <a:lnTo>
                  <a:pt x="166019" y="71318"/>
                </a:lnTo>
                <a:lnTo>
                  <a:pt x="165085" y="71318"/>
                </a:lnTo>
                <a:lnTo>
                  <a:pt x="165085" y="70250"/>
                </a:lnTo>
                <a:lnTo>
                  <a:pt x="166019" y="70150"/>
                </a:lnTo>
                <a:close/>
                <a:moveTo>
                  <a:pt x="176227" y="70651"/>
                </a:moveTo>
                <a:lnTo>
                  <a:pt x="176227" y="71351"/>
                </a:lnTo>
                <a:lnTo>
                  <a:pt x="175293" y="71285"/>
                </a:lnTo>
                <a:lnTo>
                  <a:pt x="175293" y="70884"/>
                </a:lnTo>
                <a:cubicBezTo>
                  <a:pt x="175593" y="70818"/>
                  <a:pt x="175893" y="70751"/>
                  <a:pt x="176227" y="70651"/>
                </a:cubicBezTo>
                <a:close/>
                <a:moveTo>
                  <a:pt x="193472" y="62311"/>
                </a:moveTo>
                <a:lnTo>
                  <a:pt x="194173" y="62645"/>
                </a:lnTo>
                <a:cubicBezTo>
                  <a:pt x="194240" y="62812"/>
                  <a:pt x="194273" y="63012"/>
                  <a:pt x="194273" y="63212"/>
                </a:cubicBezTo>
                <a:lnTo>
                  <a:pt x="194273" y="71318"/>
                </a:lnTo>
                <a:lnTo>
                  <a:pt x="191638" y="71385"/>
                </a:lnTo>
                <a:lnTo>
                  <a:pt x="191638" y="63579"/>
                </a:lnTo>
                <a:cubicBezTo>
                  <a:pt x="192238" y="63179"/>
                  <a:pt x="192872" y="62745"/>
                  <a:pt x="193472" y="62311"/>
                </a:cubicBezTo>
                <a:close/>
                <a:moveTo>
                  <a:pt x="188636" y="65414"/>
                </a:moveTo>
                <a:lnTo>
                  <a:pt x="188636" y="71451"/>
                </a:lnTo>
                <a:lnTo>
                  <a:pt x="187702" y="71485"/>
                </a:lnTo>
                <a:lnTo>
                  <a:pt x="187702" y="65947"/>
                </a:lnTo>
                <a:cubicBezTo>
                  <a:pt x="188002" y="65781"/>
                  <a:pt x="188335" y="65614"/>
                  <a:pt x="188636" y="65414"/>
                </a:cubicBezTo>
                <a:close/>
                <a:moveTo>
                  <a:pt x="189736" y="64780"/>
                </a:moveTo>
                <a:lnTo>
                  <a:pt x="189736" y="71451"/>
                </a:lnTo>
                <a:lnTo>
                  <a:pt x="188869" y="71485"/>
                </a:lnTo>
                <a:lnTo>
                  <a:pt x="188869" y="65314"/>
                </a:lnTo>
                <a:lnTo>
                  <a:pt x="189736" y="64780"/>
                </a:lnTo>
                <a:close/>
                <a:moveTo>
                  <a:pt x="138300" y="65214"/>
                </a:moveTo>
                <a:cubicBezTo>
                  <a:pt x="138900" y="65280"/>
                  <a:pt x="139334" y="65781"/>
                  <a:pt x="139300" y="66381"/>
                </a:cubicBezTo>
                <a:lnTo>
                  <a:pt x="139300" y="71518"/>
                </a:lnTo>
                <a:lnTo>
                  <a:pt x="137265" y="71351"/>
                </a:lnTo>
                <a:lnTo>
                  <a:pt x="137265" y="66381"/>
                </a:lnTo>
                <a:cubicBezTo>
                  <a:pt x="137265" y="66081"/>
                  <a:pt x="137366" y="65781"/>
                  <a:pt x="137599" y="65547"/>
                </a:cubicBezTo>
                <a:cubicBezTo>
                  <a:pt x="137699" y="65447"/>
                  <a:pt x="137833" y="65380"/>
                  <a:pt x="137966" y="65280"/>
                </a:cubicBezTo>
                <a:cubicBezTo>
                  <a:pt x="138066" y="65247"/>
                  <a:pt x="138166" y="65214"/>
                  <a:pt x="138300" y="65214"/>
                </a:cubicBezTo>
                <a:close/>
                <a:moveTo>
                  <a:pt x="187501" y="66047"/>
                </a:moveTo>
                <a:lnTo>
                  <a:pt x="187501" y="71485"/>
                </a:lnTo>
                <a:lnTo>
                  <a:pt x="186567" y="71518"/>
                </a:lnTo>
                <a:lnTo>
                  <a:pt x="186567" y="66548"/>
                </a:lnTo>
                <a:lnTo>
                  <a:pt x="187501" y="66047"/>
                </a:lnTo>
                <a:close/>
                <a:moveTo>
                  <a:pt x="186367" y="66681"/>
                </a:moveTo>
                <a:lnTo>
                  <a:pt x="186367" y="71518"/>
                </a:lnTo>
                <a:lnTo>
                  <a:pt x="185433" y="71551"/>
                </a:lnTo>
                <a:lnTo>
                  <a:pt x="185433" y="67148"/>
                </a:lnTo>
                <a:cubicBezTo>
                  <a:pt x="185767" y="66981"/>
                  <a:pt x="186067" y="66815"/>
                  <a:pt x="186367" y="66681"/>
                </a:cubicBezTo>
                <a:close/>
                <a:moveTo>
                  <a:pt x="185266" y="67248"/>
                </a:moveTo>
                <a:lnTo>
                  <a:pt x="185266" y="71585"/>
                </a:lnTo>
                <a:lnTo>
                  <a:pt x="184332" y="71618"/>
                </a:lnTo>
                <a:lnTo>
                  <a:pt x="184332" y="67682"/>
                </a:lnTo>
                <a:cubicBezTo>
                  <a:pt x="184633" y="67549"/>
                  <a:pt x="184966" y="67415"/>
                  <a:pt x="185266" y="67248"/>
                </a:cubicBezTo>
                <a:close/>
                <a:moveTo>
                  <a:pt x="184132" y="67782"/>
                </a:moveTo>
                <a:lnTo>
                  <a:pt x="184132" y="71618"/>
                </a:lnTo>
                <a:lnTo>
                  <a:pt x="183198" y="71652"/>
                </a:lnTo>
                <a:lnTo>
                  <a:pt x="183198" y="68216"/>
                </a:lnTo>
                <a:lnTo>
                  <a:pt x="184132" y="67782"/>
                </a:lnTo>
                <a:close/>
                <a:moveTo>
                  <a:pt x="182998" y="68282"/>
                </a:moveTo>
                <a:lnTo>
                  <a:pt x="182998" y="71652"/>
                </a:lnTo>
                <a:lnTo>
                  <a:pt x="182064" y="71685"/>
                </a:lnTo>
                <a:lnTo>
                  <a:pt x="182064" y="68716"/>
                </a:lnTo>
                <a:cubicBezTo>
                  <a:pt x="182364" y="68583"/>
                  <a:pt x="182665" y="68449"/>
                  <a:pt x="182998" y="68282"/>
                </a:cubicBezTo>
                <a:close/>
                <a:moveTo>
                  <a:pt x="181864" y="68783"/>
                </a:moveTo>
                <a:lnTo>
                  <a:pt x="181864" y="71685"/>
                </a:lnTo>
                <a:lnTo>
                  <a:pt x="180930" y="71718"/>
                </a:lnTo>
                <a:lnTo>
                  <a:pt x="180930" y="69150"/>
                </a:lnTo>
                <a:cubicBezTo>
                  <a:pt x="181230" y="69016"/>
                  <a:pt x="181530" y="68916"/>
                  <a:pt x="181864" y="68783"/>
                </a:cubicBezTo>
                <a:close/>
                <a:moveTo>
                  <a:pt x="180730" y="69216"/>
                </a:moveTo>
                <a:lnTo>
                  <a:pt x="180730" y="71718"/>
                </a:lnTo>
                <a:lnTo>
                  <a:pt x="179796" y="71752"/>
                </a:lnTo>
                <a:lnTo>
                  <a:pt x="179796" y="69550"/>
                </a:lnTo>
                <a:lnTo>
                  <a:pt x="180730" y="69216"/>
                </a:lnTo>
                <a:close/>
                <a:moveTo>
                  <a:pt x="141669" y="65547"/>
                </a:moveTo>
                <a:cubicBezTo>
                  <a:pt x="141902" y="65647"/>
                  <a:pt x="142102" y="65781"/>
                  <a:pt x="142336" y="65881"/>
                </a:cubicBezTo>
                <a:cubicBezTo>
                  <a:pt x="142536" y="66114"/>
                  <a:pt x="142636" y="66414"/>
                  <a:pt x="142636" y="66715"/>
                </a:cubicBezTo>
                <a:lnTo>
                  <a:pt x="142636" y="71785"/>
                </a:lnTo>
                <a:lnTo>
                  <a:pt x="140601" y="71618"/>
                </a:lnTo>
                <a:lnTo>
                  <a:pt x="140601" y="66715"/>
                </a:lnTo>
                <a:cubicBezTo>
                  <a:pt x="140568" y="66114"/>
                  <a:pt x="141035" y="65580"/>
                  <a:pt x="141635" y="65547"/>
                </a:cubicBezTo>
                <a:close/>
                <a:moveTo>
                  <a:pt x="179596" y="69617"/>
                </a:moveTo>
                <a:lnTo>
                  <a:pt x="179596" y="71752"/>
                </a:lnTo>
                <a:lnTo>
                  <a:pt x="178662" y="71785"/>
                </a:lnTo>
                <a:lnTo>
                  <a:pt x="178662" y="69950"/>
                </a:lnTo>
                <a:cubicBezTo>
                  <a:pt x="178962" y="69850"/>
                  <a:pt x="179295" y="69717"/>
                  <a:pt x="179596" y="69617"/>
                </a:cubicBezTo>
                <a:close/>
                <a:moveTo>
                  <a:pt x="178462" y="70017"/>
                </a:moveTo>
                <a:lnTo>
                  <a:pt x="178462" y="71785"/>
                </a:lnTo>
                <a:lnTo>
                  <a:pt x="177528" y="71818"/>
                </a:lnTo>
                <a:lnTo>
                  <a:pt x="177528" y="70284"/>
                </a:lnTo>
                <a:cubicBezTo>
                  <a:pt x="177861" y="70217"/>
                  <a:pt x="178161" y="70117"/>
                  <a:pt x="178462" y="70017"/>
                </a:cubicBezTo>
                <a:close/>
                <a:moveTo>
                  <a:pt x="177327" y="70351"/>
                </a:moveTo>
                <a:lnTo>
                  <a:pt x="177327" y="71818"/>
                </a:lnTo>
                <a:lnTo>
                  <a:pt x="176393" y="71852"/>
                </a:lnTo>
                <a:lnTo>
                  <a:pt x="176393" y="70617"/>
                </a:lnTo>
                <a:lnTo>
                  <a:pt x="177327" y="70351"/>
                </a:lnTo>
                <a:close/>
                <a:moveTo>
                  <a:pt x="172057" y="71485"/>
                </a:moveTo>
                <a:lnTo>
                  <a:pt x="172057" y="71952"/>
                </a:lnTo>
                <a:lnTo>
                  <a:pt x="171890" y="71952"/>
                </a:lnTo>
                <a:lnTo>
                  <a:pt x="171890" y="71485"/>
                </a:lnTo>
                <a:close/>
                <a:moveTo>
                  <a:pt x="170556" y="71685"/>
                </a:moveTo>
                <a:lnTo>
                  <a:pt x="170556" y="71985"/>
                </a:lnTo>
                <a:lnTo>
                  <a:pt x="169622" y="72018"/>
                </a:lnTo>
                <a:lnTo>
                  <a:pt x="169622" y="71752"/>
                </a:lnTo>
                <a:cubicBezTo>
                  <a:pt x="169922" y="71752"/>
                  <a:pt x="170222" y="71718"/>
                  <a:pt x="170556" y="71685"/>
                </a:cubicBezTo>
                <a:close/>
                <a:moveTo>
                  <a:pt x="171690" y="71551"/>
                </a:moveTo>
                <a:lnTo>
                  <a:pt x="171690" y="71985"/>
                </a:lnTo>
                <a:lnTo>
                  <a:pt x="170756" y="72018"/>
                </a:lnTo>
                <a:lnTo>
                  <a:pt x="170756" y="71652"/>
                </a:lnTo>
                <a:cubicBezTo>
                  <a:pt x="171056" y="71618"/>
                  <a:pt x="171356" y="71585"/>
                  <a:pt x="171690" y="71551"/>
                </a:cubicBezTo>
                <a:close/>
                <a:moveTo>
                  <a:pt x="169422" y="71785"/>
                </a:moveTo>
                <a:lnTo>
                  <a:pt x="169422" y="72018"/>
                </a:lnTo>
                <a:lnTo>
                  <a:pt x="168488" y="72052"/>
                </a:lnTo>
                <a:lnTo>
                  <a:pt x="168488" y="71852"/>
                </a:lnTo>
                <a:cubicBezTo>
                  <a:pt x="168788" y="71852"/>
                  <a:pt x="169122" y="71818"/>
                  <a:pt x="169422" y="71785"/>
                </a:cubicBezTo>
                <a:close/>
                <a:moveTo>
                  <a:pt x="168288" y="71852"/>
                </a:moveTo>
                <a:lnTo>
                  <a:pt x="168288" y="72085"/>
                </a:lnTo>
                <a:lnTo>
                  <a:pt x="167354" y="72085"/>
                </a:lnTo>
                <a:lnTo>
                  <a:pt x="167354" y="71885"/>
                </a:lnTo>
                <a:cubicBezTo>
                  <a:pt x="167654" y="71885"/>
                  <a:pt x="167987" y="71885"/>
                  <a:pt x="168288" y="71852"/>
                </a:cubicBezTo>
                <a:close/>
                <a:moveTo>
                  <a:pt x="167153" y="71952"/>
                </a:moveTo>
                <a:lnTo>
                  <a:pt x="167153" y="72119"/>
                </a:lnTo>
                <a:lnTo>
                  <a:pt x="166219" y="72152"/>
                </a:lnTo>
                <a:lnTo>
                  <a:pt x="166219" y="71952"/>
                </a:lnTo>
                <a:close/>
                <a:moveTo>
                  <a:pt x="163951" y="71885"/>
                </a:moveTo>
                <a:cubicBezTo>
                  <a:pt x="164285" y="71885"/>
                  <a:pt x="164585" y="71918"/>
                  <a:pt x="164885" y="71918"/>
                </a:cubicBezTo>
                <a:lnTo>
                  <a:pt x="164885" y="72185"/>
                </a:lnTo>
                <a:lnTo>
                  <a:pt x="163951" y="72185"/>
                </a:lnTo>
                <a:lnTo>
                  <a:pt x="163951" y="71885"/>
                </a:lnTo>
                <a:close/>
                <a:moveTo>
                  <a:pt x="166019" y="71918"/>
                </a:moveTo>
                <a:lnTo>
                  <a:pt x="166019" y="72152"/>
                </a:lnTo>
                <a:lnTo>
                  <a:pt x="165085" y="72185"/>
                </a:lnTo>
                <a:lnTo>
                  <a:pt x="165085" y="71918"/>
                </a:lnTo>
                <a:close/>
                <a:moveTo>
                  <a:pt x="162817" y="71785"/>
                </a:moveTo>
                <a:cubicBezTo>
                  <a:pt x="163151" y="71818"/>
                  <a:pt x="163451" y="71852"/>
                  <a:pt x="163751" y="71852"/>
                </a:cubicBezTo>
                <a:lnTo>
                  <a:pt x="163751" y="72219"/>
                </a:lnTo>
                <a:lnTo>
                  <a:pt x="162817" y="72252"/>
                </a:lnTo>
                <a:lnTo>
                  <a:pt x="162817" y="71785"/>
                </a:lnTo>
                <a:close/>
                <a:moveTo>
                  <a:pt x="161716" y="71685"/>
                </a:moveTo>
                <a:cubicBezTo>
                  <a:pt x="162016" y="71718"/>
                  <a:pt x="162317" y="71752"/>
                  <a:pt x="162617" y="71785"/>
                </a:cubicBezTo>
                <a:lnTo>
                  <a:pt x="162617" y="72285"/>
                </a:lnTo>
                <a:lnTo>
                  <a:pt x="161716" y="72319"/>
                </a:lnTo>
                <a:lnTo>
                  <a:pt x="161716" y="71685"/>
                </a:lnTo>
                <a:close/>
                <a:moveTo>
                  <a:pt x="159448" y="71351"/>
                </a:moveTo>
                <a:cubicBezTo>
                  <a:pt x="159748" y="71385"/>
                  <a:pt x="160048" y="71451"/>
                  <a:pt x="160382" y="71485"/>
                </a:cubicBezTo>
                <a:lnTo>
                  <a:pt x="160382" y="72319"/>
                </a:lnTo>
                <a:lnTo>
                  <a:pt x="159448" y="72352"/>
                </a:lnTo>
                <a:lnTo>
                  <a:pt x="159448" y="71351"/>
                </a:lnTo>
                <a:close/>
                <a:moveTo>
                  <a:pt x="160582" y="71551"/>
                </a:moveTo>
                <a:cubicBezTo>
                  <a:pt x="160882" y="71585"/>
                  <a:pt x="161183" y="71618"/>
                  <a:pt x="161516" y="71652"/>
                </a:cubicBezTo>
                <a:lnTo>
                  <a:pt x="161516" y="72319"/>
                </a:lnTo>
                <a:lnTo>
                  <a:pt x="160582" y="72352"/>
                </a:lnTo>
                <a:lnTo>
                  <a:pt x="160582" y="71551"/>
                </a:lnTo>
                <a:close/>
                <a:moveTo>
                  <a:pt x="158314" y="71084"/>
                </a:moveTo>
                <a:cubicBezTo>
                  <a:pt x="158614" y="71151"/>
                  <a:pt x="158914" y="71218"/>
                  <a:pt x="159248" y="71285"/>
                </a:cubicBezTo>
                <a:lnTo>
                  <a:pt x="159248" y="72352"/>
                </a:lnTo>
                <a:lnTo>
                  <a:pt x="158314" y="72385"/>
                </a:lnTo>
                <a:lnTo>
                  <a:pt x="158314" y="71084"/>
                </a:lnTo>
                <a:close/>
                <a:moveTo>
                  <a:pt x="157180" y="70851"/>
                </a:moveTo>
                <a:lnTo>
                  <a:pt x="157680" y="70951"/>
                </a:lnTo>
                <a:lnTo>
                  <a:pt x="158080" y="71051"/>
                </a:lnTo>
                <a:lnTo>
                  <a:pt x="158080" y="72385"/>
                </a:lnTo>
                <a:lnTo>
                  <a:pt x="157180" y="72419"/>
                </a:lnTo>
                <a:lnTo>
                  <a:pt x="157180" y="70851"/>
                </a:lnTo>
                <a:close/>
                <a:moveTo>
                  <a:pt x="156046" y="70551"/>
                </a:moveTo>
                <a:cubicBezTo>
                  <a:pt x="156346" y="70651"/>
                  <a:pt x="156679" y="70717"/>
                  <a:pt x="156980" y="70784"/>
                </a:cubicBezTo>
                <a:lnTo>
                  <a:pt x="156980" y="72419"/>
                </a:lnTo>
                <a:lnTo>
                  <a:pt x="156046" y="72452"/>
                </a:lnTo>
                <a:lnTo>
                  <a:pt x="156046" y="70551"/>
                </a:lnTo>
                <a:close/>
                <a:moveTo>
                  <a:pt x="154911" y="70217"/>
                </a:moveTo>
                <a:cubicBezTo>
                  <a:pt x="155212" y="70317"/>
                  <a:pt x="155545" y="70417"/>
                  <a:pt x="155845" y="70484"/>
                </a:cubicBezTo>
                <a:lnTo>
                  <a:pt x="155845" y="72452"/>
                </a:lnTo>
                <a:lnTo>
                  <a:pt x="154911" y="72485"/>
                </a:lnTo>
                <a:lnTo>
                  <a:pt x="154911" y="70217"/>
                </a:lnTo>
                <a:close/>
                <a:moveTo>
                  <a:pt x="153777" y="69850"/>
                </a:moveTo>
                <a:cubicBezTo>
                  <a:pt x="154077" y="69950"/>
                  <a:pt x="154411" y="70050"/>
                  <a:pt x="154711" y="70150"/>
                </a:cubicBezTo>
                <a:lnTo>
                  <a:pt x="154711" y="72485"/>
                </a:lnTo>
                <a:lnTo>
                  <a:pt x="153777" y="72519"/>
                </a:lnTo>
                <a:lnTo>
                  <a:pt x="153777" y="69850"/>
                </a:lnTo>
                <a:close/>
                <a:moveTo>
                  <a:pt x="151509" y="69283"/>
                </a:moveTo>
                <a:lnTo>
                  <a:pt x="152376" y="69483"/>
                </a:lnTo>
                <a:lnTo>
                  <a:pt x="152443" y="69483"/>
                </a:lnTo>
                <a:lnTo>
                  <a:pt x="152443" y="72552"/>
                </a:lnTo>
                <a:lnTo>
                  <a:pt x="151509" y="72552"/>
                </a:lnTo>
                <a:lnTo>
                  <a:pt x="151509" y="69283"/>
                </a:lnTo>
                <a:close/>
                <a:moveTo>
                  <a:pt x="152643" y="69517"/>
                </a:moveTo>
                <a:lnTo>
                  <a:pt x="153077" y="69617"/>
                </a:lnTo>
                <a:lnTo>
                  <a:pt x="153577" y="69783"/>
                </a:lnTo>
                <a:lnTo>
                  <a:pt x="153577" y="72519"/>
                </a:lnTo>
                <a:lnTo>
                  <a:pt x="152643" y="72552"/>
                </a:lnTo>
                <a:lnTo>
                  <a:pt x="152643" y="69517"/>
                </a:lnTo>
                <a:close/>
                <a:moveTo>
                  <a:pt x="150408" y="68983"/>
                </a:moveTo>
                <a:cubicBezTo>
                  <a:pt x="150708" y="69083"/>
                  <a:pt x="151009" y="69150"/>
                  <a:pt x="151309" y="69250"/>
                </a:cubicBezTo>
                <a:lnTo>
                  <a:pt x="151309" y="72586"/>
                </a:lnTo>
                <a:lnTo>
                  <a:pt x="150408" y="72619"/>
                </a:lnTo>
                <a:lnTo>
                  <a:pt x="150408" y="68983"/>
                </a:lnTo>
                <a:close/>
                <a:moveTo>
                  <a:pt x="149274" y="68649"/>
                </a:moveTo>
                <a:cubicBezTo>
                  <a:pt x="149574" y="68749"/>
                  <a:pt x="149874" y="68849"/>
                  <a:pt x="150208" y="68950"/>
                </a:cubicBezTo>
                <a:lnTo>
                  <a:pt x="150208" y="72619"/>
                </a:lnTo>
                <a:lnTo>
                  <a:pt x="149274" y="72652"/>
                </a:lnTo>
                <a:lnTo>
                  <a:pt x="149274" y="68649"/>
                </a:lnTo>
                <a:close/>
                <a:moveTo>
                  <a:pt x="148140" y="68316"/>
                </a:moveTo>
                <a:cubicBezTo>
                  <a:pt x="148440" y="68416"/>
                  <a:pt x="148740" y="68516"/>
                  <a:pt x="149074" y="68616"/>
                </a:cubicBezTo>
                <a:lnTo>
                  <a:pt x="149074" y="72686"/>
                </a:lnTo>
                <a:lnTo>
                  <a:pt x="148140" y="72686"/>
                </a:lnTo>
                <a:lnTo>
                  <a:pt x="148140" y="68316"/>
                </a:lnTo>
                <a:close/>
                <a:moveTo>
                  <a:pt x="147006" y="67915"/>
                </a:moveTo>
                <a:cubicBezTo>
                  <a:pt x="147306" y="68016"/>
                  <a:pt x="147606" y="68149"/>
                  <a:pt x="147940" y="68249"/>
                </a:cubicBezTo>
                <a:lnTo>
                  <a:pt x="147940" y="72719"/>
                </a:lnTo>
                <a:lnTo>
                  <a:pt x="147006" y="72719"/>
                </a:lnTo>
                <a:lnTo>
                  <a:pt x="147006" y="67915"/>
                </a:lnTo>
                <a:close/>
                <a:moveTo>
                  <a:pt x="145872" y="67482"/>
                </a:moveTo>
                <a:cubicBezTo>
                  <a:pt x="146172" y="67615"/>
                  <a:pt x="146472" y="67715"/>
                  <a:pt x="146806" y="67849"/>
                </a:cubicBezTo>
                <a:lnTo>
                  <a:pt x="146806" y="72752"/>
                </a:lnTo>
                <a:lnTo>
                  <a:pt x="145872" y="72752"/>
                </a:lnTo>
                <a:lnTo>
                  <a:pt x="145872" y="67482"/>
                </a:lnTo>
                <a:close/>
                <a:moveTo>
                  <a:pt x="144737" y="67015"/>
                </a:moveTo>
                <a:lnTo>
                  <a:pt x="145671" y="67415"/>
                </a:lnTo>
                <a:lnTo>
                  <a:pt x="145671" y="72752"/>
                </a:lnTo>
                <a:lnTo>
                  <a:pt x="144737" y="72786"/>
                </a:lnTo>
                <a:lnTo>
                  <a:pt x="144737" y="67015"/>
                </a:lnTo>
                <a:close/>
                <a:moveTo>
                  <a:pt x="143603" y="66481"/>
                </a:moveTo>
                <a:cubicBezTo>
                  <a:pt x="143904" y="66648"/>
                  <a:pt x="144204" y="66781"/>
                  <a:pt x="144537" y="66915"/>
                </a:cubicBezTo>
                <a:lnTo>
                  <a:pt x="144537" y="72786"/>
                </a:lnTo>
                <a:lnTo>
                  <a:pt x="143603" y="72819"/>
                </a:lnTo>
                <a:lnTo>
                  <a:pt x="143603" y="66481"/>
                </a:lnTo>
                <a:close/>
                <a:moveTo>
                  <a:pt x="133329" y="68182"/>
                </a:moveTo>
                <a:lnTo>
                  <a:pt x="133329" y="73119"/>
                </a:lnTo>
                <a:lnTo>
                  <a:pt x="132262" y="73153"/>
                </a:lnTo>
                <a:lnTo>
                  <a:pt x="132262" y="68749"/>
                </a:lnTo>
                <a:cubicBezTo>
                  <a:pt x="132629" y="68549"/>
                  <a:pt x="132962" y="68382"/>
                  <a:pt x="133329" y="68182"/>
                </a:cubicBezTo>
                <a:close/>
                <a:moveTo>
                  <a:pt x="132095" y="68816"/>
                </a:moveTo>
                <a:lnTo>
                  <a:pt x="132095" y="73153"/>
                </a:lnTo>
                <a:lnTo>
                  <a:pt x="131028" y="73186"/>
                </a:lnTo>
                <a:lnTo>
                  <a:pt x="131028" y="69316"/>
                </a:lnTo>
                <a:cubicBezTo>
                  <a:pt x="131361" y="69183"/>
                  <a:pt x="131728" y="69016"/>
                  <a:pt x="132095" y="68816"/>
                </a:cubicBezTo>
                <a:close/>
                <a:moveTo>
                  <a:pt x="130828" y="69417"/>
                </a:moveTo>
                <a:lnTo>
                  <a:pt x="130828" y="73186"/>
                </a:lnTo>
                <a:lnTo>
                  <a:pt x="129760" y="73219"/>
                </a:lnTo>
                <a:lnTo>
                  <a:pt x="129760" y="69884"/>
                </a:lnTo>
                <a:lnTo>
                  <a:pt x="130828" y="69417"/>
                </a:lnTo>
                <a:close/>
                <a:moveTo>
                  <a:pt x="129560" y="69950"/>
                </a:moveTo>
                <a:lnTo>
                  <a:pt x="129560" y="73219"/>
                </a:lnTo>
                <a:lnTo>
                  <a:pt x="128526" y="73253"/>
                </a:lnTo>
                <a:lnTo>
                  <a:pt x="128526" y="70351"/>
                </a:lnTo>
                <a:cubicBezTo>
                  <a:pt x="128859" y="70217"/>
                  <a:pt x="129226" y="70084"/>
                  <a:pt x="129560" y="69950"/>
                </a:cubicBezTo>
                <a:close/>
                <a:moveTo>
                  <a:pt x="128326" y="70417"/>
                </a:moveTo>
                <a:lnTo>
                  <a:pt x="128326" y="73286"/>
                </a:lnTo>
                <a:lnTo>
                  <a:pt x="127258" y="73319"/>
                </a:lnTo>
                <a:lnTo>
                  <a:pt x="127258" y="70784"/>
                </a:lnTo>
                <a:cubicBezTo>
                  <a:pt x="127625" y="70684"/>
                  <a:pt x="127959" y="70551"/>
                  <a:pt x="128326" y="70417"/>
                </a:cubicBezTo>
                <a:close/>
                <a:moveTo>
                  <a:pt x="127058" y="70851"/>
                </a:moveTo>
                <a:lnTo>
                  <a:pt x="127058" y="73319"/>
                </a:lnTo>
                <a:lnTo>
                  <a:pt x="126024" y="73353"/>
                </a:lnTo>
                <a:lnTo>
                  <a:pt x="126024" y="71151"/>
                </a:lnTo>
                <a:cubicBezTo>
                  <a:pt x="126358" y="71051"/>
                  <a:pt x="126725" y="70951"/>
                  <a:pt x="127058" y="70851"/>
                </a:cubicBezTo>
                <a:close/>
                <a:moveTo>
                  <a:pt x="133496" y="75721"/>
                </a:moveTo>
                <a:lnTo>
                  <a:pt x="133496" y="79257"/>
                </a:lnTo>
                <a:lnTo>
                  <a:pt x="130094" y="79257"/>
                </a:lnTo>
                <a:lnTo>
                  <a:pt x="130094" y="76722"/>
                </a:lnTo>
                <a:lnTo>
                  <a:pt x="126258" y="76722"/>
                </a:lnTo>
                <a:lnTo>
                  <a:pt x="126258" y="75788"/>
                </a:lnTo>
                <a:lnTo>
                  <a:pt x="133496" y="75721"/>
                </a:lnTo>
                <a:close/>
                <a:moveTo>
                  <a:pt x="165486" y="75421"/>
                </a:moveTo>
                <a:lnTo>
                  <a:pt x="165486" y="77222"/>
                </a:lnTo>
                <a:lnTo>
                  <a:pt x="162984" y="77222"/>
                </a:lnTo>
                <a:lnTo>
                  <a:pt x="162984" y="76355"/>
                </a:lnTo>
                <a:lnTo>
                  <a:pt x="156813" y="76355"/>
                </a:lnTo>
                <a:lnTo>
                  <a:pt x="156813" y="77189"/>
                </a:lnTo>
                <a:lnTo>
                  <a:pt x="155078" y="77189"/>
                </a:lnTo>
                <a:lnTo>
                  <a:pt x="155078" y="83927"/>
                </a:lnTo>
                <a:lnTo>
                  <a:pt x="152310" y="83927"/>
                </a:lnTo>
                <a:lnTo>
                  <a:pt x="152310" y="82192"/>
                </a:lnTo>
                <a:lnTo>
                  <a:pt x="146772" y="82192"/>
                </a:lnTo>
                <a:lnTo>
                  <a:pt x="146772" y="79257"/>
                </a:lnTo>
                <a:lnTo>
                  <a:pt x="143603" y="79257"/>
                </a:lnTo>
                <a:lnTo>
                  <a:pt x="143603" y="75621"/>
                </a:lnTo>
                <a:lnTo>
                  <a:pt x="165486" y="75421"/>
                </a:lnTo>
                <a:close/>
                <a:moveTo>
                  <a:pt x="189703" y="75221"/>
                </a:moveTo>
                <a:lnTo>
                  <a:pt x="189736" y="83927"/>
                </a:lnTo>
                <a:lnTo>
                  <a:pt x="188302" y="83927"/>
                </a:lnTo>
                <a:lnTo>
                  <a:pt x="188302" y="76722"/>
                </a:lnTo>
                <a:lnTo>
                  <a:pt x="184332" y="76722"/>
                </a:lnTo>
                <a:lnTo>
                  <a:pt x="184332" y="75287"/>
                </a:lnTo>
                <a:lnTo>
                  <a:pt x="189703" y="75221"/>
                </a:lnTo>
                <a:close/>
                <a:moveTo>
                  <a:pt x="83060" y="0"/>
                </a:moveTo>
                <a:lnTo>
                  <a:pt x="83060" y="5471"/>
                </a:lnTo>
                <a:lnTo>
                  <a:pt x="82660" y="5471"/>
                </a:lnTo>
                <a:lnTo>
                  <a:pt x="82660" y="11675"/>
                </a:lnTo>
                <a:lnTo>
                  <a:pt x="82393" y="11675"/>
                </a:lnTo>
                <a:lnTo>
                  <a:pt x="80425" y="13643"/>
                </a:lnTo>
                <a:lnTo>
                  <a:pt x="80425" y="16712"/>
                </a:lnTo>
                <a:lnTo>
                  <a:pt x="79491" y="16712"/>
                </a:lnTo>
                <a:lnTo>
                  <a:pt x="79491" y="22650"/>
                </a:lnTo>
                <a:lnTo>
                  <a:pt x="77223" y="22650"/>
                </a:lnTo>
                <a:lnTo>
                  <a:pt x="77223" y="30188"/>
                </a:lnTo>
                <a:lnTo>
                  <a:pt x="75321" y="30188"/>
                </a:lnTo>
                <a:lnTo>
                  <a:pt x="75321" y="65080"/>
                </a:lnTo>
                <a:lnTo>
                  <a:pt x="74587" y="65080"/>
                </a:lnTo>
                <a:lnTo>
                  <a:pt x="74587" y="63646"/>
                </a:lnTo>
                <a:lnTo>
                  <a:pt x="68016" y="63646"/>
                </a:lnTo>
                <a:lnTo>
                  <a:pt x="68016" y="65080"/>
                </a:lnTo>
                <a:lnTo>
                  <a:pt x="65314" y="65080"/>
                </a:lnTo>
                <a:lnTo>
                  <a:pt x="65314" y="59576"/>
                </a:lnTo>
                <a:lnTo>
                  <a:pt x="61912" y="59576"/>
                </a:lnTo>
                <a:lnTo>
                  <a:pt x="61912" y="57708"/>
                </a:lnTo>
                <a:lnTo>
                  <a:pt x="58342" y="57375"/>
                </a:lnTo>
                <a:lnTo>
                  <a:pt x="58342" y="54839"/>
                </a:lnTo>
                <a:lnTo>
                  <a:pt x="53873" y="55306"/>
                </a:lnTo>
                <a:lnTo>
                  <a:pt x="53873" y="56974"/>
                </a:lnTo>
                <a:lnTo>
                  <a:pt x="48702" y="56474"/>
                </a:lnTo>
                <a:lnTo>
                  <a:pt x="48702" y="59576"/>
                </a:lnTo>
                <a:lnTo>
                  <a:pt x="45300" y="59576"/>
                </a:lnTo>
                <a:lnTo>
                  <a:pt x="45300" y="64313"/>
                </a:lnTo>
                <a:lnTo>
                  <a:pt x="41097" y="64313"/>
                </a:lnTo>
                <a:lnTo>
                  <a:pt x="41097" y="76255"/>
                </a:lnTo>
                <a:lnTo>
                  <a:pt x="35860" y="76255"/>
                </a:lnTo>
                <a:lnTo>
                  <a:pt x="35860" y="71918"/>
                </a:lnTo>
                <a:lnTo>
                  <a:pt x="27987" y="71918"/>
                </a:lnTo>
                <a:lnTo>
                  <a:pt x="27987" y="68583"/>
                </a:lnTo>
                <a:lnTo>
                  <a:pt x="26119" y="68783"/>
                </a:lnTo>
                <a:lnTo>
                  <a:pt x="26119" y="66915"/>
                </a:lnTo>
                <a:lnTo>
                  <a:pt x="21683" y="67415"/>
                </a:lnTo>
                <a:lnTo>
                  <a:pt x="21683" y="69250"/>
                </a:lnTo>
                <a:lnTo>
                  <a:pt x="19782" y="69450"/>
                </a:lnTo>
                <a:lnTo>
                  <a:pt x="19782" y="71918"/>
                </a:lnTo>
                <a:lnTo>
                  <a:pt x="15845" y="71918"/>
                </a:lnTo>
                <a:lnTo>
                  <a:pt x="15845" y="74554"/>
                </a:lnTo>
                <a:lnTo>
                  <a:pt x="468" y="74554"/>
                </a:lnTo>
                <a:lnTo>
                  <a:pt x="468" y="76288"/>
                </a:lnTo>
                <a:lnTo>
                  <a:pt x="1" y="76288"/>
                </a:lnTo>
                <a:lnTo>
                  <a:pt x="1" y="90532"/>
                </a:lnTo>
                <a:lnTo>
                  <a:pt x="208316" y="90532"/>
                </a:lnTo>
                <a:lnTo>
                  <a:pt x="208316" y="79824"/>
                </a:lnTo>
                <a:lnTo>
                  <a:pt x="206548" y="79691"/>
                </a:lnTo>
                <a:lnTo>
                  <a:pt x="206548" y="78590"/>
                </a:lnTo>
                <a:lnTo>
                  <a:pt x="202379" y="78290"/>
                </a:lnTo>
                <a:lnTo>
                  <a:pt x="202379" y="79424"/>
                </a:lnTo>
                <a:lnTo>
                  <a:pt x="200611" y="79290"/>
                </a:lnTo>
                <a:lnTo>
                  <a:pt x="200611" y="81292"/>
                </a:lnTo>
                <a:lnTo>
                  <a:pt x="199877" y="81292"/>
                </a:lnTo>
                <a:lnTo>
                  <a:pt x="199877" y="75154"/>
                </a:lnTo>
                <a:lnTo>
                  <a:pt x="208350" y="75054"/>
                </a:lnTo>
                <a:lnTo>
                  <a:pt x="208350" y="70884"/>
                </a:lnTo>
                <a:lnTo>
                  <a:pt x="207682" y="70918"/>
                </a:lnTo>
                <a:lnTo>
                  <a:pt x="207682" y="67315"/>
                </a:lnTo>
                <a:lnTo>
                  <a:pt x="208350" y="67482"/>
                </a:lnTo>
                <a:lnTo>
                  <a:pt x="208350" y="66848"/>
                </a:lnTo>
                <a:lnTo>
                  <a:pt x="207682" y="66681"/>
                </a:lnTo>
                <a:lnTo>
                  <a:pt x="207682" y="65247"/>
                </a:lnTo>
                <a:lnTo>
                  <a:pt x="208350" y="65414"/>
                </a:lnTo>
                <a:lnTo>
                  <a:pt x="208350" y="64813"/>
                </a:lnTo>
                <a:lnTo>
                  <a:pt x="207682" y="64613"/>
                </a:lnTo>
                <a:lnTo>
                  <a:pt x="207682" y="63712"/>
                </a:lnTo>
                <a:cubicBezTo>
                  <a:pt x="207883" y="63779"/>
                  <a:pt x="208116" y="63879"/>
                  <a:pt x="208350" y="63946"/>
                </a:cubicBezTo>
                <a:lnTo>
                  <a:pt x="208350" y="63312"/>
                </a:lnTo>
                <a:cubicBezTo>
                  <a:pt x="208116" y="63245"/>
                  <a:pt x="207883" y="63145"/>
                  <a:pt x="207682" y="63079"/>
                </a:cubicBezTo>
                <a:lnTo>
                  <a:pt x="207682" y="62211"/>
                </a:lnTo>
                <a:lnTo>
                  <a:pt x="208316" y="62478"/>
                </a:lnTo>
                <a:lnTo>
                  <a:pt x="208316" y="61844"/>
                </a:lnTo>
                <a:cubicBezTo>
                  <a:pt x="203880" y="60043"/>
                  <a:pt x="200844" y="58542"/>
                  <a:pt x="199743" y="57975"/>
                </a:cubicBezTo>
                <a:cubicBezTo>
                  <a:pt x="199610" y="57675"/>
                  <a:pt x="199310" y="57441"/>
                  <a:pt x="198976" y="57375"/>
                </a:cubicBezTo>
                <a:lnTo>
                  <a:pt x="197208" y="57074"/>
                </a:lnTo>
                <a:cubicBezTo>
                  <a:pt x="197167" y="57033"/>
                  <a:pt x="197100" y="57005"/>
                  <a:pt x="197032" y="57005"/>
                </a:cubicBezTo>
                <a:cubicBezTo>
                  <a:pt x="196989" y="57005"/>
                  <a:pt x="196946" y="57016"/>
                  <a:pt x="196908" y="57041"/>
                </a:cubicBezTo>
                <a:lnTo>
                  <a:pt x="190904" y="56040"/>
                </a:lnTo>
                <a:cubicBezTo>
                  <a:pt x="190834" y="56026"/>
                  <a:pt x="190765" y="56019"/>
                  <a:pt x="190698" y="56019"/>
                </a:cubicBezTo>
                <a:cubicBezTo>
                  <a:pt x="190152" y="56019"/>
                  <a:pt x="189703" y="56477"/>
                  <a:pt x="189703" y="57041"/>
                </a:cubicBezTo>
                <a:lnTo>
                  <a:pt x="189703" y="57308"/>
                </a:lnTo>
                <a:cubicBezTo>
                  <a:pt x="178182" y="65965"/>
                  <a:pt x="167603" y="68451"/>
                  <a:pt x="159377" y="68451"/>
                </a:cubicBezTo>
                <a:cubicBezTo>
                  <a:pt x="159267" y="68451"/>
                  <a:pt x="159157" y="68450"/>
                  <a:pt x="159048" y="68449"/>
                </a:cubicBezTo>
                <a:lnTo>
                  <a:pt x="158614" y="68382"/>
                </a:lnTo>
                <a:cubicBezTo>
                  <a:pt x="153277" y="67482"/>
                  <a:pt x="148173" y="65547"/>
                  <a:pt x="143603" y="62645"/>
                </a:cubicBezTo>
                <a:cubicBezTo>
                  <a:pt x="143570" y="62278"/>
                  <a:pt x="143303" y="61978"/>
                  <a:pt x="142936" y="61945"/>
                </a:cubicBezTo>
                <a:lnTo>
                  <a:pt x="136732" y="60910"/>
                </a:lnTo>
                <a:cubicBezTo>
                  <a:pt x="136696" y="60905"/>
                  <a:pt x="136661" y="60902"/>
                  <a:pt x="136625" y="60902"/>
                </a:cubicBezTo>
                <a:cubicBezTo>
                  <a:pt x="136461" y="60902"/>
                  <a:pt x="136296" y="60962"/>
                  <a:pt x="136131" y="61044"/>
                </a:cubicBezTo>
                <a:cubicBezTo>
                  <a:pt x="136131" y="61044"/>
                  <a:pt x="136098" y="61077"/>
                  <a:pt x="136065" y="61077"/>
                </a:cubicBezTo>
                <a:cubicBezTo>
                  <a:pt x="132929" y="63579"/>
                  <a:pt x="129460" y="65614"/>
                  <a:pt x="125757" y="67182"/>
                </a:cubicBezTo>
                <a:lnTo>
                  <a:pt x="125757" y="65080"/>
                </a:lnTo>
                <a:lnTo>
                  <a:pt x="116184" y="65080"/>
                </a:lnTo>
                <a:lnTo>
                  <a:pt x="116184" y="68382"/>
                </a:lnTo>
                <a:lnTo>
                  <a:pt x="112948" y="68382"/>
                </a:lnTo>
                <a:lnTo>
                  <a:pt x="112948" y="64280"/>
                </a:lnTo>
                <a:lnTo>
                  <a:pt x="111480" y="64280"/>
                </a:lnTo>
                <a:lnTo>
                  <a:pt x="111480" y="62011"/>
                </a:lnTo>
                <a:lnTo>
                  <a:pt x="107044" y="62478"/>
                </a:lnTo>
                <a:lnTo>
                  <a:pt x="107044" y="64280"/>
                </a:lnTo>
                <a:lnTo>
                  <a:pt x="102941" y="64280"/>
                </a:lnTo>
                <a:lnTo>
                  <a:pt x="102941" y="66148"/>
                </a:lnTo>
                <a:lnTo>
                  <a:pt x="102774" y="66047"/>
                </a:lnTo>
                <a:lnTo>
                  <a:pt x="102774" y="63913"/>
                </a:lnTo>
                <a:cubicBezTo>
                  <a:pt x="102774" y="63546"/>
                  <a:pt x="102507" y="63245"/>
                  <a:pt x="102140" y="63179"/>
                </a:cubicBezTo>
                <a:lnTo>
                  <a:pt x="99338" y="62712"/>
                </a:lnTo>
                <a:lnTo>
                  <a:pt x="99338" y="54839"/>
                </a:lnTo>
                <a:lnTo>
                  <a:pt x="91566" y="55840"/>
                </a:lnTo>
                <a:lnTo>
                  <a:pt x="91566" y="30155"/>
                </a:lnTo>
                <a:lnTo>
                  <a:pt x="89665" y="30155"/>
                </a:lnTo>
                <a:lnTo>
                  <a:pt x="89665" y="22616"/>
                </a:lnTo>
                <a:lnTo>
                  <a:pt x="87397" y="22616"/>
                </a:lnTo>
                <a:lnTo>
                  <a:pt x="87397" y="16712"/>
                </a:lnTo>
                <a:lnTo>
                  <a:pt x="86429" y="16712"/>
                </a:lnTo>
                <a:lnTo>
                  <a:pt x="86429" y="13677"/>
                </a:lnTo>
                <a:lnTo>
                  <a:pt x="84461" y="11709"/>
                </a:lnTo>
                <a:lnTo>
                  <a:pt x="84194" y="11709"/>
                </a:lnTo>
                <a:lnTo>
                  <a:pt x="84194" y="5471"/>
                </a:lnTo>
                <a:lnTo>
                  <a:pt x="83794" y="5471"/>
                </a:lnTo>
                <a:lnTo>
                  <a:pt x="83794" y="0"/>
                </a:lnTo>
                <a:close/>
              </a:path>
            </a:pathLst>
          </a:custGeom>
          <a:solidFill>
            <a:srgbClr val="8AACDD">
              <a:alpha val="75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7795200" y="1456925"/>
            <a:ext cx="1064450" cy="3681982"/>
          </a:xfrm>
          <a:custGeom>
            <a:avLst/>
            <a:gdLst/>
            <a:ahLst/>
            <a:cxnLst/>
            <a:rect l="l" t="t" r="r" b="b"/>
            <a:pathLst>
              <a:path w="38362" h="132696" extrusionOk="0">
                <a:moveTo>
                  <a:pt x="10175" y="1"/>
                </a:moveTo>
                <a:lnTo>
                  <a:pt x="9474" y="901"/>
                </a:lnTo>
                <a:cubicBezTo>
                  <a:pt x="9241" y="1168"/>
                  <a:pt x="6138" y="2135"/>
                  <a:pt x="5972" y="2369"/>
                </a:cubicBezTo>
                <a:cubicBezTo>
                  <a:pt x="5805" y="2602"/>
                  <a:pt x="5438" y="4270"/>
                  <a:pt x="5571" y="4570"/>
                </a:cubicBezTo>
                <a:cubicBezTo>
                  <a:pt x="5671" y="4871"/>
                  <a:pt x="6038" y="5805"/>
                  <a:pt x="6038" y="5805"/>
                </a:cubicBezTo>
                <a:cubicBezTo>
                  <a:pt x="5271" y="5972"/>
                  <a:pt x="4571" y="6305"/>
                  <a:pt x="3937" y="6772"/>
                </a:cubicBezTo>
                <a:lnTo>
                  <a:pt x="3937" y="9207"/>
                </a:lnTo>
                <a:lnTo>
                  <a:pt x="5071" y="10275"/>
                </a:lnTo>
                <a:lnTo>
                  <a:pt x="5571" y="10975"/>
                </a:lnTo>
                <a:lnTo>
                  <a:pt x="5838" y="11742"/>
                </a:lnTo>
                <a:lnTo>
                  <a:pt x="5605" y="12343"/>
                </a:lnTo>
                <a:lnTo>
                  <a:pt x="5838" y="13043"/>
                </a:lnTo>
                <a:lnTo>
                  <a:pt x="5671" y="13510"/>
                </a:lnTo>
                <a:lnTo>
                  <a:pt x="6038" y="14077"/>
                </a:lnTo>
                <a:lnTo>
                  <a:pt x="5905" y="14811"/>
                </a:lnTo>
                <a:cubicBezTo>
                  <a:pt x="5905" y="14811"/>
                  <a:pt x="6205" y="16112"/>
                  <a:pt x="6272" y="16646"/>
                </a:cubicBezTo>
                <a:cubicBezTo>
                  <a:pt x="6339" y="17180"/>
                  <a:pt x="6806" y="19448"/>
                  <a:pt x="6806" y="19448"/>
                </a:cubicBezTo>
                <a:cubicBezTo>
                  <a:pt x="7039" y="20715"/>
                  <a:pt x="7139" y="22016"/>
                  <a:pt x="7106" y="23284"/>
                </a:cubicBezTo>
                <a:cubicBezTo>
                  <a:pt x="7039" y="25385"/>
                  <a:pt x="7940" y="30422"/>
                  <a:pt x="7940" y="30422"/>
                </a:cubicBezTo>
                <a:cubicBezTo>
                  <a:pt x="7940" y="30422"/>
                  <a:pt x="6672" y="32490"/>
                  <a:pt x="6472" y="33558"/>
                </a:cubicBezTo>
                <a:cubicBezTo>
                  <a:pt x="6238" y="34625"/>
                  <a:pt x="5738" y="37828"/>
                  <a:pt x="5872" y="37994"/>
                </a:cubicBezTo>
                <a:cubicBezTo>
                  <a:pt x="5972" y="38161"/>
                  <a:pt x="6939" y="39195"/>
                  <a:pt x="6939" y="39195"/>
                </a:cubicBezTo>
                <a:cubicBezTo>
                  <a:pt x="6872" y="39629"/>
                  <a:pt x="6839" y="40063"/>
                  <a:pt x="6872" y="40496"/>
                </a:cubicBezTo>
                <a:cubicBezTo>
                  <a:pt x="6939" y="40796"/>
                  <a:pt x="8006" y="41664"/>
                  <a:pt x="8006" y="41664"/>
                </a:cubicBezTo>
                <a:cubicBezTo>
                  <a:pt x="8006" y="41664"/>
                  <a:pt x="8040" y="46167"/>
                  <a:pt x="8173" y="46834"/>
                </a:cubicBezTo>
                <a:cubicBezTo>
                  <a:pt x="8307" y="47501"/>
                  <a:pt x="9107" y="48735"/>
                  <a:pt x="9174" y="49336"/>
                </a:cubicBezTo>
                <a:cubicBezTo>
                  <a:pt x="9241" y="49936"/>
                  <a:pt x="7406" y="55841"/>
                  <a:pt x="7506" y="56808"/>
                </a:cubicBezTo>
                <a:cubicBezTo>
                  <a:pt x="7639" y="57742"/>
                  <a:pt x="8707" y="59009"/>
                  <a:pt x="9007" y="59643"/>
                </a:cubicBezTo>
                <a:cubicBezTo>
                  <a:pt x="9274" y="60310"/>
                  <a:pt x="8073" y="64547"/>
                  <a:pt x="8073" y="65214"/>
                </a:cubicBezTo>
                <a:cubicBezTo>
                  <a:pt x="8073" y="65848"/>
                  <a:pt x="9407" y="69017"/>
                  <a:pt x="9407" y="69650"/>
                </a:cubicBezTo>
                <a:cubicBezTo>
                  <a:pt x="9407" y="70318"/>
                  <a:pt x="8373" y="77256"/>
                  <a:pt x="8373" y="77423"/>
                </a:cubicBezTo>
                <a:cubicBezTo>
                  <a:pt x="8373" y="77589"/>
                  <a:pt x="9241" y="78323"/>
                  <a:pt x="9307" y="78690"/>
                </a:cubicBezTo>
                <a:cubicBezTo>
                  <a:pt x="9374" y="79024"/>
                  <a:pt x="8373" y="85895"/>
                  <a:pt x="8373" y="87196"/>
                </a:cubicBezTo>
                <a:cubicBezTo>
                  <a:pt x="8373" y="87763"/>
                  <a:pt x="8140" y="89565"/>
                  <a:pt x="7840" y="91499"/>
                </a:cubicBezTo>
                <a:lnTo>
                  <a:pt x="4037" y="91499"/>
                </a:lnTo>
                <a:lnTo>
                  <a:pt x="4037" y="95102"/>
                </a:lnTo>
                <a:lnTo>
                  <a:pt x="1" y="95102"/>
                </a:lnTo>
                <a:lnTo>
                  <a:pt x="1" y="99005"/>
                </a:lnTo>
                <a:lnTo>
                  <a:pt x="2769" y="99005"/>
                </a:lnTo>
                <a:lnTo>
                  <a:pt x="2769" y="132696"/>
                </a:lnTo>
                <a:lnTo>
                  <a:pt x="35593" y="132696"/>
                </a:lnTo>
                <a:lnTo>
                  <a:pt x="35593" y="99005"/>
                </a:lnTo>
                <a:lnTo>
                  <a:pt x="38361" y="99005"/>
                </a:lnTo>
                <a:lnTo>
                  <a:pt x="38361" y="95102"/>
                </a:lnTo>
                <a:lnTo>
                  <a:pt x="34325" y="95102"/>
                </a:lnTo>
                <a:lnTo>
                  <a:pt x="34325" y="91466"/>
                </a:lnTo>
                <a:lnTo>
                  <a:pt x="29755" y="91466"/>
                </a:lnTo>
                <a:lnTo>
                  <a:pt x="29388" y="88564"/>
                </a:lnTo>
                <a:cubicBezTo>
                  <a:pt x="29822" y="88264"/>
                  <a:pt x="30189" y="87863"/>
                  <a:pt x="30422" y="87396"/>
                </a:cubicBezTo>
                <a:cubicBezTo>
                  <a:pt x="30589" y="86796"/>
                  <a:pt x="30222" y="81792"/>
                  <a:pt x="30222" y="81792"/>
                </a:cubicBezTo>
                <a:lnTo>
                  <a:pt x="30956" y="80325"/>
                </a:lnTo>
                <a:lnTo>
                  <a:pt x="30889" y="77890"/>
                </a:lnTo>
                <a:lnTo>
                  <a:pt x="31523" y="77223"/>
                </a:lnTo>
                <a:cubicBezTo>
                  <a:pt x="31523" y="76589"/>
                  <a:pt x="30356" y="65748"/>
                  <a:pt x="30356" y="65748"/>
                </a:cubicBezTo>
                <a:lnTo>
                  <a:pt x="30623" y="64714"/>
                </a:lnTo>
                <a:cubicBezTo>
                  <a:pt x="30623" y="64714"/>
                  <a:pt x="30740" y="64731"/>
                  <a:pt x="30916" y="64731"/>
                </a:cubicBezTo>
                <a:cubicBezTo>
                  <a:pt x="31343" y="64731"/>
                  <a:pt x="32117" y="64631"/>
                  <a:pt x="32424" y="63946"/>
                </a:cubicBezTo>
                <a:cubicBezTo>
                  <a:pt x="32824" y="63012"/>
                  <a:pt x="33791" y="58075"/>
                  <a:pt x="33791" y="58075"/>
                </a:cubicBezTo>
                <a:cubicBezTo>
                  <a:pt x="33791" y="58075"/>
                  <a:pt x="35259" y="57608"/>
                  <a:pt x="35626" y="57208"/>
                </a:cubicBezTo>
                <a:cubicBezTo>
                  <a:pt x="35993" y="56775"/>
                  <a:pt x="36460" y="55307"/>
                  <a:pt x="36460" y="55307"/>
                </a:cubicBezTo>
                <a:lnTo>
                  <a:pt x="36927" y="54940"/>
                </a:lnTo>
                <a:lnTo>
                  <a:pt x="37094" y="54106"/>
                </a:lnTo>
                <a:cubicBezTo>
                  <a:pt x="37094" y="54106"/>
                  <a:pt x="37828" y="53806"/>
                  <a:pt x="37828" y="53272"/>
                </a:cubicBezTo>
                <a:cubicBezTo>
                  <a:pt x="37761" y="52805"/>
                  <a:pt x="37594" y="52371"/>
                  <a:pt x="37327" y="51971"/>
                </a:cubicBezTo>
                <a:lnTo>
                  <a:pt x="37761" y="51204"/>
                </a:lnTo>
                <a:lnTo>
                  <a:pt x="37327" y="50370"/>
                </a:lnTo>
                <a:lnTo>
                  <a:pt x="31823" y="47601"/>
                </a:lnTo>
                <a:lnTo>
                  <a:pt x="30589" y="49703"/>
                </a:lnTo>
                <a:cubicBezTo>
                  <a:pt x="30222" y="49436"/>
                  <a:pt x="29889" y="49136"/>
                  <a:pt x="29622" y="48802"/>
                </a:cubicBezTo>
                <a:cubicBezTo>
                  <a:pt x="28654" y="47435"/>
                  <a:pt x="27921" y="45900"/>
                  <a:pt x="27487" y="44299"/>
                </a:cubicBezTo>
                <a:cubicBezTo>
                  <a:pt x="26720" y="41697"/>
                  <a:pt x="25786" y="41163"/>
                  <a:pt x="25786" y="41163"/>
                </a:cubicBezTo>
                <a:cubicBezTo>
                  <a:pt x="25786" y="41163"/>
                  <a:pt x="24485" y="40096"/>
                  <a:pt x="24285" y="39729"/>
                </a:cubicBezTo>
                <a:cubicBezTo>
                  <a:pt x="24118" y="39362"/>
                  <a:pt x="23451" y="36660"/>
                  <a:pt x="23451" y="36660"/>
                </a:cubicBezTo>
                <a:cubicBezTo>
                  <a:pt x="23651" y="36460"/>
                  <a:pt x="23751" y="36160"/>
                  <a:pt x="23751" y="35893"/>
                </a:cubicBezTo>
                <a:cubicBezTo>
                  <a:pt x="23684" y="35459"/>
                  <a:pt x="23084" y="33158"/>
                  <a:pt x="23084" y="33158"/>
                </a:cubicBezTo>
                <a:cubicBezTo>
                  <a:pt x="23084" y="33158"/>
                  <a:pt x="23584" y="33158"/>
                  <a:pt x="23618" y="32791"/>
                </a:cubicBezTo>
                <a:cubicBezTo>
                  <a:pt x="23684" y="32457"/>
                  <a:pt x="23217" y="31490"/>
                  <a:pt x="23217" y="31490"/>
                </a:cubicBezTo>
                <a:lnTo>
                  <a:pt x="23584" y="30656"/>
                </a:lnTo>
                <a:lnTo>
                  <a:pt x="28654" y="30322"/>
                </a:lnTo>
                <a:lnTo>
                  <a:pt x="23684" y="29588"/>
                </a:lnTo>
                <a:lnTo>
                  <a:pt x="23384" y="28888"/>
                </a:lnTo>
                <a:lnTo>
                  <a:pt x="28388" y="26920"/>
                </a:lnTo>
                <a:lnTo>
                  <a:pt x="23084" y="27854"/>
                </a:lnTo>
                <a:lnTo>
                  <a:pt x="22583" y="27220"/>
                </a:lnTo>
                <a:lnTo>
                  <a:pt x="25352" y="23417"/>
                </a:lnTo>
                <a:lnTo>
                  <a:pt x="25352" y="23417"/>
                </a:lnTo>
                <a:lnTo>
                  <a:pt x="21283" y="26620"/>
                </a:lnTo>
                <a:lnTo>
                  <a:pt x="19948" y="26186"/>
                </a:lnTo>
                <a:lnTo>
                  <a:pt x="19014" y="21549"/>
                </a:lnTo>
                <a:lnTo>
                  <a:pt x="18781" y="26186"/>
                </a:lnTo>
                <a:cubicBezTo>
                  <a:pt x="18147" y="26253"/>
                  <a:pt x="17513" y="26386"/>
                  <a:pt x="16879" y="26553"/>
                </a:cubicBezTo>
                <a:lnTo>
                  <a:pt x="13210" y="23984"/>
                </a:lnTo>
                <a:lnTo>
                  <a:pt x="13210" y="23984"/>
                </a:lnTo>
                <a:lnTo>
                  <a:pt x="15979" y="27220"/>
                </a:lnTo>
                <a:lnTo>
                  <a:pt x="15145" y="27987"/>
                </a:lnTo>
                <a:lnTo>
                  <a:pt x="11776" y="28154"/>
                </a:lnTo>
                <a:lnTo>
                  <a:pt x="11776" y="26553"/>
                </a:lnTo>
                <a:lnTo>
                  <a:pt x="10475" y="23050"/>
                </a:lnTo>
                <a:lnTo>
                  <a:pt x="9974" y="19314"/>
                </a:lnTo>
                <a:cubicBezTo>
                  <a:pt x="9974" y="19314"/>
                  <a:pt x="10175" y="15278"/>
                  <a:pt x="10175" y="15045"/>
                </a:cubicBezTo>
                <a:cubicBezTo>
                  <a:pt x="10175" y="14778"/>
                  <a:pt x="9307" y="12510"/>
                  <a:pt x="9307" y="12510"/>
                </a:cubicBezTo>
                <a:lnTo>
                  <a:pt x="9474" y="10775"/>
                </a:lnTo>
                <a:cubicBezTo>
                  <a:pt x="10008" y="10675"/>
                  <a:pt x="11676" y="9441"/>
                  <a:pt x="11676" y="9441"/>
                </a:cubicBezTo>
                <a:lnTo>
                  <a:pt x="11676" y="7072"/>
                </a:lnTo>
                <a:lnTo>
                  <a:pt x="10375" y="6372"/>
                </a:lnTo>
                <a:lnTo>
                  <a:pt x="10942" y="5104"/>
                </a:lnTo>
                <a:lnTo>
                  <a:pt x="10842" y="3270"/>
                </a:lnTo>
                <a:lnTo>
                  <a:pt x="10375" y="3870"/>
                </a:lnTo>
                <a:cubicBezTo>
                  <a:pt x="10508" y="3370"/>
                  <a:pt x="10575" y="2836"/>
                  <a:pt x="10608" y="2302"/>
                </a:cubicBezTo>
                <a:cubicBezTo>
                  <a:pt x="10542" y="1535"/>
                  <a:pt x="10408" y="768"/>
                  <a:pt x="10175" y="1"/>
                </a:cubicBezTo>
                <a:close/>
              </a:path>
            </a:pathLst>
          </a:custGeom>
          <a:solidFill>
            <a:srgbClr val="3CC999">
              <a:alpha val="7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067125" y="2799375"/>
            <a:ext cx="1627017" cy="2339523"/>
          </a:xfrm>
          <a:custGeom>
            <a:avLst/>
            <a:gdLst/>
            <a:ahLst/>
            <a:cxnLst/>
            <a:rect l="l" t="t" r="r" b="b"/>
            <a:pathLst>
              <a:path w="45767" h="65814" extrusionOk="0">
                <a:moveTo>
                  <a:pt x="5705" y="0"/>
                </a:moveTo>
                <a:cubicBezTo>
                  <a:pt x="5571" y="0"/>
                  <a:pt x="5505" y="534"/>
                  <a:pt x="5471" y="1001"/>
                </a:cubicBezTo>
                <a:cubicBezTo>
                  <a:pt x="5171" y="1201"/>
                  <a:pt x="4971" y="1568"/>
                  <a:pt x="4971" y="1935"/>
                </a:cubicBezTo>
                <a:lnTo>
                  <a:pt x="4671" y="1935"/>
                </a:lnTo>
                <a:lnTo>
                  <a:pt x="4671" y="2902"/>
                </a:lnTo>
                <a:lnTo>
                  <a:pt x="4004" y="2902"/>
                </a:lnTo>
                <a:lnTo>
                  <a:pt x="4004" y="4036"/>
                </a:lnTo>
                <a:lnTo>
                  <a:pt x="17346" y="4036"/>
                </a:lnTo>
                <a:lnTo>
                  <a:pt x="17346" y="2902"/>
                </a:lnTo>
                <a:lnTo>
                  <a:pt x="6605" y="2902"/>
                </a:lnTo>
                <a:lnTo>
                  <a:pt x="6605" y="1935"/>
                </a:lnTo>
                <a:lnTo>
                  <a:pt x="6439" y="1935"/>
                </a:lnTo>
                <a:cubicBezTo>
                  <a:pt x="6472" y="1535"/>
                  <a:pt x="6272" y="1168"/>
                  <a:pt x="5938" y="967"/>
                </a:cubicBezTo>
                <a:cubicBezTo>
                  <a:pt x="5905" y="500"/>
                  <a:pt x="5872" y="0"/>
                  <a:pt x="5705" y="0"/>
                </a:cubicBezTo>
                <a:close/>
                <a:moveTo>
                  <a:pt x="16079" y="4837"/>
                </a:moveTo>
                <a:lnTo>
                  <a:pt x="16079" y="5938"/>
                </a:lnTo>
                <a:lnTo>
                  <a:pt x="5138" y="5938"/>
                </a:lnTo>
                <a:lnTo>
                  <a:pt x="5138" y="4837"/>
                </a:lnTo>
                <a:close/>
                <a:moveTo>
                  <a:pt x="40797" y="4804"/>
                </a:moveTo>
                <a:lnTo>
                  <a:pt x="40797" y="5938"/>
                </a:lnTo>
                <a:lnTo>
                  <a:pt x="29855" y="5938"/>
                </a:lnTo>
                <a:lnTo>
                  <a:pt x="29855" y="4804"/>
                </a:lnTo>
                <a:close/>
                <a:moveTo>
                  <a:pt x="12843" y="9307"/>
                </a:moveTo>
                <a:cubicBezTo>
                  <a:pt x="13110" y="9407"/>
                  <a:pt x="13344" y="9574"/>
                  <a:pt x="13477" y="9807"/>
                </a:cubicBezTo>
                <a:cubicBezTo>
                  <a:pt x="13711" y="10241"/>
                  <a:pt x="13811" y="10741"/>
                  <a:pt x="13811" y="11241"/>
                </a:cubicBezTo>
                <a:lnTo>
                  <a:pt x="13977" y="11241"/>
                </a:lnTo>
                <a:lnTo>
                  <a:pt x="13977" y="22316"/>
                </a:lnTo>
                <a:lnTo>
                  <a:pt x="11709" y="22316"/>
                </a:lnTo>
                <a:lnTo>
                  <a:pt x="11709" y="11241"/>
                </a:lnTo>
                <a:lnTo>
                  <a:pt x="11876" y="11241"/>
                </a:lnTo>
                <a:cubicBezTo>
                  <a:pt x="11876" y="10741"/>
                  <a:pt x="11976" y="10241"/>
                  <a:pt x="12209" y="9807"/>
                </a:cubicBezTo>
                <a:cubicBezTo>
                  <a:pt x="12376" y="9574"/>
                  <a:pt x="12576" y="9407"/>
                  <a:pt x="12843" y="9307"/>
                </a:cubicBezTo>
                <a:close/>
                <a:moveTo>
                  <a:pt x="33058" y="9307"/>
                </a:moveTo>
                <a:cubicBezTo>
                  <a:pt x="33325" y="9407"/>
                  <a:pt x="33558" y="9574"/>
                  <a:pt x="33691" y="9807"/>
                </a:cubicBezTo>
                <a:cubicBezTo>
                  <a:pt x="33925" y="10241"/>
                  <a:pt x="34025" y="10741"/>
                  <a:pt x="34025" y="11241"/>
                </a:cubicBezTo>
                <a:lnTo>
                  <a:pt x="34192" y="11241"/>
                </a:lnTo>
                <a:lnTo>
                  <a:pt x="34192" y="22316"/>
                </a:lnTo>
                <a:lnTo>
                  <a:pt x="31957" y="22316"/>
                </a:lnTo>
                <a:lnTo>
                  <a:pt x="31957" y="11241"/>
                </a:lnTo>
                <a:lnTo>
                  <a:pt x="32090" y="11241"/>
                </a:lnTo>
                <a:cubicBezTo>
                  <a:pt x="32090" y="10741"/>
                  <a:pt x="32190" y="10241"/>
                  <a:pt x="32424" y="9807"/>
                </a:cubicBezTo>
                <a:cubicBezTo>
                  <a:pt x="32591" y="9574"/>
                  <a:pt x="32791" y="9407"/>
                  <a:pt x="33058" y="9307"/>
                </a:cubicBezTo>
                <a:close/>
                <a:moveTo>
                  <a:pt x="8507" y="9307"/>
                </a:moveTo>
                <a:cubicBezTo>
                  <a:pt x="8774" y="9474"/>
                  <a:pt x="8974" y="9707"/>
                  <a:pt x="9141" y="9941"/>
                </a:cubicBezTo>
                <a:cubicBezTo>
                  <a:pt x="9374" y="10408"/>
                  <a:pt x="9474" y="10908"/>
                  <a:pt x="9474" y="11408"/>
                </a:cubicBezTo>
                <a:lnTo>
                  <a:pt x="9641" y="11408"/>
                </a:lnTo>
                <a:lnTo>
                  <a:pt x="9641" y="22483"/>
                </a:lnTo>
                <a:lnTo>
                  <a:pt x="7406" y="22449"/>
                </a:lnTo>
                <a:lnTo>
                  <a:pt x="7406" y="11408"/>
                </a:lnTo>
                <a:lnTo>
                  <a:pt x="7539" y="11408"/>
                </a:lnTo>
                <a:cubicBezTo>
                  <a:pt x="7539" y="10908"/>
                  <a:pt x="7640" y="10408"/>
                  <a:pt x="7873" y="9974"/>
                </a:cubicBezTo>
                <a:cubicBezTo>
                  <a:pt x="8040" y="9707"/>
                  <a:pt x="8273" y="9507"/>
                  <a:pt x="8507" y="9307"/>
                </a:cubicBezTo>
                <a:close/>
                <a:moveTo>
                  <a:pt x="37394" y="9307"/>
                </a:moveTo>
                <a:cubicBezTo>
                  <a:pt x="37661" y="9507"/>
                  <a:pt x="37861" y="9707"/>
                  <a:pt x="38028" y="9974"/>
                </a:cubicBezTo>
                <a:cubicBezTo>
                  <a:pt x="38261" y="10408"/>
                  <a:pt x="38362" y="10908"/>
                  <a:pt x="38362" y="11408"/>
                </a:cubicBezTo>
                <a:lnTo>
                  <a:pt x="38528" y="11408"/>
                </a:lnTo>
                <a:lnTo>
                  <a:pt x="38528" y="22483"/>
                </a:lnTo>
                <a:lnTo>
                  <a:pt x="36260" y="22483"/>
                </a:lnTo>
                <a:lnTo>
                  <a:pt x="36260" y="11408"/>
                </a:lnTo>
                <a:lnTo>
                  <a:pt x="36427" y="11408"/>
                </a:lnTo>
                <a:cubicBezTo>
                  <a:pt x="36427" y="10908"/>
                  <a:pt x="36527" y="10408"/>
                  <a:pt x="36760" y="9941"/>
                </a:cubicBezTo>
                <a:cubicBezTo>
                  <a:pt x="36927" y="9707"/>
                  <a:pt x="37161" y="9474"/>
                  <a:pt x="37394" y="9307"/>
                </a:cubicBezTo>
                <a:close/>
                <a:moveTo>
                  <a:pt x="14945" y="22783"/>
                </a:moveTo>
                <a:lnTo>
                  <a:pt x="14945" y="23283"/>
                </a:lnTo>
                <a:lnTo>
                  <a:pt x="6605" y="23283"/>
                </a:lnTo>
                <a:lnTo>
                  <a:pt x="6605" y="22783"/>
                </a:lnTo>
                <a:close/>
                <a:moveTo>
                  <a:pt x="27053" y="22783"/>
                </a:moveTo>
                <a:lnTo>
                  <a:pt x="27053" y="23283"/>
                </a:lnTo>
                <a:lnTo>
                  <a:pt x="18714" y="23283"/>
                </a:lnTo>
                <a:lnTo>
                  <a:pt x="18714" y="22783"/>
                </a:lnTo>
                <a:close/>
                <a:moveTo>
                  <a:pt x="39429" y="22783"/>
                </a:moveTo>
                <a:lnTo>
                  <a:pt x="39429" y="23283"/>
                </a:lnTo>
                <a:lnTo>
                  <a:pt x="31090" y="23283"/>
                </a:lnTo>
                <a:lnTo>
                  <a:pt x="31090" y="22783"/>
                </a:lnTo>
                <a:close/>
                <a:moveTo>
                  <a:pt x="6706" y="25652"/>
                </a:moveTo>
                <a:cubicBezTo>
                  <a:pt x="6806" y="25685"/>
                  <a:pt x="6872" y="25752"/>
                  <a:pt x="6939" y="25852"/>
                </a:cubicBezTo>
                <a:cubicBezTo>
                  <a:pt x="7006" y="26019"/>
                  <a:pt x="7039" y="26219"/>
                  <a:pt x="7039" y="26386"/>
                </a:cubicBezTo>
                <a:lnTo>
                  <a:pt x="7106" y="26386"/>
                </a:lnTo>
                <a:lnTo>
                  <a:pt x="7106" y="30622"/>
                </a:lnTo>
                <a:lnTo>
                  <a:pt x="6939" y="30622"/>
                </a:lnTo>
                <a:lnTo>
                  <a:pt x="6939" y="30755"/>
                </a:lnTo>
                <a:lnTo>
                  <a:pt x="6472" y="30755"/>
                </a:lnTo>
                <a:lnTo>
                  <a:pt x="6472" y="30622"/>
                </a:lnTo>
                <a:lnTo>
                  <a:pt x="6305" y="30622"/>
                </a:lnTo>
                <a:lnTo>
                  <a:pt x="6305" y="26419"/>
                </a:lnTo>
                <a:lnTo>
                  <a:pt x="6372" y="26419"/>
                </a:lnTo>
                <a:cubicBezTo>
                  <a:pt x="6372" y="26219"/>
                  <a:pt x="6405" y="26019"/>
                  <a:pt x="6472" y="25852"/>
                </a:cubicBezTo>
                <a:cubicBezTo>
                  <a:pt x="6539" y="25785"/>
                  <a:pt x="6605" y="25718"/>
                  <a:pt x="6706" y="25685"/>
                </a:cubicBezTo>
                <a:lnTo>
                  <a:pt x="6706" y="25652"/>
                </a:lnTo>
                <a:close/>
                <a:moveTo>
                  <a:pt x="18314" y="25652"/>
                </a:moveTo>
                <a:cubicBezTo>
                  <a:pt x="18381" y="25685"/>
                  <a:pt x="18481" y="25752"/>
                  <a:pt x="18514" y="25852"/>
                </a:cubicBezTo>
                <a:cubicBezTo>
                  <a:pt x="18614" y="26019"/>
                  <a:pt x="18647" y="26219"/>
                  <a:pt x="18647" y="26386"/>
                </a:cubicBezTo>
                <a:lnTo>
                  <a:pt x="18681" y="26386"/>
                </a:lnTo>
                <a:lnTo>
                  <a:pt x="18681" y="30622"/>
                </a:lnTo>
                <a:lnTo>
                  <a:pt x="18547" y="30622"/>
                </a:lnTo>
                <a:lnTo>
                  <a:pt x="18547" y="30755"/>
                </a:lnTo>
                <a:lnTo>
                  <a:pt x="18080" y="30755"/>
                </a:lnTo>
                <a:lnTo>
                  <a:pt x="18080" y="30622"/>
                </a:lnTo>
                <a:lnTo>
                  <a:pt x="17914" y="30622"/>
                </a:lnTo>
                <a:lnTo>
                  <a:pt x="17914" y="26386"/>
                </a:lnTo>
                <a:lnTo>
                  <a:pt x="17980" y="26386"/>
                </a:lnTo>
                <a:cubicBezTo>
                  <a:pt x="17980" y="26219"/>
                  <a:pt x="18014" y="26019"/>
                  <a:pt x="18080" y="25852"/>
                </a:cubicBezTo>
                <a:cubicBezTo>
                  <a:pt x="18147" y="25752"/>
                  <a:pt x="18214" y="25685"/>
                  <a:pt x="18314" y="25652"/>
                </a:cubicBezTo>
                <a:close/>
                <a:moveTo>
                  <a:pt x="7840" y="25685"/>
                </a:moveTo>
                <a:cubicBezTo>
                  <a:pt x="7940" y="25718"/>
                  <a:pt x="8006" y="25785"/>
                  <a:pt x="8073" y="25852"/>
                </a:cubicBezTo>
                <a:cubicBezTo>
                  <a:pt x="8140" y="26019"/>
                  <a:pt x="8173" y="26219"/>
                  <a:pt x="8173" y="26419"/>
                </a:cubicBezTo>
                <a:lnTo>
                  <a:pt x="8240" y="26419"/>
                </a:lnTo>
                <a:lnTo>
                  <a:pt x="8240" y="30622"/>
                </a:lnTo>
                <a:lnTo>
                  <a:pt x="8107" y="30622"/>
                </a:lnTo>
                <a:lnTo>
                  <a:pt x="8107" y="30789"/>
                </a:lnTo>
                <a:lnTo>
                  <a:pt x="7606" y="30789"/>
                </a:lnTo>
                <a:lnTo>
                  <a:pt x="7606" y="30622"/>
                </a:lnTo>
                <a:lnTo>
                  <a:pt x="7439" y="30622"/>
                </a:lnTo>
                <a:lnTo>
                  <a:pt x="7439" y="26419"/>
                </a:lnTo>
                <a:lnTo>
                  <a:pt x="7506" y="26419"/>
                </a:lnTo>
                <a:cubicBezTo>
                  <a:pt x="7506" y="26219"/>
                  <a:pt x="7539" y="26019"/>
                  <a:pt x="7640" y="25852"/>
                </a:cubicBezTo>
                <a:cubicBezTo>
                  <a:pt x="7673" y="25785"/>
                  <a:pt x="7773" y="25718"/>
                  <a:pt x="7840" y="25685"/>
                </a:cubicBezTo>
                <a:close/>
                <a:moveTo>
                  <a:pt x="8974" y="25685"/>
                </a:moveTo>
                <a:cubicBezTo>
                  <a:pt x="9074" y="25718"/>
                  <a:pt x="9174" y="25785"/>
                  <a:pt x="9207" y="25852"/>
                </a:cubicBezTo>
                <a:cubicBezTo>
                  <a:pt x="9307" y="26019"/>
                  <a:pt x="9341" y="26219"/>
                  <a:pt x="9341" y="26419"/>
                </a:cubicBezTo>
                <a:lnTo>
                  <a:pt x="9374" y="26419"/>
                </a:lnTo>
                <a:lnTo>
                  <a:pt x="9374" y="30622"/>
                </a:lnTo>
                <a:lnTo>
                  <a:pt x="9241" y="30622"/>
                </a:lnTo>
                <a:lnTo>
                  <a:pt x="9241" y="30789"/>
                </a:lnTo>
                <a:lnTo>
                  <a:pt x="8774" y="30789"/>
                </a:lnTo>
                <a:lnTo>
                  <a:pt x="8774" y="30622"/>
                </a:lnTo>
                <a:lnTo>
                  <a:pt x="8607" y="30622"/>
                </a:lnTo>
                <a:lnTo>
                  <a:pt x="8607" y="26419"/>
                </a:lnTo>
                <a:lnTo>
                  <a:pt x="8640" y="26419"/>
                </a:lnTo>
                <a:cubicBezTo>
                  <a:pt x="8640" y="26219"/>
                  <a:pt x="8707" y="26019"/>
                  <a:pt x="8774" y="25852"/>
                </a:cubicBezTo>
                <a:cubicBezTo>
                  <a:pt x="8807" y="25785"/>
                  <a:pt x="8907" y="25718"/>
                  <a:pt x="8974" y="25685"/>
                </a:cubicBezTo>
                <a:close/>
                <a:moveTo>
                  <a:pt x="10141" y="25685"/>
                </a:moveTo>
                <a:cubicBezTo>
                  <a:pt x="10241" y="25718"/>
                  <a:pt x="10308" y="25785"/>
                  <a:pt x="10341" y="25852"/>
                </a:cubicBezTo>
                <a:cubicBezTo>
                  <a:pt x="10442" y="26019"/>
                  <a:pt x="10475" y="26219"/>
                  <a:pt x="10475" y="26419"/>
                </a:cubicBezTo>
                <a:lnTo>
                  <a:pt x="10508" y="26419"/>
                </a:lnTo>
                <a:lnTo>
                  <a:pt x="10508" y="30622"/>
                </a:lnTo>
                <a:lnTo>
                  <a:pt x="10375" y="30622"/>
                </a:lnTo>
                <a:lnTo>
                  <a:pt x="10375" y="30789"/>
                </a:lnTo>
                <a:lnTo>
                  <a:pt x="9908" y="30789"/>
                </a:lnTo>
                <a:lnTo>
                  <a:pt x="9908" y="30622"/>
                </a:lnTo>
                <a:lnTo>
                  <a:pt x="9741" y="30622"/>
                </a:lnTo>
                <a:lnTo>
                  <a:pt x="9741" y="26419"/>
                </a:lnTo>
                <a:lnTo>
                  <a:pt x="9808" y="26419"/>
                </a:lnTo>
                <a:cubicBezTo>
                  <a:pt x="9808" y="26219"/>
                  <a:pt x="9841" y="26019"/>
                  <a:pt x="9908" y="25852"/>
                </a:cubicBezTo>
                <a:cubicBezTo>
                  <a:pt x="9975" y="25785"/>
                  <a:pt x="10041" y="25718"/>
                  <a:pt x="10141" y="25685"/>
                </a:cubicBezTo>
                <a:close/>
                <a:moveTo>
                  <a:pt x="11275" y="25685"/>
                </a:moveTo>
                <a:cubicBezTo>
                  <a:pt x="11376" y="25718"/>
                  <a:pt x="11442" y="25785"/>
                  <a:pt x="11509" y="25852"/>
                </a:cubicBezTo>
                <a:cubicBezTo>
                  <a:pt x="11576" y="26019"/>
                  <a:pt x="11609" y="26219"/>
                  <a:pt x="11609" y="26419"/>
                </a:cubicBezTo>
                <a:lnTo>
                  <a:pt x="11676" y="26419"/>
                </a:lnTo>
                <a:lnTo>
                  <a:pt x="11676" y="30622"/>
                </a:lnTo>
                <a:lnTo>
                  <a:pt x="11509" y="30622"/>
                </a:lnTo>
                <a:lnTo>
                  <a:pt x="11509" y="30789"/>
                </a:lnTo>
                <a:lnTo>
                  <a:pt x="11042" y="30789"/>
                </a:lnTo>
                <a:lnTo>
                  <a:pt x="11042" y="30622"/>
                </a:lnTo>
                <a:lnTo>
                  <a:pt x="10875" y="30622"/>
                </a:lnTo>
                <a:lnTo>
                  <a:pt x="10875" y="26419"/>
                </a:lnTo>
                <a:lnTo>
                  <a:pt x="10942" y="26419"/>
                </a:lnTo>
                <a:cubicBezTo>
                  <a:pt x="10942" y="26219"/>
                  <a:pt x="10975" y="26019"/>
                  <a:pt x="11042" y="25852"/>
                </a:cubicBezTo>
                <a:cubicBezTo>
                  <a:pt x="11109" y="25785"/>
                  <a:pt x="11175" y="25718"/>
                  <a:pt x="11275" y="25685"/>
                </a:cubicBezTo>
                <a:close/>
                <a:moveTo>
                  <a:pt x="12410" y="25685"/>
                </a:moveTo>
                <a:cubicBezTo>
                  <a:pt x="12510" y="25718"/>
                  <a:pt x="12576" y="25785"/>
                  <a:pt x="12643" y="25852"/>
                </a:cubicBezTo>
                <a:cubicBezTo>
                  <a:pt x="12710" y="26019"/>
                  <a:pt x="12743" y="26219"/>
                  <a:pt x="12743" y="26419"/>
                </a:cubicBezTo>
                <a:lnTo>
                  <a:pt x="12810" y="26419"/>
                </a:lnTo>
                <a:lnTo>
                  <a:pt x="12810" y="30622"/>
                </a:lnTo>
                <a:lnTo>
                  <a:pt x="12676" y="30622"/>
                </a:lnTo>
                <a:lnTo>
                  <a:pt x="12676" y="30789"/>
                </a:lnTo>
                <a:lnTo>
                  <a:pt x="12176" y="30789"/>
                </a:lnTo>
                <a:lnTo>
                  <a:pt x="12176" y="30622"/>
                </a:lnTo>
                <a:lnTo>
                  <a:pt x="12009" y="30622"/>
                </a:lnTo>
                <a:lnTo>
                  <a:pt x="12009" y="26419"/>
                </a:lnTo>
                <a:lnTo>
                  <a:pt x="12076" y="26419"/>
                </a:lnTo>
                <a:cubicBezTo>
                  <a:pt x="12076" y="26219"/>
                  <a:pt x="12109" y="26019"/>
                  <a:pt x="12176" y="25852"/>
                </a:cubicBezTo>
                <a:cubicBezTo>
                  <a:pt x="12243" y="25785"/>
                  <a:pt x="12310" y="25718"/>
                  <a:pt x="12410" y="25685"/>
                </a:cubicBezTo>
                <a:close/>
                <a:moveTo>
                  <a:pt x="13560" y="25677"/>
                </a:moveTo>
                <a:cubicBezTo>
                  <a:pt x="13661" y="25677"/>
                  <a:pt x="13761" y="25735"/>
                  <a:pt x="13777" y="25852"/>
                </a:cubicBezTo>
                <a:cubicBezTo>
                  <a:pt x="13877" y="26019"/>
                  <a:pt x="13911" y="26219"/>
                  <a:pt x="13911" y="26419"/>
                </a:cubicBezTo>
                <a:lnTo>
                  <a:pt x="13944" y="26419"/>
                </a:lnTo>
                <a:lnTo>
                  <a:pt x="13944" y="30622"/>
                </a:lnTo>
                <a:lnTo>
                  <a:pt x="13811" y="30622"/>
                </a:lnTo>
                <a:lnTo>
                  <a:pt x="13811" y="30789"/>
                </a:lnTo>
                <a:lnTo>
                  <a:pt x="13310" y="30789"/>
                </a:lnTo>
                <a:lnTo>
                  <a:pt x="13310" y="30622"/>
                </a:lnTo>
                <a:lnTo>
                  <a:pt x="13177" y="30622"/>
                </a:lnTo>
                <a:lnTo>
                  <a:pt x="13177" y="26419"/>
                </a:lnTo>
                <a:lnTo>
                  <a:pt x="13210" y="26419"/>
                </a:lnTo>
                <a:cubicBezTo>
                  <a:pt x="13210" y="26219"/>
                  <a:pt x="13244" y="26019"/>
                  <a:pt x="13344" y="25852"/>
                </a:cubicBezTo>
                <a:cubicBezTo>
                  <a:pt x="13360" y="25735"/>
                  <a:pt x="13460" y="25677"/>
                  <a:pt x="13560" y="25677"/>
                </a:cubicBezTo>
                <a:close/>
                <a:moveTo>
                  <a:pt x="14695" y="25677"/>
                </a:moveTo>
                <a:cubicBezTo>
                  <a:pt x="14795" y="25677"/>
                  <a:pt x="14895" y="25735"/>
                  <a:pt x="14911" y="25852"/>
                </a:cubicBezTo>
                <a:cubicBezTo>
                  <a:pt x="15011" y="26019"/>
                  <a:pt x="15045" y="26219"/>
                  <a:pt x="15045" y="26419"/>
                </a:cubicBezTo>
                <a:lnTo>
                  <a:pt x="15078" y="26419"/>
                </a:lnTo>
                <a:lnTo>
                  <a:pt x="15078" y="30622"/>
                </a:lnTo>
                <a:lnTo>
                  <a:pt x="14945" y="30622"/>
                </a:lnTo>
                <a:lnTo>
                  <a:pt x="14945" y="30789"/>
                </a:lnTo>
                <a:lnTo>
                  <a:pt x="14478" y="30789"/>
                </a:lnTo>
                <a:lnTo>
                  <a:pt x="14478" y="30622"/>
                </a:lnTo>
                <a:lnTo>
                  <a:pt x="14311" y="30622"/>
                </a:lnTo>
                <a:lnTo>
                  <a:pt x="14311" y="26419"/>
                </a:lnTo>
                <a:lnTo>
                  <a:pt x="14378" y="26419"/>
                </a:lnTo>
                <a:cubicBezTo>
                  <a:pt x="14378" y="26219"/>
                  <a:pt x="14411" y="26019"/>
                  <a:pt x="14478" y="25852"/>
                </a:cubicBezTo>
                <a:cubicBezTo>
                  <a:pt x="14494" y="25735"/>
                  <a:pt x="14595" y="25677"/>
                  <a:pt x="14695" y="25677"/>
                </a:cubicBezTo>
                <a:close/>
                <a:moveTo>
                  <a:pt x="19448" y="25685"/>
                </a:moveTo>
                <a:cubicBezTo>
                  <a:pt x="19548" y="25718"/>
                  <a:pt x="19615" y="25785"/>
                  <a:pt x="19681" y="25852"/>
                </a:cubicBezTo>
                <a:cubicBezTo>
                  <a:pt x="19748" y="26019"/>
                  <a:pt x="19782" y="26219"/>
                  <a:pt x="19782" y="26419"/>
                </a:cubicBezTo>
                <a:lnTo>
                  <a:pt x="19848" y="26419"/>
                </a:lnTo>
                <a:lnTo>
                  <a:pt x="19848" y="30622"/>
                </a:lnTo>
                <a:lnTo>
                  <a:pt x="19715" y="30622"/>
                </a:lnTo>
                <a:lnTo>
                  <a:pt x="19715" y="30789"/>
                </a:lnTo>
                <a:lnTo>
                  <a:pt x="19214" y="30789"/>
                </a:lnTo>
                <a:lnTo>
                  <a:pt x="19214" y="30622"/>
                </a:lnTo>
                <a:lnTo>
                  <a:pt x="19048" y="30622"/>
                </a:lnTo>
                <a:lnTo>
                  <a:pt x="19048" y="26419"/>
                </a:lnTo>
                <a:lnTo>
                  <a:pt x="19114" y="26419"/>
                </a:lnTo>
                <a:cubicBezTo>
                  <a:pt x="19114" y="26219"/>
                  <a:pt x="19148" y="26019"/>
                  <a:pt x="19214" y="25852"/>
                </a:cubicBezTo>
                <a:cubicBezTo>
                  <a:pt x="19281" y="25785"/>
                  <a:pt x="19348" y="25718"/>
                  <a:pt x="19448" y="25685"/>
                </a:cubicBezTo>
                <a:close/>
                <a:moveTo>
                  <a:pt x="20615" y="25685"/>
                </a:moveTo>
                <a:cubicBezTo>
                  <a:pt x="20682" y="25718"/>
                  <a:pt x="20782" y="25785"/>
                  <a:pt x="20816" y="25852"/>
                </a:cubicBezTo>
                <a:cubicBezTo>
                  <a:pt x="20916" y="26019"/>
                  <a:pt x="20949" y="26219"/>
                  <a:pt x="20949" y="26419"/>
                </a:cubicBezTo>
                <a:lnTo>
                  <a:pt x="20982" y="26419"/>
                </a:lnTo>
                <a:lnTo>
                  <a:pt x="20982" y="30622"/>
                </a:lnTo>
                <a:lnTo>
                  <a:pt x="20849" y="30622"/>
                </a:lnTo>
                <a:lnTo>
                  <a:pt x="20849" y="30789"/>
                </a:lnTo>
                <a:lnTo>
                  <a:pt x="20382" y="30789"/>
                </a:lnTo>
                <a:lnTo>
                  <a:pt x="20382" y="30622"/>
                </a:lnTo>
                <a:lnTo>
                  <a:pt x="20182" y="30622"/>
                </a:lnTo>
                <a:lnTo>
                  <a:pt x="20182" y="26419"/>
                </a:lnTo>
                <a:lnTo>
                  <a:pt x="20282" y="26419"/>
                </a:lnTo>
                <a:cubicBezTo>
                  <a:pt x="20249" y="26219"/>
                  <a:pt x="20315" y="26019"/>
                  <a:pt x="20382" y="25852"/>
                </a:cubicBezTo>
                <a:cubicBezTo>
                  <a:pt x="20415" y="25785"/>
                  <a:pt x="20515" y="25718"/>
                  <a:pt x="20615" y="25685"/>
                </a:cubicBezTo>
                <a:close/>
                <a:moveTo>
                  <a:pt x="21716" y="25685"/>
                </a:moveTo>
                <a:cubicBezTo>
                  <a:pt x="21816" y="25718"/>
                  <a:pt x="21916" y="25785"/>
                  <a:pt x="21950" y="25852"/>
                </a:cubicBezTo>
                <a:cubicBezTo>
                  <a:pt x="22016" y="26019"/>
                  <a:pt x="22083" y="26219"/>
                  <a:pt x="22050" y="26419"/>
                </a:cubicBezTo>
                <a:lnTo>
                  <a:pt x="22117" y="26419"/>
                </a:lnTo>
                <a:lnTo>
                  <a:pt x="22117" y="30622"/>
                </a:lnTo>
                <a:lnTo>
                  <a:pt x="21983" y="30622"/>
                </a:lnTo>
                <a:lnTo>
                  <a:pt x="21983" y="30789"/>
                </a:lnTo>
                <a:lnTo>
                  <a:pt x="21516" y="30789"/>
                </a:lnTo>
                <a:lnTo>
                  <a:pt x="21516" y="30622"/>
                </a:lnTo>
                <a:lnTo>
                  <a:pt x="21349" y="30622"/>
                </a:lnTo>
                <a:lnTo>
                  <a:pt x="21349" y="26419"/>
                </a:lnTo>
                <a:lnTo>
                  <a:pt x="21383" y="26419"/>
                </a:lnTo>
                <a:cubicBezTo>
                  <a:pt x="21383" y="26219"/>
                  <a:pt x="21416" y="26019"/>
                  <a:pt x="21516" y="25852"/>
                </a:cubicBezTo>
                <a:cubicBezTo>
                  <a:pt x="21549" y="25785"/>
                  <a:pt x="21650" y="25718"/>
                  <a:pt x="21716" y="25685"/>
                </a:cubicBezTo>
                <a:close/>
                <a:moveTo>
                  <a:pt x="22884" y="25685"/>
                </a:moveTo>
                <a:cubicBezTo>
                  <a:pt x="22950" y="25718"/>
                  <a:pt x="23051" y="25785"/>
                  <a:pt x="23084" y="25852"/>
                </a:cubicBezTo>
                <a:cubicBezTo>
                  <a:pt x="23184" y="26019"/>
                  <a:pt x="23217" y="26219"/>
                  <a:pt x="23217" y="26419"/>
                </a:cubicBezTo>
                <a:lnTo>
                  <a:pt x="23251" y="26419"/>
                </a:lnTo>
                <a:lnTo>
                  <a:pt x="23251" y="30622"/>
                </a:lnTo>
                <a:lnTo>
                  <a:pt x="23117" y="30622"/>
                </a:lnTo>
                <a:lnTo>
                  <a:pt x="23117" y="30789"/>
                </a:lnTo>
                <a:lnTo>
                  <a:pt x="22650" y="30789"/>
                </a:lnTo>
                <a:lnTo>
                  <a:pt x="22650" y="30622"/>
                </a:lnTo>
                <a:lnTo>
                  <a:pt x="22483" y="30622"/>
                </a:lnTo>
                <a:lnTo>
                  <a:pt x="22483" y="26419"/>
                </a:lnTo>
                <a:lnTo>
                  <a:pt x="22550" y="26419"/>
                </a:lnTo>
                <a:cubicBezTo>
                  <a:pt x="22550" y="26219"/>
                  <a:pt x="22584" y="26019"/>
                  <a:pt x="22650" y="25852"/>
                </a:cubicBezTo>
                <a:cubicBezTo>
                  <a:pt x="22717" y="25785"/>
                  <a:pt x="22784" y="25718"/>
                  <a:pt x="22884" y="25685"/>
                </a:cubicBezTo>
                <a:close/>
                <a:moveTo>
                  <a:pt x="24018" y="25685"/>
                </a:moveTo>
                <a:cubicBezTo>
                  <a:pt x="24118" y="25718"/>
                  <a:pt x="24185" y="25785"/>
                  <a:pt x="24251" y="25852"/>
                </a:cubicBezTo>
                <a:cubicBezTo>
                  <a:pt x="24318" y="26019"/>
                  <a:pt x="24351" y="26219"/>
                  <a:pt x="24351" y="26419"/>
                </a:cubicBezTo>
                <a:lnTo>
                  <a:pt x="24418" y="26419"/>
                </a:lnTo>
                <a:lnTo>
                  <a:pt x="24418" y="30622"/>
                </a:lnTo>
                <a:lnTo>
                  <a:pt x="24251" y="30622"/>
                </a:lnTo>
                <a:lnTo>
                  <a:pt x="24251" y="30789"/>
                </a:lnTo>
                <a:lnTo>
                  <a:pt x="23784" y="30789"/>
                </a:lnTo>
                <a:lnTo>
                  <a:pt x="23784" y="30622"/>
                </a:lnTo>
                <a:lnTo>
                  <a:pt x="23618" y="30622"/>
                </a:lnTo>
                <a:lnTo>
                  <a:pt x="23618" y="26419"/>
                </a:lnTo>
                <a:lnTo>
                  <a:pt x="23684" y="26419"/>
                </a:lnTo>
                <a:cubicBezTo>
                  <a:pt x="23684" y="26219"/>
                  <a:pt x="23718" y="26019"/>
                  <a:pt x="23784" y="25852"/>
                </a:cubicBezTo>
                <a:cubicBezTo>
                  <a:pt x="23851" y="25785"/>
                  <a:pt x="23918" y="25718"/>
                  <a:pt x="24018" y="25685"/>
                </a:cubicBezTo>
                <a:close/>
                <a:moveTo>
                  <a:pt x="25152" y="25685"/>
                </a:moveTo>
                <a:cubicBezTo>
                  <a:pt x="25252" y="25718"/>
                  <a:pt x="25319" y="25785"/>
                  <a:pt x="25386" y="25852"/>
                </a:cubicBezTo>
                <a:cubicBezTo>
                  <a:pt x="25452" y="26019"/>
                  <a:pt x="25486" y="26219"/>
                  <a:pt x="25486" y="26419"/>
                </a:cubicBezTo>
                <a:lnTo>
                  <a:pt x="25552" y="26419"/>
                </a:lnTo>
                <a:lnTo>
                  <a:pt x="25552" y="30622"/>
                </a:lnTo>
                <a:lnTo>
                  <a:pt x="25419" y="30622"/>
                </a:lnTo>
                <a:lnTo>
                  <a:pt x="25419" y="30789"/>
                </a:lnTo>
                <a:lnTo>
                  <a:pt x="24919" y="30789"/>
                </a:lnTo>
                <a:lnTo>
                  <a:pt x="24919" y="30622"/>
                </a:lnTo>
                <a:lnTo>
                  <a:pt x="24752" y="30622"/>
                </a:lnTo>
                <a:lnTo>
                  <a:pt x="24752" y="26419"/>
                </a:lnTo>
                <a:lnTo>
                  <a:pt x="24818" y="26419"/>
                </a:lnTo>
                <a:cubicBezTo>
                  <a:pt x="24818" y="26219"/>
                  <a:pt x="24852" y="26019"/>
                  <a:pt x="24919" y="25852"/>
                </a:cubicBezTo>
                <a:cubicBezTo>
                  <a:pt x="24985" y="25785"/>
                  <a:pt x="25052" y="25718"/>
                  <a:pt x="25152" y="25685"/>
                </a:cubicBezTo>
                <a:close/>
                <a:moveTo>
                  <a:pt x="26286" y="25685"/>
                </a:moveTo>
                <a:cubicBezTo>
                  <a:pt x="26386" y="25718"/>
                  <a:pt x="26486" y="25785"/>
                  <a:pt x="26520" y="25852"/>
                </a:cubicBezTo>
                <a:cubicBezTo>
                  <a:pt x="26586" y="26019"/>
                  <a:pt x="26653" y="26219"/>
                  <a:pt x="26653" y="26419"/>
                </a:cubicBezTo>
                <a:lnTo>
                  <a:pt x="26686" y="26419"/>
                </a:lnTo>
                <a:lnTo>
                  <a:pt x="26686" y="30622"/>
                </a:lnTo>
                <a:lnTo>
                  <a:pt x="26553" y="30622"/>
                </a:lnTo>
                <a:lnTo>
                  <a:pt x="26553" y="30789"/>
                </a:lnTo>
                <a:lnTo>
                  <a:pt x="26086" y="30789"/>
                </a:lnTo>
                <a:lnTo>
                  <a:pt x="26086" y="30622"/>
                </a:lnTo>
                <a:lnTo>
                  <a:pt x="25919" y="30622"/>
                </a:lnTo>
                <a:lnTo>
                  <a:pt x="25919" y="26419"/>
                </a:lnTo>
                <a:lnTo>
                  <a:pt x="25953" y="26419"/>
                </a:lnTo>
                <a:cubicBezTo>
                  <a:pt x="25953" y="26219"/>
                  <a:pt x="25986" y="26019"/>
                  <a:pt x="26086" y="25852"/>
                </a:cubicBezTo>
                <a:cubicBezTo>
                  <a:pt x="26119" y="25785"/>
                  <a:pt x="26219" y="25718"/>
                  <a:pt x="26286" y="25685"/>
                </a:cubicBezTo>
                <a:close/>
                <a:moveTo>
                  <a:pt x="27437" y="25677"/>
                </a:moveTo>
                <a:cubicBezTo>
                  <a:pt x="27537" y="25677"/>
                  <a:pt x="27637" y="25735"/>
                  <a:pt x="27654" y="25852"/>
                </a:cubicBezTo>
                <a:cubicBezTo>
                  <a:pt x="27754" y="26019"/>
                  <a:pt x="27787" y="26219"/>
                  <a:pt x="27787" y="26419"/>
                </a:cubicBezTo>
                <a:lnTo>
                  <a:pt x="27821" y="26419"/>
                </a:lnTo>
                <a:lnTo>
                  <a:pt x="27821" y="30622"/>
                </a:lnTo>
                <a:lnTo>
                  <a:pt x="27687" y="30622"/>
                </a:lnTo>
                <a:lnTo>
                  <a:pt x="27687" y="30789"/>
                </a:lnTo>
                <a:lnTo>
                  <a:pt x="27220" y="30789"/>
                </a:lnTo>
                <a:lnTo>
                  <a:pt x="27220" y="30622"/>
                </a:lnTo>
                <a:lnTo>
                  <a:pt x="27053" y="30622"/>
                </a:lnTo>
                <a:lnTo>
                  <a:pt x="27053" y="26419"/>
                </a:lnTo>
                <a:lnTo>
                  <a:pt x="27120" y="26419"/>
                </a:lnTo>
                <a:cubicBezTo>
                  <a:pt x="27120" y="26219"/>
                  <a:pt x="27153" y="26019"/>
                  <a:pt x="27220" y="25852"/>
                </a:cubicBezTo>
                <a:cubicBezTo>
                  <a:pt x="27237" y="25735"/>
                  <a:pt x="27337" y="25677"/>
                  <a:pt x="27437" y="25677"/>
                </a:cubicBezTo>
                <a:close/>
                <a:moveTo>
                  <a:pt x="31240" y="25691"/>
                </a:moveTo>
                <a:cubicBezTo>
                  <a:pt x="31331" y="25726"/>
                  <a:pt x="31394" y="25789"/>
                  <a:pt x="31457" y="25852"/>
                </a:cubicBezTo>
                <a:cubicBezTo>
                  <a:pt x="31523" y="26019"/>
                  <a:pt x="31557" y="26219"/>
                  <a:pt x="31557" y="26419"/>
                </a:cubicBezTo>
                <a:lnTo>
                  <a:pt x="31623" y="26419"/>
                </a:lnTo>
                <a:lnTo>
                  <a:pt x="31623" y="30622"/>
                </a:lnTo>
                <a:lnTo>
                  <a:pt x="31490" y="30622"/>
                </a:lnTo>
                <a:lnTo>
                  <a:pt x="31490" y="30789"/>
                </a:lnTo>
                <a:lnTo>
                  <a:pt x="30990" y="30789"/>
                </a:lnTo>
                <a:lnTo>
                  <a:pt x="30990" y="30622"/>
                </a:lnTo>
                <a:lnTo>
                  <a:pt x="30823" y="30622"/>
                </a:lnTo>
                <a:lnTo>
                  <a:pt x="30823" y="26419"/>
                </a:lnTo>
                <a:lnTo>
                  <a:pt x="30889" y="26419"/>
                </a:lnTo>
                <a:cubicBezTo>
                  <a:pt x="30889" y="26219"/>
                  <a:pt x="30923" y="26019"/>
                  <a:pt x="30990" y="25852"/>
                </a:cubicBezTo>
                <a:cubicBezTo>
                  <a:pt x="31053" y="25789"/>
                  <a:pt x="31145" y="25726"/>
                  <a:pt x="31240" y="25691"/>
                </a:cubicBezTo>
                <a:close/>
                <a:moveTo>
                  <a:pt x="32357" y="25685"/>
                </a:moveTo>
                <a:cubicBezTo>
                  <a:pt x="32457" y="25718"/>
                  <a:pt x="32557" y="25785"/>
                  <a:pt x="32591" y="25852"/>
                </a:cubicBezTo>
                <a:cubicBezTo>
                  <a:pt x="32691" y="26019"/>
                  <a:pt x="32724" y="26219"/>
                  <a:pt x="32724" y="26419"/>
                </a:cubicBezTo>
                <a:lnTo>
                  <a:pt x="32791" y="26419"/>
                </a:lnTo>
                <a:lnTo>
                  <a:pt x="32791" y="30622"/>
                </a:lnTo>
                <a:lnTo>
                  <a:pt x="32624" y="30622"/>
                </a:lnTo>
                <a:lnTo>
                  <a:pt x="32624" y="30789"/>
                </a:lnTo>
                <a:lnTo>
                  <a:pt x="32157" y="30789"/>
                </a:lnTo>
                <a:lnTo>
                  <a:pt x="32157" y="30622"/>
                </a:lnTo>
                <a:lnTo>
                  <a:pt x="31990" y="30622"/>
                </a:lnTo>
                <a:lnTo>
                  <a:pt x="31990" y="26419"/>
                </a:lnTo>
                <a:lnTo>
                  <a:pt x="32024" y="26419"/>
                </a:lnTo>
                <a:cubicBezTo>
                  <a:pt x="32024" y="26219"/>
                  <a:pt x="32090" y="26019"/>
                  <a:pt x="32157" y="25852"/>
                </a:cubicBezTo>
                <a:cubicBezTo>
                  <a:pt x="32190" y="25785"/>
                  <a:pt x="32290" y="25718"/>
                  <a:pt x="32357" y="25685"/>
                </a:cubicBezTo>
                <a:close/>
                <a:moveTo>
                  <a:pt x="33525" y="25685"/>
                </a:moveTo>
                <a:cubicBezTo>
                  <a:pt x="33625" y="25718"/>
                  <a:pt x="33691" y="25785"/>
                  <a:pt x="33758" y="25852"/>
                </a:cubicBezTo>
                <a:cubicBezTo>
                  <a:pt x="33825" y="26019"/>
                  <a:pt x="33858" y="26219"/>
                  <a:pt x="33858" y="26419"/>
                </a:cubicBezTo>
                <a:lnTo>
                  <a:pt x="33925" y="26419"/>
                </a:lnTo>
                <a:lnTo>
                  <a:pt x="33925" y="30622"/>
                </a:lnTo>
                <a:lnTo>
                  <a:pt x="33792" y="30622"/>
                </a:lnTo>
                <a:lnTo>
                  <a:pt x="33792" y="30789"/>
                </a:lnTo>
                <a:lnTo>
                  <a:pt x="33291" y="30789"/>
                </a:lnTo>
                <a:lnTo>
                  <a:pt x="33291" y="30622"/>
                </a:lnTo>
                <a:lnTo>
                  <a:pt x="33124" y="30622"/>
                </a:lnTo>
                <a:lnTo>
                  <a:pt x="33124" y="26419"/>
                </a:lnTo>
                <a:lnTo>
                  <a:pt x="33191" y="26419"/>
                </a:lnTo>
                <a:cubicBezTo>
                  <a:pt x="33191" y="26219"/>
                  <a:pt x="33224" y="26019"/>
                  <a:pt x="33291" y="25852"/>
                </a:cubicBezTo>
                <a:cubicBezTo>
                  <a:pt x="33358" y="25785"/>
                  <a:pt x="33425" y="25718"/>
                  <a:pt x="33525" y="25685"/>
                </a:cubicBezTo>
                <a:close/>
                <a:moveTo>
                  <a:pt x="34659" y="25685"/>
                </a:moveTo>
                <a:cubicBezTo>
                  <a:pt x="34759" y="25718"/>
                  <a:pt x="34826" y="25785"/>
                  <a:pt x="34892" y="25852"/>
                </a:cubicBezTo>
                <a:cubicBezTo>
                  <a:pt x="34959" y="26019"/>
                  <a:pt x="34992" y="26219"/>
                  <a:pt x="34992" y="26419"/>
                </a:cubicBezTo>
                <a:lnTo>
                  <a:pt x="35059" y="26419"/>
                </a:lnTo>
                <a:lnTo>
                  <a:pt x="35059" y="30622"/>
                </a:lnTo>
                <a:lnTo>
                  <a:pt x="34892" y="30622"/>
                </a:lnTo>
                <a:lnTo>
                  <a:pt x="34892" y="30789"/>
                </a:lnTo>
                <a:lnTo>
                  <a:pt x="34459" y="30789"/>
                </a:lnTo>
                <a:lnTo>
                  <a:pt x="34459" y="30622"/>
                </a:lnTo>
                <a:lnTo>
                  <a:pt x="34259" y="30622"/>
                </a:lnTo>
                <a:lnTo>
                  <a:pt x="34259" y="26419"/>
                </a:lnTo>
                <a:lnTo>
                  <a:pt x="34325" y="26419"/>
                </a:lnTo>
                <a:cubicBezTo>
                  <a:pt x="34325" y="26219"/>
                  <a:pt x="34359" y="26019"/>
                  <a:pt x="34425" y="25852"/>
                </a:cubicBezTo>
                <a:cubicBezTo>
                  <a:pt x="34492" y="25785"/>
                  <a:pt x="34559" y="25718"/>
                  <a:pt x="34659" y="25685"/>
                </a:cubicBezTo>
                <a:close/>
                <a:moveTo>
                  <a:pt x="35806" y="25677"/>
                </a:moveTo>
                <a:cubicBezTo>
                  <a:pt x="35910" y="25677"/>
                  <a:pt x="36010" y="25735"/>
                  <a:pt x="36027" y="25852"/>
                </a:cubicBezTo>
                <a:cubicBezTo>
                  <a:pt x="36093" y="26019"/>
                  <a:pt x="36127" y="26219"/>
                  <a:pt x="36127" y="26419"/>
                </a:cubicBezTo>
                <a:lnTo>
                  <a:pt x="36193" y="26419"/>
                </a:lnTo>
                <a:lnTo>
                  <a:pt x="36193" y="30622"/>
                </a:lnTo>
                <a:lnTo>
                  <a:pt x="36060" y="30622"/>
                </a:lnTo>
                <a:lnTo>
                  <a:pt x="36060" y="30789"/>
                </a:lnTo>
                <a:lnTo>
                  <a:pt x="35560" y="30789"/>
                </a:lnTo>
                <a:lnTo>
                  <a:pt x="35560" y="30622"/>
                </a:lnTo>
                <a:lnTo>
                  <a:pt x="35393" y="30622"/>
                </a:lnTo>
                <a:lnTo>
                  <a:pt x="35393" y="26419"/>
                </a:lnTo>
                <a:lnTo>
                  <a:pt x="35459" y="26419"/>
                </a:lnTo>
                <a:cubicBezTo>
                  <a:pt x="35459" y="26219"/>
                  <a:pt x="35493" y="26019"/>
                  <a:pt x="35560" y="25852"/>
                </a:cubicBezTo>
                <a:cubicBezTo>
                  <a:pt x="35593" y="25735"/>
                  <a:pt x="35701" y="25677"/>
                  <a:pt x="35806" y="25677"/>
                </a:cubicBezTo>
                <a:close/>
                <a:moveTo>
                  <a:pt x="36944" y="25677"/>
                </a:moveTo>
                <a:cubicBezTo>
                  <a:pt x="37044" y="25677"/>
                  <a:pt x="37144" y="25735"/>
                  <a:pt x="37161" y="25852"/>
                </a:cubicBezTo>
                <a:cubicBezTo>
                  <a:pt x="37227" y="26019"/>
                  <a:pt x="37294" y="26219"/>
                  <a:pt x="37261" y="26419"/>
                </a:cubicBezTo>
                <a:lnTo>
                  <a:pt x="37361" y="26419"/>
                </a:lnTo>
                <a:lnTo>
                  <a:pt x="37361" y="30622"/>
                </a:lnTo>
                <a:lnTo>
                  <a:pt x="37227" y="30622"/>
                </a:lnTo>
                <a:lnTo>
                  <a:pt x="37227" y="30789"/>
                </a:lnTo>
                <a:lnTo>
                  <a:pt x="36727" y="30789"/>
                </a:lnTo>
                <a:lnTo>
                  <a:pt x="36727" y="30622"/>
                </a:lnTo>
                <a:lnTo>
                  <a:pt x="36560" y="30622"/>
                </a:lnTo>
                <a:lnTo>
                  <a:pt x="36560" y="26419"/>
                </a:lnTo>
                <a:lnTo>
                  <a:pt x="36594" y="26419"/>
                </a:lnTo>
                <a:cubicBezTo>
                  <a:pt x="36594" y="26219"/>
                  <a:pt x="36627" y="26019"/>
                  <a:pt x="36727" y="25852"/>
                </a:cubicBezTo>
                <a:cubicBezTo>
                  <a:pt x="36744" y="25735"/>
                  <a:pt x="36844" y="25677"/>
                  <a:pt x="36944" y="25677"/>
                </a:cubicBezTo>
                <a:close/>
                <a:moveTo>
                  <a:pt x="38128" y="25685"/>
                </a:moveTo>
                <a:cubicBezTo>
                  <a:pt x="38195" y="25718"/>
                  <a:pt x="38295" y="25785"/>
                  <a:pt x="38328" y="25852"/>
                </a:cubicBezTo>
                <a:cubicBezTo>
                  <a:pt x="38428" y="26019"/>
                  <a:pt x="38462" y="26219"/>
                  <a:pt x="38462" y="26419"/>
                </a:cubicBezTo>
                <a:lnTo>
                  <a:pt x="38495" y="26419"/>
                </a:lnTo>
                <a:lnTo>
                  <a:pt x="38495" y="30622"/>
                </a:lnTo>
                <a:lnTo>
                  <a:pt x="38362" y="30622"/>
                </a:lnTo>
                <a:lnTo>
                  <a:pt x="38362" y="30789"/>
                </a:lnTo>
                <a:lnTo>
                  <a:pt x="37895" y="30789"/>
                </a:lnTo>
                <a:lnTo>
                  <a:pt x="37895" y="30622"/>
                </a:lnTo>
                <a:lnTo>
                  <a:pt x="37694" y="30622"/>
                </a:lnTo>
                <a:lnTo>
                  <a:pt x="37694" y="26419"/>
                </a:lnTo>
                <a:lnTo>
                  <a:pt x="37794" y="26419"/>
                </a:lnTo>
                <a:cubicBezTo>
                  <a:pt x="37761" y="26219"/>
                  <a:pt x="37828" y="26019"/>
                  <a:pt x="37895" y="25852"/>
                </a:cubicBezTo>
                <a:cubicBezTo>
                  <a:pt x="37928" y="25785"/>
                  <a:pt x="38028" y="25718"/>
                  <a:pt x="38128" y="25685"/>
                </a:cubicBezTo>
                <a:close/>
                <a:moveTo>
                  <a:pt x="39229" y="25685"/>
                </a:moveTo>
                <a:cubicBezTo>
                  <a:pt x="39329" y="25718"/>
                  <a:pt x="39396" y="25785"/>
                  <a:pt x="39462" y="25852"/>
                </a:cubicBezTo>
                <a:cubicBezTo>
                  <a:pt x="39529" y="26019"/>
                  <a:pt x="39562" y="26219"/>
                  <a:pt x="39562" y="26419"/>
                </a:cubicBezTo>
                <a:lnTo>
                  <a:pt x="39629" y="26419"/>
                </a:lnTo>
                <a:lnTo>
                  <a:pt x="39629" y="30622"/>
                </a:lnTo>
                <a:lnTo>
                  <a:pt x="39462" y="30622"/>
                </a:lnTo>
                <a:lnTo>
                  <a:pt x="39462" y="30789"/>
                </a:lnTo>
                <a:lnTo>
                  <a:pt x="39029" y="30789"/>
                </a:lnTo>
                <a:lnTo>
                  <a:pt x="39029" y="30622"/>
                </a:lnTo>
                <a:lnTo>
                  <a:pt x="38829" y="30622"/>
                </a:lnTo>
                <a:lnTo>
                  <a:pt x="38829" y="26419"/>
                </a:lnTo>
                <a:lnTo>
                  <a:pt x="38895" y="26419"/>
                </a:lnTo>
                <a:cubicBezTo>
                  <a:pt x="38895" y="26219"/>
                  <a:pt x="38929" y="26019"/>
                  <a:pt x="38995" y="25852"/>
                </a:cubicBezTo>
                <a:cubicBezTo>
                  <a:pt x="39062" y="25785"/>
                  <a:pt x="39129" y="25718"/>
                  <a:pt x="39229" y="25685"/>
                </a:cubicBezTo>
                <a:close/>
                <a:moveTo>
                  <a:pt x="15579" y="31089"/>
                </a:moveTo>
                <a:lnTo>
                  <a:pt x="15579" y="32056"/>
                </a:lnTo>
                <a:lnTo>
                  <a:pt x="6105" y="32056"/>
                </a:lnTo>
                <a:lnTo>
                  <a:pt x="6105" y="31089"/>
                </a:lnTo>
                <a:close/>
                <a:moveTo>
                  <a:pt x="28421" y="31089"/>
                </a:moveTo>
                <a:lnTo>
                  <a:pt x="28421" y="32056"/>
                </a:lnTo>
                <a:lnTo>
                  <a:pt x="17346" y="32056"/>
                </a:lnTo>
                <a:lnTo>
                  <a:pt x="17346" y="31089"/>
                </a:lnTo>
                <a:close/>
                <a:moveTo>
                  <a:pt x="39796" y="31089"/>
                </a:moveTo>
                <a:lnTo>
                  <a:pt x="39796" y="32056"/>
                </a:lnTo>
                <a:lnTo>
                  <a:pt x="30689" y="32056"/>
                </a:lnTo>
                <a:lnTo>
                  <a:pt x="30689" y="31089"/>
                </a:lnTo>
                <a:close/>
                <a:moveTo>
                  <a:pt x="3370" y="45900"/>
                </a:moveTo>
                <a:cubicBezTo>
                  <a:pt x="3470" y="45933"/>
                  <a:pt x="3570" y="46000"/>
                  <a:pt x="3670" y="46100"/>
                </a:cubicBezTo>
                <a:cubicBezTo>
                  <a:pt x="3737" y="46267"/>
                  <a:pt x="3803" y="46467"/>
                  <a:pt x="3803" y="46667"/>
                </a:cubicBezTo>
                <a:lnTo>
                  <a:pt x="4004" y="46667"/>
                </a:lnTo>
                <a:lnTo>
                  <a:pt x="4037" y="47434"/>
                </a:lnTo>
                <a:lnTo>
                  <a:pt x="4037" y="48835"/>
                </a:lnTo>
                <a:lnTo>
                  <a:pt x="3837" y="48835"/>
                </a:lnTo>
                <a:cubicBezTo>
                  <a:pt x="3837" y="48935"/>
                  <a:pt x="3770" y="48968"/>
                  <a:pt x="3670" y="49102"/>
                </a:cubicBezTo>
                <a:cubicBezTo>
                  <a:pt x="3603" y="49202"/>
                  <a:pt x="3503" y="49269"/>
                  <a:pt x="3403" y="49302"/>
                </a:cubicBezTo>
                <a:cubicBezTo>
                  <a:pt x="3303" y="49269"/>
                  <a:pt x="3203" y="49202"/>
                  <a:pt x="3136" y="49135"/>
                </a:cubicBezTo>
                <a:cubicBezTo>
                  <a:pt x="3036" y="48968"/>
                  <a:pt x="3003" y="48935"/>
                  <a:pt x="3003" y="48835"/>
                </a:cubicBezTo>
                <a:lnTo>
                  <a:pt x="2769" y="48835"/>
                </a:lnTo>
                <a:lnTo>
                  <a:pt x="2769" y="46667"/>
                </a:lnTo>
                <a:lnTo>
                  <a:pt x="2970" y="46667"/>
                </a:lnTo>
                <a:cubicBezTo>
                  <a:pt x="2970" y="46467"/>
                  <a:pt x="3003" y="46267"/>
                  <a:pt x="3103" y="46100"/>
                </a:cubicBezTo>
                <a:cubicBezTo>
                  <a:pt x="3170" y="46000"/>
                  <a:pt x="3270" y="45933"/>
                  <a:pt x="3370" y="45900"/>
                </a:cubicBezTo>
                <a:close/>
                <a:moveTo>
                  <a:pt x="9808" y="34692"/>
                </a:moveTo>
                <a:cubicBezTo>
                  <a:pt x="9808" y="34692"/>
                  <a:pt x="14778" y="36226"/>
                  <a:pt x="14778" y="39829"/>
                </a:cubicBezTo>
                <a:lnTo>
                  <a:pt x="14778" y="46233"/>
                </a:lnTo>
                <a:cubicBezTo>
                  <a:pt x="14845" y="46367"/>
                  <a:pt x="14878" y="46533"/>
                  <a:pt x="14878" y="46700"/>
                </a:cubicBezTo>
                <a:lnTo>
                  <a:pt x="15078" y="46700"/>
                </a:lnTo>
                <a:lnTo>
                  <a:pt x="15078" y="47434"/>
                </a:lnTo>
                <a:lnTo>
                  <a:pt x="15078" y="48835"/>
                </a:lnTo>
                <a:lnTo>
                  <a:pt x="14878" y="48835"/>
                </a:lnTo>
                <a:cubicBezTo>
                  <a:pt x="14878" y="48935"/>
                  <a:pt x="14845" y="48968"/>
                  <a:pt x="14745" y="49102"/>
                </a:cubicBezTo>
                <a:cubicBezTo>
                  <a:pt x="14678" y="49202"/>
                  <a:pt x="14578" y="49269"/>
                  <a:pt x="14444" y="49302"/>
                </a:cubicBezTo>
                <a:cubicBezTo>
                  <a:pt x="14344" y="49269"/>
                  <a:pt x="14244" y="49202"/>
                  <a:pt x="14178" y="49135"/>
                </a:cubicBezTo>
                <a:cubicBezTo>
                  <a:pt x="14077" y="48968"/>
                  <a:pt x="14044" y="48935"/>
                  <a:pt x="14044" y="48835"/>
                </a:cubicBezTo>
                <a:lnTo>
                  <a:pt x="13811" y="48835"/>
                </a:lnTo>
                <a:lnTo>
                  <a:pt x="13811" y="47201"/>
                </a:lnTo>
                <a:lnTo>
                  <a:pt x="13510" y="47201"/>
                </a:lnTo>
                <a:lnTo>
                  <a:pt x="13510" y="48835"/>
                </a:lnTo>
                <a:lnTo>
                  <a:pt x="13277" y="48835"/>
                </a:lnTo>
                <a:cubicBezTo>
                  <a:pt x="13277" y="48935"/>
                  <a:pt x="13244" y="48968"/>
                  <a:pt x="13143" y="49102"/>
                </a:cubicBezTo>
                <a:cubicBezTo>
                  <a:pt x="13077" y="49202"/>
                  <a:pt x="12977" y="49269"/>
                  <a:pt x="12877" y="49302"/>
                </a:cubicBezTo>
                <a:cubicBezTo>
                  <a:pt x="12777" y="49269"/>
                  <a:pt x="12676" y="49202"/>
                  <a:pt x="12610" y="49135"/>
                </a:cubicBezTo>
                <a:cubicBezTo>
                  <a:pt x="12510" y="48968"/>
                  <a:pt x="12443" y="48935"/>
                  <a:pt x="12443" y="48835"/>
                </a:cubicBezTo>
                <a:lnTo>
                  <a:pt x="12243" y="48835"/>
                </a:lnTo>
                <a:lnTo>
                  <a:pt x="12243" y="47201"/>
                </a:lnTo>
                <a:lnTo>
                  <a:pt x="11943" y="47201"/>
                </a:lnTo>
                <a:lnTo>
                  <a:pt x="11943" y="48835"/>
                </a:lnTo>
                <a:lnTo>
                  <a:pt x="11709" y="48835"/>
                </a:lnTo>
                <a:cubicBezTo>
                  <a:pt x="11709" y="48935"/>
                  <a:pt x="11676" y="48968"/>
                  <a:pt x="11576" y="49102"/>
                </a:cubicBezTo>
                <a:cubicBezTo>
                  <a:pt x="11509" y="49202"/>
                  <a:pt x="11409" y="49269"/>
                  <a:pt x="11309" y="49302"/>
                </a:cubicBezTo>
                <a:cubicBezTo>
                  <a:pt x="11175" y="49269"/>
                  <a:pt x="11109" y="49202"/>
                  <a:pt x="11042" y="49135"/>
                </a:cubicBezTo>
                <a:cubicBezTo>
                  <a:pt x="10909" y="48968"/>
                  <a:pt x="10875" y="48935"/>
                  <a:pt x="10875" y="48835"/>
                </a:cubicBezTo>
                <a:lnTo>
                  <a:pt x="10675" y="48835"/>
                </a:lnTo>
                <a:lnTo>
                  <a:pt x="10675" y="47201"/>
                </a:lnTo>
                <a:lnTo>
                  <a:pt x="10375" y="47201"/>
                </a:lnTo>
                <a:lnTo>
                  <a:pt x="10375" y="48835"/>
                </a:lnTo>
                <a:lnTo>
                  <a:pt x="10141" y="48835"/>
                </a:lnTo>
                <a:cubicBezTo>
                  <a:pt x="10141" y="48935"/>
                  <a:pt x="10108" y="48968"/>
                  <a:pt x="10008" y="49102"/>
                </a:cubicBezTo>
                <a:cubicBezTo>
                  <a:pt x="9941" y="49202"/>
                  <a:pt x="9841" y="49269"/>
                  <a:pt x="9741" y="49302"/>
                </a:cubicBezTo>
                <a:cubicBezTo>
                  <a:pt x="9608" y="49269"/>
                  <a:pt x="9541" y="49202"/>
                  <a:pt x="9474" y="49135"/>
                </a:cubicBezTo>
                <a:cubicBezTo>
                  <a:pt x="9341" y="48968"/>
                  <a:pt x="9307" y="48935"/>
                  <a:pt x="9307" y="48835"/>
                </a:cubicBezTo>
                <a:lnTo>
                  <a:pt x="9107" y="48835"/>
                </a:lnTo>
                <a:lnTo>
                  <a:pt x="9107" y="47201"/>
                </a:lnTo>
                <a:lnTo>
                  <a:pt x="8774" y="47201"/>
                </a:lnTo>
                <a:lnTo>
                  <a:pt x="8774" y="48835"/>
                </a:lnTo>
                <a:lnTo>
                  <a:pt x="8574" y="48835"/>
                </a:lnTo>
                <a:cubicBezTo>
                  <a:pt x="8574" y="48935"/>
                  <a:pt x="8540" y="48968"/>
                  <a:pt x="8440" y="49102"/>
                </a:cubicBezTo>
                <a:cubicBezTo>
                  <a:pt x="8373" y="49202"/>
                  <a:pt x="8273" y="49269"/>
                  <a:pt x="8140" y="49302"/>
                </a:cubicBezTo>
                <a:cubicBezTo>
                  <a:pt x="8040" y="49269"/>
                  <a:pt x="7940" y="49202"/>
                  <a:pt x="7873" y="49135"/>
                </a:cubicBezTo>
                <a:cubicBezTo>
                  <a:pt x="7773" y="48968"/>
                  <a:pt x="7740" y="48935"/>
                  <a:pt x="7740" y="48835"/>
                </a:cubicBezTo>
                <a:lnTo>
                  <a:pt x="7506" y="48835"/>
                </a:lnTo>
                <a:lnTo>
                  <a:pt x="7506" y="47201"/>
                </a:lnTo>
                <a:lnTo>
                  <a:pt x="7206" y="47201"/>
                </a:lnTo>
                <a:lnTo>
                  <a:pt x="7206" y="48835"/>
                </a:lnTo>
                <a:lnTo>
                  <a:pt x="7006" y="48835"/>
                </a:lnTo>
                <a:cubicBezTo>
                  <a:pt x="7006" y="48935"/>
                  <a:pt x="6972" y="48968"/>
                  <a:pt x="6839" y="49102"/>
                </a:cubicBezTo>
                <a:cubicBezTo>
                  <a:pt x="6772" y="49202"/>
                  <a:pt x="6672" y="49269"/>
                  <a:pt x="6572" y="49302"/>
                </a:cubicBezTo>
                <a:cubicBezTo>
                  <a:pt x="6472" y="49269"/>
                  <a:pt x="6372" y="49202"/>
                  <a:pt x="6305" y="49135"/>
                </a:cubicBezTo>
                <a:cubicBezTo>
                  <a:pt x="6205" y="48968"/>
                  <a:pt x="6172" y="48935"/>
                  <a:pt x="6172" y="48835"/>
                </a:cubicBezTo>
                <a:lnTo>
                  <a:pt x="5938" y="48835"/>
                </a:lnTo>
                <a:lnTo>
                  <a:pt x="5938" y="47201"/>
                </a:lnTo>
                <a:lnTo>
                  <a:pt x="5605" y="47201"/>
                </a:lnTo>
                <a:lnTo>
                  <a:pt x="5605" y="48835"/>
                </a:lnTo>
                <a:lnTo>
                  <a:pt x="5405" y="48835"/>
                </a:lnTo>
                <a:cubicBezTo>
                  <a:pt x="5405" y="48935"/>
                  <a:pt x="5371" y="48968"/>
                  <a:pt x="5271" y="49102"/>
                </a:cubicBezTo>
                <a:cubicBezTo>
                  <a:pt x="5204" y="49202"/>
                  <a:pt x="5104" y="49269"/>
                  <a:pt x="5004" y="49302"/>
                </a:cubicBezTo>
                <a:cubicBezTo>
                  <a:pt x="4871" y="49269"/>
                  <a:pt x="4771" y="49202"/>
                  <a:pt x="4704" y="49135"/>
                </a:cubicBezTo>
                <a:cubicBezTo>
                  <a:pt x="4604" y="48968"/>
                  <a:pt x="4571" y="48935"/>
                  <a:pt x="4571" y="48835"/>
                </a:cubicBezTo>
                <a:lnTo>
                  <a:pt x="4337" y="48835"/>
                </a:lnTo>
                <a:lnTo>
                  <a:pt x="4337" y="46667"/>
                </a:lnTo>
                <a:lnTo>
                  <a:pt x="4571" y="46667"/>
                </a:lnTo>
                <a:cubicBezTo>
                  <a:pt x="4571" y="46467"/>
                  <a:pt x="4604" y="46267"/>
                  <a:pt x="4704" y="46100"/>
                </a:cubicBezTo>
                <a:cubicBezTo>
                  <a:pt x="4737" y="46033"/>
                  <a:pt x="4771" y="46000"/>
                  <a:pt x="4838" y="45966"/>
                </a:cubicBezTo>
                <a:lnTo>
                  <a:pt x="4838" y="39829"/>
                </a:lnTo>
                <a:cubicBezTo>
                  <a:pt x="4838" y="36359"/>
                  <a:pt x="9808" y="34692"/>
                  <a:pt x="9808" y="34692"/>
                </a:cubicBezTo>
                <a:close/>
                <a:moveTo>
                  <a:pt x="16012" y="45900"/>
                </a:moveTo>
                <a:cubicBezTo>
                  <a:pt x="16146" y="45933"/>
                  <a:pt x="16212" y="46000"/>
                  <a:pt x="16279" y="46100"/>
                </a:cubicBezTo>
                <a:cubicBezTo>
                  <a:pt x="16379" y="46267"/>
                  <a:pt x="16446" y="46467"/>
                  <a:pt x="16446" y="46667"/>
                </a:cubicBezTo>
                <a:lnTo>
                  <a:pt x="16646" y="46667"/>
                </a:lnTo>
                <a:lnTo>
                  <a:pt x="16646" y="47434"/>
                </a:lnTo>
                <a:lnTo>
                  <a:pt x="16646" y="48835"/>
                </a:lnTo>
                <a:lnTo>
                  <a:pt x="16446" y="48835"/>
                </a:lnTo>
                <a:cubicBezTo>
                  <a:pt x="16446" y="48935"/>
                  <a:pt x="16412" y="48968"/>
                  <a:pt x="16312" y="49102"/>
                </a:cubicBezTo>
                <a:cubicBezTo>
                  <a:pt x="16246" y="49202"/>
                  <a:pt x="16146" y="49269"/>
                  <a:pt x="16046" y="49302"/>
                </a:cubicBezTo>
                <a:cubicBezTo>
                  <a:pt x="15912" y="49269"/>
                  <a:pt x="15812" y="49202"/>
                  <a:pt x="15745" y="49135"/>
                </a:cubicBezTo>
                <a:cubicBezTo>
                  <a:pt x="15645" y="48968"/>
                  <a:pt x="15612" y="48935"/>
                  <a:pt x="15612" y="48835"/>
                </a:cubicBezTo>
                <a:lnTo>
                  <a:pt x="15378" y="48835"/>
                </a:lnTo>
                <a:lnTo>
                  <a:pt x="15378" y="46667"/>
                </a:lnTo>
                <a:lnTo>
                  <a:pt x="15612" y="46667"/>
                </a:lnTo>
                <a:cubicBezTo>
                  <a:pt x="15612" y="46467"/>
                  <a:pt x="15645" y="46267"/>
                  <a:pt x="15745" y="46100"/>
                </a:cubicBezTo>
                <a:cubicBezTo>
                  <a:pt x="15812" y="46000"/>
                  <a:pt x="15912" y="45933"/>
                  <a:pt x="16012" y="45900"/>
                </a:cubicBezTo>
                <a:close/>
                <a:moveTo>
                  <a:pt x="22884" y="33557"/>
                </a:moveTo>
                <a:cubicBezTo>
                  <a:pt x="26253" y="33557"/>
                  <a:pt x="28988" y="36293"/>
                  <a:pt x="28988" y="39662"/>
                </a:cubicBezTo>
                <a:lnTo>
                  <a:pt x="28988" y="46200"/>
                </a:lnTo>
                <a:cubicBezTo>
                  <a:pt x="29021" y="46367"/>
                  <a:pt x="29055" y="46500"/>
                  <a:pt x="29055" y="46667"/>
                </a:cubicBezTo>
                <a:lnTo>
                  <a:pt x="29288" y="46667"/>
                </a:lnTo>
                <a:lnTo>
                  <a:pt x="29288" y="47434"/>
                </a:lnTo>
                <a:lnTo>
                  <a:pt x="29288" y="48835"/>
                </a:lnTo>
                <a:lnTo>
                  <a:pt x="29088" y="48835"/>
                </a:lnTo>
                <a:cubicBezTo>
                  <a:pt x="29088" y="48935"/>
                  <a:pt x="29055" y="48968"/>
                  <a:pt x="28955" y="49102"/>
                </a:cubicBezTo>
                <a:cubicBezTo>
                  <a:pt x="28888" y="49202"/>
                  <a:pt x="28788" y="49269"/>
                  <a:pt x="28655" y="49302"/>
                </a:cubicBezTo>
                <a:cubicBezTo>
                  <a:pt x="28554" y="49269"/>
                  <a:pt x="28454" y="49202"/>
                  <a:pt x="28388" y="49135"/>
                </a:cubicBezTo>
                <a:cubicBezTo>
                  <a:pt x="28288" y="48968"/>
                  <a:pt x="28254" y="48935"/>
                  <a:pt x="28254" y="48835"/>
                </a:cubicBezTo>
                <a:lnTo>
                  <a:pt x="28021" y="48835"/>
                </a:lnTo>
                <a:lnTo>
                  <a:pt x="28021" y="47201"/>
                </a:lnTo>
                <a:lnTo>
                  <a:pt x="27721" y="47201"/>
                </a:lnTo>
                <a:lnTo>
                  <a:pt x="27721" y="48835"/>
                </a:lnTo>
                <a:lnTo>
                  <a:pt x="27487" y="48835"/>
                </a:lnTo>
                <a:cubicBezTo>
                  <a:pt x="27487" y="48935"/>
                  <a:pt x="27454" y="48968"/>
                  <a:pt x="27354" y="49102"/>
                </a:cubicBezTo>
                <a:cubicBezTo>
                  <a:pt x="27287" y="49202"/>
                  <a:pt x="27187" y="49269"/>
                  <a:pt x="27087" y="49302"/>
                </a:cubicBezTo>
                <a:cubicBezTo>
                  <a:pt x="26987" y="49269"/>
                  <a:pt x="26887" y="49202"/>
                  <a:pt x="26820" y="49135"/>
                </a:cubicBezTo>
                <a:cubicBezTo>
                  <a:pt x="26720" y="48968"/>
                  <a:pt x="26686" y="48935"/>
                  <a:pt x="26686" y="48835"/>
                </a:cubicBezTo>
                <a:lnTo>
                  <a:pt x="26453" y="48835"/>
                </a:lnTo>
                <a:lnTo>
                  <a:pt x="26453" y="47201"/>
                </a:lnTo>
                <a:lnTo>
                  <a:pt x="26119" y="47201"/>
                </a:lnTo>
                <a:lnTo>
                  <a:pt x="26119" y="48835"/>
                </a:lnTo>
                <a:lnTo>
                  <a:pt x="25919" y="48835"/>
                </a:lnTo>
                <a:cubicBezTo>
                  <a:pt x="25919" y="48935"/>
                  <a:pt x="25886" y="48968"/>
                  <a:pt x="25786" y="49102"/>
                </a:cubicBezTo>
                <a:cubicBezTo>
                  <a:pt x="25719" y="49202"/>
                  <a:pt x="25619" y="49269"/>
                  <a:pt x="25519" y="49302"/>
                </a:cubicBezTo>
                <a:cubicBezTo>
                  <a:pt x="25386" y="49269"/>
                  <a:pt x="25319" y="49202"/>
                  <a:pt x="25219" y="49135"/>
                </a:cubicBezTo>
                <a:cubicBezTo>
                  <a:pt x="25119" y="48968"/>
                  <a:pt x="25085" y="48935"/>
                  <a:pt x="25085" y="48835"/>
                </a:cubicBezTo>
                <a:lnTo>
                  <a:pt x="24885" y="48835"/>
                </a:lnTo>
                <a:lnTo>
                  <a:pt x="24885" y="47201"/>
                </a:lnTo>
                <a:lnTo>
                  <a:pt x="24552" y="47201"/>
                </a:lnTo>
                <a:lnTo>
                  <a:pt x="24552" y="48835"/>
                </a:lnTo>
                <a:lnTo>
                  <a:pt x="24351" y="48835"/>
                </a:lnTo>
                <a:cubicBezTo>
                  <a:pt x="24351" y="48935"/>
                  <a:pt x="24318" y="48968"/>
                  <a:pt x="24218" y="49102"/>
                </a:cubicBezTo>
                <a:cubicBezTo>
                  <a:pt x="24151" y="49202"/>
                  <a:pt x="24051" y="49269"/>
                  <a:pt x="23918" y="49302"/>
                </a:cubicBezTo>
                <a:cubicBezTo>
                  <a:pt x="23818" y="49269"/>
                  <a:pt x="23718" y="49202"/>
                  <a:pt x="23651" y="49135"/>
                </a:cubicBezTo>
                <a:cubicBezTo>
                  <a:pt x="23551" y="48968"/>
                  <a:pt x="23518" y="48935"/>
                  <a:pt x="23518" y="48835"/>
                </a:cubicBezTo>
                <a:lnTo>
                  <a:pt x="23284" y="48835"/>
                </a:lnTo>
                <a:lnTo>
                  <a:pt x="23284" y="47201"/>
                </a:lnTo>
                <a:lnTo>
                  <a:pt x="22984" y="47201"/>
                </a:lnTo>
                <a:lnTo>
                  <a:pt x="22984" y="48835"/>
                </a:lnTo>
                <a:lnTo>
                  <a:pt x="22784" y="48835"/>
                </a:lnTo>
                <a:cubicBezTo>
                  <a:pt x="22784" y="48935"/>
                  <a:pt x="22750" y="48968"/>
                  <a:pt x="22617" y="49102"/>
                </a:cubicBezTo>
                <a:cubicBezTo>
                  <a:pt x="22550" y="49202"/>
                  <a:pt x="22450" y="49269"/>
                  <a:pt x="22350" y="49302"/>
                </a:cubicBezTo>
                <a:cubicBezTo>
                  <a:pt x="22250" y="49269"/>
                  <a:pt x="22150" y="49202"/>
                  <a:pt x="22083" y="49135"/>
                </a:cubicBezTo>
                <a:cubicBezTo>
                  <a:pt x="21983" y="48968"/>
                  <a:pt x="21950" y="48935"/>
                  <a:pt x="21950" y="48835"/>
                </a:cubicBezTo>
                <a:lnTo>
                  <a:pt x="21716" y="48835"/>
                </a:lnTo>
                <a:lnTo>
                  <a:pt x="21716" y="47201"/>
                </a:lnTo>
                <a:lnTo>
                  <a:pt x="21383" y="47201"/>
                </a:lnTo>
                <a:lnTo>
                  <a:pt x="21383" y="48835"/>
                </a:lnTo>
                <a:lnTo>
                  <a:pt x="21183" y="48835"/>
                </a:lnTo>
                <a:cubicBezTo>
                  <a:pt x="21183" y="48935"/>
                  <a:pt x="21149" y="48968"/>
                  <a:pt x="21049" y="49102"/>
                </a:cubicBezTo>
                <a:cubicBezTo>
                  <a:pt x="20982" y="49202"/>
                  <a:pt x="20882" y="49269"/>
                  <a:pt x="20782" y="49302"/>
                </a:cubicBezTo>
                <a:cubicBezTo>
                  <a:pt x="20649" y="49269"/>
                  <a:pt x="20582" y="49202"/>
                  <a:pt x="20482" y="49135"/>
                </a:cubicBezTo>
                <a:cubicBezTo>
                  <a:pt x="20382" y="48968"/>
                  <a:pt x="20349" y="48935"/>
                  <a:pt x="20349" y="48835"/>
                </a:cubicBezTo>
                <a:lnTo>
                  <a:pt x="20115" y="48835"/>
                </a:lnTo>
                <a:lnTo>
                  <a:pt x="20115" y="47201"/>
                </a:lnTo>
                <a:lnTo>
                  <a:pt x="19815" y="47201"/>
                </a:lnTo>
                <a:lnTo>
                  <a:pt x="19815" y="48835"/>
                </a:lnTo>
                <a:lnTo>
                  <a:pt x="19615" y="48835"/>
                </a:lnTo>
                <a:cubicBezTo>
                  <a:pt x="19615" y="48935"/>
                  <a:pt x="19581" y="48968"/>
                  <a:pt x="19481" y="49102"/>
                </a:cubicBezTo>
                <a:cubicBezTo>
                  <a:pt x="19415" y="49202"/>
                  <a:pt x="19315" y="49269"/>
                  <a:pt x="19181" y="49302"/>
                </a:cubicBezTo>
                <a:cubicBezTo>
                  <a:pt x="19081" y="49269"/>
                  <a:pt x="18981" y="49202"/>
                  <a:pt x="18914" y="49135"/>
                </a:cubicBezTo>
                <a:cubicBezTo>
                  <a:pt x="18814" y="48968"/>
                  <a:pt x="18781" y="48935"/>
                  <a:pt x="18781" y="48835"/>
                </a:cubicBezTo>
                <a:lnTo>
                  <a:pt x="18547" y="48835"/>
                </a:lnTo>
                <a:lnTo>
                  <a:pt x="18547" y="47201"/>
                </a:lnTo>
                <a:lnTo>
                  <a:pt x="18247" y="47201"/>
                </a:lnTo>
                <a:lnTo>
                  <a:pt x="18247" y="48835"/>
                </a:lnTo>
                <a:lnTo>
                  <a:pt x="18014" y="48835"/>
                </a:lnTo>
                <a:cubicBezTo>
                  <a:pt x="18014" y="48935"/>
                  <a:pt x="17980" y="48968"/>
                  <a:pt x="17880" y="49102"/>
                </a:cubicBezTo>
                <a:cubicBezTo>
                  <a:pt x="17813" y="49202"/>
                  <a:pt x="17713" y="49269"/>
                  <a:pt x="17613" y="49302"/>
                </a:cubicBezTo>
                <a:cubicBezTo>
                  <a:pt x="17513" y="49269"/>
                  <a:pt x="17413" y="49202"/>
                  <a:pt x="17346" y="49135"/>
                </a:cubicBezTo>
                <a:cubicBezTo>
                  <a:pt x="17246" y="48968"/>
                  <a:pt x="17213" y="48935"/>
                  <a:pt x="17213" y="48835"/>
                </a:cubicBezTo>
                <a:lnTo>
                  <a:pt x="16980" y="48835"/>
                </a:lnTo>
                <a:lnTo>
                  <a:pt x="16980" y="47201"/>
                </a:lnTo>
                <a:lnTo>
                  <a:pt x="16779" y="47201"/>
                </a:lnTo>
                <a:lnTo>
                  <a:pt x="16779" y="39662"/>
                </a:lnTo>
                <a:cubicBezTo>
                  <a:pt x="16779" y="36293"/>
                  <a:pt x="19515" y="33557"/>
                  <a:pt x="22884" y="33557"/>
                </a:cubicBezTo>
                <a:close/>
                <a:moveTo>
                  <a:pt x="30222" y="45900"/>
                </a:moveTo>
                <a:cubicBezTo>
                  <a:pt x="30356" y="45933"/>
                  <a:pt x="30456" y="46000"/>
                  <a:pt x="30523" y="46100"/>
                </a:cubicBezTo>
                <a:cubicBezTo>
                  <a:pt x="30589" y="46267"/>
                  <a:pt x="30656" y="46467"/>
                  <a:pt x="30656" y="46667"/>
                </a:cubicBezTo>
                <a:lnTo>
                  <a:pt x="30856" y="46667"/>
                </a:lnTo>
                <a:lnTo>
                  <a:pt x="30856" y="47434"/>
                </a:lnTo>
                <a:lnTo>
                  <a:pt x="30856" y="48835"/>
                </a:lnTo>
                <a:lnTo>
                  <a:pt x="30656" y="48835"/>
                </a:lnTo>
                <a:cubicBezTo>
                  <a:pt x="30656" y="48935"/>
                  <a:pt x="30623" y="48968"/>
                  <a:pt x="30523" y="49102"/>
                </a:cubicBezTo>
                <a:cubicBezTo>
                  <a:pt x="30456" y="49202"/>
                  <a:pt x="30356" y="49269"/>
                  <a:pt x="30256" y="49302"/>
                </a:cubicBezTo>
                <a:cubicBezTo>
                  <a:pt x="30156" y="49269"/>
                  <a:pt x="30056" y="49202"/>
                  <a:pt x="29955" y="49135"/>
                </a:cubicBezTo>
                <a:cubicBezTo>
                  <a:pt x="29855" y="48968"/>
                  <a:pt x="29822" y="48935"/>
                  <a:pt x="29822" y="48835"/>
                </a:cubicBezTo>
                <a:lnTo>
                  <a:pt x="29622" y="48835"/>
                </a:lnTo>
                <a:lnTo>
                  <a:pt x="29622" y="46667"/>
                </a:lnTo>
                <a:lnTo>
                  <a:pt x="29822" y="46667"/>
                </a:lnTo>
                <a:cubicBezTo>
                  <a:pt x="29822" y="46467"/>
                  <a:pt x="29855" y="46267"/>
                  <a:pt x="29955" y="46100"/>
                </a:cubicBezTo>
                <a:cubicBezTo>
                  <a:pt x="30022" y="46000"/>
                  <a:pt x="30122" y="45933"/>
                  <a:pt x="30222" y="45900"/>
                </a:cubicBezTo>
                <a:close/>
                <a:moveTo>
                  <a:pt x="36293" y="34692"/>
                </a:moveTo>
                <a:cubicBezTo>
                  <a:pt x="36293" y="34692"/>
                  <a:pt x="41264" y="36226"/>
                  <a:pt x="41264" y="39829"/>
                </a:cubicBezTo>
                <a:lnTo>
                  <a:pt x="41264" y="45933"/>
                </a:lnTo>
                <a:lnTo>
                  <a:pt x="41297" y="45933"/>
                </a:lnTo>
                <a:cubicBezTo>
                  <a:pt x="41397" y="45966"/>
                  <a:pt x="41497" y="46033"/>
                  <a:pt x="41564" y="46133"/>
                </a:cubicBezTo>
                <a:cubicBezTo>
                  <a:pt x="41664" y="46300"/>
                  <a:pt x="41697" y="46500"/>
                  <a:pt x="41697" y="46700"/>
                </a:cubicBezTo>
                <a:lnTo>
                  <a:pt x="41964" y="46700"/>
                </a:lnTo>
                <a:lnTo>
                  <a:pt x="41964" y="47467"/>
                </a:lnTo>
                <a:lnTo>
                  <a:pt x="41964" y="48835"/>
                </a:lnTo>
                <a:lnTo>
                  <a:pt x="41731" y="48835"/>
                </a:lnTo>
                <a:cubicBezTo>
                  <a:pt x="41731" y="48968"/>
                  <a:pt x="41697" y="48968"/>
                  <a:pt x="41597" y="49135"/>
                </a:cubicBezTo>
                <a:cubicBezTo>
                  <a:pt x="41530" y="49235"/>
                  <a:pt x="41430" y="49302"/>
                  <a:pt x="41330" y="49335"/>
                </a:cubicBezTo>
                <a:cubicBezTo>
                  <a:pt x="41197" y="49302"/>
                  <a:pt x="41130" y="49235"/>
                  <a:pt x="41063" y="49135"/>
                </a:cubicBezTo>
                <a:cubicBezTo>
                  <a:pt x="40930" y="48968"/>
                  <a:pt x="40897" y="48968"/>
                  <a:pt x="40897" y="48835"/>
                </a:cubicBezTo>
                <a:lnTo>
                  <a:pt x="40697" y="48835"/>
                </a:lnTo>
                <a:lnTo>
                  <a:pt x="40697" y="47201"/>
                </a:lnTo>
                <a:lnTo>
                  <a:pt x="40363" y="47201"/>
                </a:lnTo>
                <a:lnTo>
                  <a:pt x="40363" y="48835"/>
                </a:lnTo>
                <a:lnTo>
                  <a:pt x="40163" y="48835"/>
                </a:lnTo>
                <a:cubicBezTo>
                  <a:pt x="40163" y="48968"/>
                  <a:pt x="40129" y="48968"/>
                  <a:pt x="40029" y="49135"/>
                </a:cubicBezTo>
                <a:cubicBezTo>
                  <a:pt x="39963" y="49202"/>
                  <a:pt x="39863" y="49302"/>
                  <a:pt x="39763" y="49335"/>
                </a:cubicBezTo>
                <a:cubicBezTo>
                  <a:pt x="39629" y="49302"/>
                  <a:pt x="39529" y="49235"/>
                  <a:pt x="39462" y="49135"/>
                </a:cubicBezTo>
                <a:cubicBezTo>
                  <a:pt x="39362" y="48968"/>
                  <a:pt x="39329" y="48968"/>
                  <a:pt x="39329" y="48835"/>
                </a:cubicBezTo>
                <a:lnTo>
                  <a:pt x="39095" y="48835"/>
                </a:lnTo>
                <a:lnTo>
                  <a:pt x="39095" y="47201"/>
                </a:lnTo>
                <a:lnTo>
                  <a:pt x="38795" y="47201"/>
                </a:lnTo>
                <a:lnTo>
                  <a:pt x="38795" y="48835"/>
                </a:lnTo>
                <a:lnTo>
                  <a:pt x="38562" y="48835"/>
                </a:lnTo>
                <a:cubicBezTo>
                  <a:pt x="38562" y="48968"/>
                  <a:pt x="38562" y="48968"/>
                  <a:pt x="38428" y="49135"/>
                </a:cubicBezTo>
                <a:cubicBezTo>
                  <a:pt x="38362" y="49202"/>
                  <a:pt x="38261" y="49302"/>
                  <a:pt x="38161" y="49335"/>
                </a:cubicBezTo>
                <a:cubicBezTo>
                  <a:pt x="38061" y="49302"/>
                  <a:pt x="37961" y="49235"/>
                  <a:pt x="37895" y="49135"/>
                </a:cubicBezTo>
                <a:cubicBezTo>
                  <a:pt x="37794" y="48968"/>
                  <a:pt x="37761" y="48968"/>
                  <a:pt x="37761" y="48835"/>
                </a:cubicBezTo>
                <a:lnTo>
                  <a:pt x="37528" y="48835"/>
                </a:lnTo>
                <a:lnTo>
                  <a:pt x="37528" y="47201"/>
                </a:lnTo>
                <a:lnTo>
                  <a:pt x="37194" y="47201"/>
                </a:lnTo>
                <a:lnTo>
                  <a:pt x="37194" y="48835"/>
                </a:lnTo>
                <a:lnTo>
                  <a:pt x="36994" y="48835"/>
                </a:lnTo>
                <a:cubicBezTo>
                  <a:pt x="36994" y="48968"/>
                  <a:pt x="36961" y="48968"/>
                  <a:pt x="36860" y="49135"/>
                </a:cubicBezTo>
                <a:cubicBezTo>
                  <a:pt x="36794" y="49202"/>
                  <a:pt x="36694" y="49302"/>
                  <a:pt x="36594" y="49335"/>
                </a:cubicBezTo>
                <a:cubicBezTo>
                  <a:pt x="36460" y="49302"/>
                  <a:pt x="36393" y="49235"/>
                  <a:pt x="36293" y="49135"/>
                </a:cubicBezTo>
                <a:cubicBezTo>
                  <a:pt x="36193" y="48968"/>
                  <a:pt x="36160" y="48968"/>
                  <a:pt x="36160" y="48835"/>
                </a:cubicBezTo>
                <a:lnTo>
                  <a:pt x="35960" y="48835"/>
                </a:lnTo>
                <a:lnTo>
                  <a:pt x="35960" y="47201"/>
                </a:lnTo>
                <a:lnTo>
                  <a:pt x="35626" y="47201"/>
                </a:lnTo>
                <a:lnTo>
                  <a:pt x="35626" y="48835"/>
                </a:lnTo>
                <a:lnTo>
                  <a:pt x="35426" y="48835"/>
                </a:lnTo>
                <a:cubicBezTo>
                  <a:pt x="35426" y="48968"/>
                  <a:pt x="35393" y="48968"/>
                  <a:pt x="35293" y="49135"/>
                </a:cubicBezTo>
                <a:cubicBezTo>
                  <a:pt x="35226" y="49235"/>
                  <a:pt x="35126" y="49302"/>
                  <a:pt x="34992" y="49335"/>
                </a:cubicBezTo>
                <a:cubicBezTo>
                  <a:pt x="34892" y="49302"/>
                  <a:pt x="34792" y="49235"/>
                  <a:pt x="34726" y="49135"/>
                </a:cubicBezTo>
                <a:cubicBezTo>
                  <a:pt x="34626" y="48968"/>
                  <a:pt x="34592" y="48968"/>
                  <a:pt x="34592" y="48835"/>
                </a:cubicBezTo>
                <a:lnTo>
                  <a:pt x="34359" y="48835"/>
                </a:lnTo>
                <a:lnTo>
                  <a:pt x="34359" y="47201"/>
                </a:lnTo>
                <a:lnTo>
                  <a:pt x="34025" y="47201"/>
                </a:lnTo>
                <a:lnTo>
                  <a:pt x="34025" y="48835"/>
                </a:lnTo>
                <a:lnTo>
                  <a:pt x="33825" y="48835"/>
                </a:lnTo>
                <a:cubicBezTo>
                  <a:pt x="33825" y="48968"/>
                  <a:pt x="33792" y="48968"/>
                  <a:pt x="33691" y="49135"/>
                </a:cubicBezTo>
                <a:cubicBezTo>
                  <a:pt x="33591" y="49235"/>
                  <a:pt x="33525" y="49302"/>
                  <a:pt x="33391" y="49335"/>
                </a:cubicBezTo>
                <a:cubicBezTo>
                  <a:pt x="33291" y="49302"/>
                  <a:pt x="33191" y="49235"/>
                  <a:pt x="33124" y="49135"/>
                </a:cubicBezTo>
                <a:cubicBezTo>
                  <a:pt x="33024" y="48968"/>
                  <a:pt x="32991" y="48968"/>
                  <a:pt x="32991" y="48835"/>
                </a:cubicBezTo>
                <a:lnTo>
                  <a:pt x="32791" y="48835"/>
                </a:lnTo>
                <a:lnTo>
                  <a:pt x="32791" y="47201"/>
                </a:lnTo>
                <a:lnTo>
                  <a:pt x="32457" y="47201"/>
                </a:lnTo>
                <a:lnTo>
                  <a:pt x="32457" y="48835"/>
                </a:lnTo>
                <a:lnTo>
                  <a:pt x="32257" y="48835"/>
                </a:lnTo>
                <a:cubicBezTo>
                  <a:pt x="32257" y="48968"/>
                  <a:pt x="32224" y="48968"/>
                  <a:pt x="32124" y="49135"/>
                </a:cubicBezTo>
                <a:cubicBezTo>
                  <a:pt x="32057" y="49202"/>
                  <a:pt x="31957" y="49302"/>
                  <a:pt x="31823" y="49335"/>
                </a:cubicBezTo>
                <a:cubicBezTo>
                  <a:pt x="31723" y="49302"/>
                  <a:pt x="31623" y="49235"/>
                  <a:pt x="31557" y="49135"/>
                </a:cubicBezTo>
                <a:cubicBezTo>
                  <a:pt x="31457" y="48968"/>
                  <a:pt x="31423" y="48968"/>
                  <a:pt x="31423" y="48835"/>
                </a:cubicBezTo>
                <a:lnTo>
                  <a:pt x="31190" y="48835"/>
                </a:lnTo>
                <a:lnTo>
                  <a:pt x="31190" y="46700"/>
                </a:lnTo>
                <a:lnTo>
                  <a:pt x="31323" y="46700"/>
                </a:lnTo>
                <a:lnTo>
                  <a:pt x="31323" y="39829"/>
                </a:lnTo>
                <a:cubicBezTo>
                  <a:pt x="31323" y="36359"/>
                  <a:pt x="36293" y="34692"/>
                  <a:pt x="36293" y="34692"/>
                </a:cubicBezTo>
                <a:close/>
                <a:moveTo>
                  <a:pt x="42898" y="45933"/>
                </a:moveTo>
                <a:cubicBezTo>
                  <a:pt x="42998" y="45933"/>
                  <a:pt x="43098" y="46033"/>
                  <a:pt x="43165" y="46100"/>
                </a:cubicBezTo>
                <a:cubicBezTo>
                  <a:pt x="43265" y="46300"/>
                  <a:pt x="43298" y="46500"/>
                  <a:pt x="43298" y="46700"/>
                </a:cubicBezTo>
                <a:lnTo>
                  <a:pt x="43532" y="46700"/>
                </a:lnTo>
                <a:lnTo>
                  <a:pt x="43532" y="47467"/>
                </a:lnTo>
                <a:lnTo>
                  <a:pt x="43532" y="48835"/>
                </a:lnTo>
                <a:lnTo>
                  <a:pt x="43332" y="48835"/>
                </a:lnTo>
                <a:cubicBezTo>
                  <a:pt x="43332" y="48968"/>
                  <a:pt x="43298" y="48968"/>
                  <a:pt x="43198" y="49135"/>
                </a:cubicBezTo>
                <a:cubicBezTo>
                  <a:pt x="43098" y="49235"/>
                  <a:pt x="42998" y="49302"/>
                  <a:pt x="42898" y="49335"/>
                </a:cubicBezTo>
                <a:cubicBezTo>
                  <a:pt x="42798" y="49302"/>
                  <a:pt x="42698" y="49235"/>
                  <a:pt x="42631" y="49135"/>
                </a:cubicBezTo>
                <a:cubicBezTo>
                  <a:pt x="42531" y="48968"/>
                  <a:pt x="42498" y="48968"/>
                  <a:pt x="42498" y="48835"/>
                </a:cubicBezTo>
                <a:lnTo>
                  <a:pt x="42264" y="48835"/>
                </a:lnTo>
                <a:lnTo>
                  <a:pt x="42264" y="46700"/>
                </a:lnTo>
                <a:lnTo>
                  <a:pt x="42464" y="46700"/>
                </a:lnTo>
                <a:cubicBezTo>
                  <a:pt x="42464" y="46500"/>
                  <a:pt x="42531" y="46300"/>
                  <a:pt x="42598" y="46100"/>
                </a:cubicBezTo>
                <a:cubicBezTo>
                  <a:pt x="42665" y="46033"/>
                  <a:pt x="42765" y="45966"/>
                  <a:pt x="42898" y="45933"/>
                </a:cubicBezTo>
                <a:close/>
                <a:moveTo>
                  <a:pt x="36293" y="51504"/>
                </a:moveTo>
                <a:cubicBezTo>
                  <a:pt x="36293" y="51504"/>
                  <a:pt x="41030" y="55306"/>
                  <a:pt x="41030" y="58876"/>
                </a:cubicBezTo>
                <a:lnTo>
                  <a:pt x="41030" y="65147"/>
                </a:lnTo>
                <a:lnTo>
                  <a:pt x="31557" y="65147"/>
                </a:lnTo>
                <a:lnTo>
                  <a:pt x="31557" y="58876"/>
                </a:lnTo>
                <a:cubicBezTo>
                  <a:pt x="31557" y="55406"/>
                  <a:pt x="36293" y="51504"/>
                  <a:pt x="36293" y="51504"/>
                </a:cubicBezTo>
                <a:close/>
                <a:moveTo>
                  <a:pt x="9808" y="51604"/>
                </a:moveTo>
                <a:cubicBezTo>
                  <a:pt x="9808" y="51604"/>
                  <a:pt x="14544" y="55406"/>
                  <a:pt x="14544" y="59009"/>
                </a:cubicBezTo>
                <a:lnTo>
                  <a:pt x="14544" y="65247"/>
                </a:lnTo>
                <a:lnTo>
                  <a:pt x="5071" y="65247"/>
                </a:lnTo>
                <a:lnTo>
                  <a:pt x="5071" y="59009"/>
                </a:lnTo>
                <a:cubicBezTo>
                  <a:pt x="5071" y="55540"/>
                  <a:pt x="9808" y="51604"/>
                  <a:pt x="9808" y="51604"/>
                </a:cubicBezTo>
                <a:close/>
                <a:moveTo>
                  <a:pt x="22884" y="50336"/>
                </a:moveTo>
                <a:cubicBezTo>
                  <a:pt x="22884" y="50336"/>
                  <a:pt x="28521" y="52504"/>
                  <a:pt x="28521" y="58409"/>
                </a:cubicBezTo>
                <a:lnTo>
                  <a:pt x="28521" y="65247"/>
                </a:lnTo>
                <a:lnTo>
                  <a:pt x="17213" y="65247"/>
                </a:lnTo>
                <a:lnTo>
                  <a:pt x="17213" y="58409"/>
                </a:lnTo>
                <a:cubicBezTo>
                  <a:pt x="17213" y="52237"/>
                  <a:pt x="22884" y="50336"/>
                  <a:pt x="22884" y="50336"/>
                </a:cubicBezTo>
                <a:close/>
                <a:moveTo>
                  <a:pt x="40230" y="0"/>
                </a:moveTo>
                <a:cubicBezTo>
                  <a:pt x="40096" y="0"/>
                  <a:pt x="40029" y="500"/>
                  <a:pt x="39996" y="967"/>
                </a:cubicBezTo>
                <a:cubicBezTo>
                  <a:pt x="39662" y="1168"/>
                  <a:pt x="39462" y="1535"/>
                  <a:pt x="39496" y="1935"/>
                </a:cubicBezTo>
                <a:lnTo>
                  <a:pt x="39329" y="1935"/>
                </a:lnTo>
                <a:lnTo>
                  <a:pt x="39329" y="2902"/>
                </a:lnTo>
                <a:lnTo>
                  <a:pt x="28588" y="2902"/>
                </a:lnTo>
                <a:lnTo>
                  <a:pt x="28588" y="4670"/>
                </a:lnTo>
                <a:lnTo>
                  <a:pt x="28087" y="4670"/>
                </a:lnTo>
                <a:lnTo>
                  <a:pt x="28087" y="6271"/>
                </a:lnTo>
                <a:lnTo>
                  <a:pt x="27620" y="6271"/>
                </a:lnTo>
                <a:lnTo>
                  <a:pt x="27620" y="7405"/>
                </a:lnTo>
                <a:lnTo>
                  <a:pt x="27454" y="7405"/>
                </a:lnTo>
                <a:cubicBezTo>
                  <a:pt x="27087" y="7405"/>
                  <a:pt x="26820" y="7672"/>
                  <a:pt x="26820" y="8039"/>
                </a:cubicBezTo>
                <a:lnTo>
                  <a:pt x="26820" y="22483"/>
                </a:lnTo>
                <a:lnTo>
                  <a:pt x="19114" y="22483"/>
                </a:lnTo>
                <a:lnTo>
                  <a:pt x="19114" y="8039"/>
                </a:lnTo>
                <a:cubicBezTo>
                  <a:pt x="19114" y="7672"/>
                  <a:pt x="18814" y="7372"/>
                  <a:pt x="18481" y="7372"/>
                </a:cubicBezTo>
                <a:lnTo>
                  <a:pt x="18314" y="7372"/>
                </a:lnTo>
                <a:lnTo>
                  <a:pt x="18314" y="6271"/>
                </a:lnTo>
                <a:lnTo>
                  <a:pt x="17813" y="6271"/>
                </a:lnTo>
                <a:lnTo>
                  <a:pt x="17813" y="4670"/>
                </a:lnTo>
                <a:lnTo>
                  <a:pt x="17346" y="4670"/>
                </a:lnTo>
                <a:lnTo>
                  <a:pt x="17346" y="4503"/>
                </a:lnTo>
                <a:lnTo>
                  <a:pt x="4004" y="4503"/>
                </a:lnTo>
                <a:lnTo>
                  <a:pt x="4004" y="4670"/>
                </a:lnTo>
                <a:lnTo>
                  <a:pt x="3670" y="4670"/>
                </a:lnTo>
                <a:lnTo>
                  <a:pt x="3670" y="6271"/>
                </a:lnTo>
                <a:lnTo>
                  <a:pt x="2869" y="6271"/>
                </a:lnTo>
                <a:lnTo>
                  <a:pt x="2869" y="7405"/>
                </a:lnTo>
                <a:cubicBezTo>
                  <a:pt x="2536" y="7405"/>
                  <a:pt x="2236" y="7672"/>
                  <a:pt x="2236" y="8039"/>
                </a:cubicBezTo>
                <a:lnTo>
                  <a:pt x="2236" y="22483"/>
                </a:lnTo>
                <a:lnTo>
                  <a:pt x="1435" y="22483"/>
                </a:lnTo>
                <a:lnTo>
                  <a:pt x="1435" y="41096"/>
                </a:lnTo>
                <a:lnTo>
                  <a:pt x="1" y="41096"/>
                </a:lnTo>
                <a:lnTo>
                  <a:pt x="1" y="65814"/>
                </a:lnTo>
                <a:lnTo>
                  <a:pt x="45767" y="65814"/>
                </a:lnTo>
                <a:lnTo>
                  <a:pt x="45767" y="41096"/>
                </a:lnTo>
                <a:lnTo>
                  <a:pt x="44299" y="41096"/>
                </a:lnTo>
                <a:lnTo>
                  <a:pt x="44299" y="22483"/>
                </a:lnTo>
                <a:lnTo>
                  <a:pt x="43665" y="22483"/>
                </a:lnTo>
                <a:lnTo>
                  <a:pt x="43665" y="8039"/>
                </a:lnTo>
                <a:cubicBezTo>
                  <a:pt x="43665" y="7672"/>
                  <a:pt x="43398" y="7372"/>
                  <a:pt x="43032" y="7372"/>
                </a:cubicBezTo>
                <a:lnTo>
                  <a:pt x="43032" y="6271"/>
                </a:lnTo>
                <a:lnTo>
                  <a:pt x="42231" y="6271"/>
                </a:lnTo>
                <a:lnTo>
                  <a:pt x="42231" y="4670"/>
                </a:lnTo>
                <a:lnTo>
                  <a:pt x="41897" y="4670"/>
                </a:lnTo>
                <a:lnTo>
                  <a:pt x="41897" y="4503"/>
                </a:lnTo>
                <a:lnTo>
                  <a:pt x="28621" y="4503"/>
                </a:lnTo>
                <a:lnTo>
                  <a:pt x="28621" y="4036"/>
                </a:lnTo>
                <a:lnTo>
                  <a:pt x="41897" y="4036"/>
                </a:lnTo>
                <a:lnTo>
                  <a:pt x="41897" y="2902"/>
                </a:lnTo>
                <a:lnTo>
                  <a:pt x="41264" y="2902"/>
                </a:lnTo>
                <a:lnTo>
                  <a:pt x="41264" y="1935"/>
                </a:lnTo>
                <a:lnTo>
                  <a:pt x="40930" y="1935"/>
                </a:lnTo>
                <a:cubicBezTo>
                  <a:pt x="40963" y="1568"/>
                  <a:pt x="40763" y="1201"/>
                  <a:pt x="40430" y="1001"/>
                </a:cubicBezTo>
                <a:cubicBezTo>
                  <a:pt x="40430" y="534"/>
                  <a:pt x="40363" y="0"/>
                  <a:pt x="40230" y="0"/>
                </a:cubicBezTo>
                <a:close/>
              </a:path>
            </a:pathLst>
          </a:custGeom>
          <a:solidFill>
            <a:srgbClr val="F6B26B">
              <a:alpha val="7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713225" y="539500"/>
            <a:ext cx="4195200" cy="1647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5200"/>
              <a:buNone/>
              <a:defRPr sz="6500">
                <a:latin typeface="Bebas Neue"/>
                <a:ea typeface="Bebas Neue"/>
                <a:cs typeface="Bebas Neue"/>
                <a:sym typeface="Bebas Neue"/>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2"/>
          <p:cNvSpPr txBox="1">
            <a:spLocks noGrp="1"/>
          </p:cNvSpPr>
          <p:nvPr>
            <p:ph type="subTitle" idx="1"/>
          </p:nvPr>
        </p:nvSpPr>
        <p:spPr>
          <a:xfrm>
            <a:off x="713225" y="2186500"/>
            <a:ext cx="4195200" cy="75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3000" b="1"/>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a:spLocks noGrp="1"/>
          </p:cNvSpPr>
          <p:nvPr>
            <p:ph type="subTitle" idx="2"/>
          </p:nvPr>
        </p:nvSpPr>
        <p:spPr>
          <a:xfrm>
            <a:off x="713225" y="2940050"/>
            <a:ext cx="4195200" cy="32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3F3F3"/>
              </a:buClr>
              <a:buSzPts val="2800"/>
              <a:buNone/>
              <a:defRPr sz="1500"/>
            </a:lvl1pPr>
            <a:lvl2pPr lvl="1" algn="ctr" rtl="0">
              <a:lnSpc>
                <a:spcPct val="100000"/>
              </a:lnSpc>
              <a:spcBef>
                <a:spcPts val="0"/>
              </a:spcBef>
              <a:spcAft>
                <a:spcPts val="0"/>
              </a:spcAft>
              <a:buClr>
                <a:srgbClr val="F3F3F3"/>
              </a:buClr>
              <a:buSzPts val="2800"/>
              <a:buNone/>
              <a:defRPr sz="2800">
                <a:solidFill>
                  <a:srgbClr val="F3F3F3"/>
                </a:solidFill>
              </a:defRPr>
            </a:lvl2pPr>
            <a:lvl3pPr lvl="2" algn="ctr" rtl="0">
              <a:lnSpc>
                <a:spcPct val="100000"/>
              </a:lnSpc>
              <a:spcBef>
                <a:spcPts val="0"/>
              </a:spcBef>
              <a:spcAft>
                <a:spcPts val="0"/>
              </a:spcAft>
              <a:buClr>
                <a:srgbClr val="F3F3F3"/>
              </a:buClr>
              <a:buSzPts val="2800"/>
              <a:buNone/>
              <a:defRPr sz="2800">
                <a:solidFill>
                  <a:srgbClr val="F3F3F3"/>
                </a:solidFill>
              </a:defRPr>
            </a:lvl3pPr>
            <a:lvl4pPr lvl="3" algn="ctr" rtl="0">
              <a:lnSpc>
                <a:spcPct val="100000"/>
              </a:lnSpc>
              <a:spcBef>
                <a:spcPts val="0"/>
              </a:spcBef>
              <a:spcAft>
                <a:spcPts val="0"/>
              </a:spcAft>
              <a:buClr>
                <a:srgbClr val="F3F3F3"/>
              </a:buClr>
              <a:buSzPts val="2800"/>
              <a:buNone/>
              <a:defRPr sz="2800">
                <a:solidFill>
                  <a:srgbClr val="F3F3F3"/>
                </a:solidFill>
              </a:defRPr>
            </a:lvl4pPr>
            <a:lvl5pPr lvl="4" algn="ctr" rtl="0">
              <a:lnSpc>
                <a:spcPct val="100000"/>
              </a:lnSpc>
              <a:spcBef>
                <a:spcPts val="0"/>
              </a:spcBef>
              <a:spcAft>
                <a:spcPts val="0"/>
              </a:spcAft>
              <a:buClr>
                <a:srgbClr val="F3F3F3"/>
              </a:buClr>
              <a:buSzPts val="2800"/>
              <a:buNone/>
              <a:defRPr sz="2800">
                <a:solidFill>
                  <a:srgbClr val="F3F3F3"/>
                </a:solidFill>
              </a:defRPr>
            </a:lvl5pPr>
            <a:lvl6pPr lvl="5" algn="ctr" rtl="0">
              <a:lnSpc>
                <a:spcPct val="100000"/>
              </a:lnSpc>
              <a:spcBef>
                <a:spcPts val="0"/>
              </a:spcBef>
              <a:spcAft>
                <a:spcPts val="0"/>
              </a:spcAft>
              <a:buClr>
                <a:srgbClr val="F3F3F3"/>
              </a:buClr>
              <a:buSzPts val="2800"/>
              <a:buNone/>
              <a:defRPr sz="2800">
                <a:solidFill>
                  <a:srgbClr val="F3F3F3"/>
                </a:solidFill>
              </a:defRPr>
            </a:lvl6pPr>
            <a:lvl7pPr lvl="6" algn="ctr" rtl="0">
              <a:lnSpc>
                <a:spcPct val="100000"/>
              </a:lnSpc>
              <a:spcBef>
                <a:spcPts val="0"/>
              </a:spcBef>
              <a:spcAft>
                <a:spcPts val="0"/>
              </a:spcAft>
              <a:buClr>
                <a:srgbClr val="F3F3F3"/>
              </a:buClr>
              <a:buSzPts val="2800"/>
              <a:buNone/>
              <a:defRPr sz="2800">
                <a:solidFill>
                  <a:srgbClr val="F3F3F3"/>
                </a:solidFill>
              </a:defRPr>
            </a:lvl7pPr>
            <a:lvl8pPr lvl="7" algn="ctr" rtl="0">
              <a:lnSpc>
                <a:spcPct val="100000"/>
              </a:lnSpc>
              <a:spcBef>
                <a:spcPts val="0"/>
              </a:spcBef>
              <a:spcAft>
                <a:spcPts val="0"/>
              </a:spcAft>
              <a:buClr>
                <a:srgbClr val="F3F3F3"/>
              </a:buClr>
              <a:buSzPts val="2800"/>
              <a:buNone/>
              <a:defRPr sz="2800">
                <a:solidFill>
                  <a:srgbClr val="F3F3F3"/>
                </a:solidFill>
              </a:defRPr>
            </a:lvl8pPr>
            <a:lvl9pPr lvl="8" algn="ctr" rtl="0">
              <a:lnSpc>
                <a:spcPct val="100000"/>
              </a:lnSpc>
              <a:spcBef>
                <a:spcPts val="0"/>
              </a:spcBef>
              <a:spcAft>
                <a:spcPts val="0"/>
              </a:spcAft>
              <a:buClr>
                <a:srgbClr val="F3F3F3"/>
              </a:buClr>
              <a:buSzPts val="2800"/>
              <a:buNone/>
              <a:defRPr sz="2800">
                <a:solidFill>
                  <a:srgbClr val="F3F3F3"/>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9"/>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and text">
  <p:cSld name="BLANK_1_1_2">
    <p:bg>
      <p:bgPr>
        <a:solidFill>
          <a:schemeClr val="dk1"/>
        </a:solidFill>
        <a:effectLst/>
      </p:bgPr>
    </p:bg>
    <p:spTree>
      <p:nvGrpSpPr>
        <p:cNvPr id="1" name="Shape 325"/>
        <p:cNvGrpSpPr/>
        <p:nvPr/>
      </p:nvGrpSpPr>
      <p:grpSpPr>
        <a:xfrm>
          <a:off x="0" y="0"/>
          <a:ext cx="0" cy="0"/>
          <a:chOff x="0" y="0"/>
          <a:chExt cx="0" cy="0"/>
        </a:xfrm>
      </p:grpSpPr>
      <p:sp>
        <p:nvSpPr>
          <p:cNvPr id="326" name="Google Shape;326;p20"/>
          <p:cNvSpPr txBox="1">
            <a:spLocks noGrp="1"/>
          </p:cNvSpPr>
          <p:nvPr>
            <p:ph type="subTitle" idx="1"/>
          </p:nvPr>
        </p:nvSpPr>
        <p:spPr>
          <a:xfrm>
            <a:off x="6546000" y="2529800"/>
            <a:ext cx="1729500" cy="6081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a:endParaRPr/>
          </a:p>
        </p:txBody>
      </p:sp>
      <p:sp>
        <p:nvSpPr>
          <p:cNvPr id="327" name="Google Shape;327;p20"/>
          <p:cNvSpPr txBox="1">
            <a:spLocks noGrp="1"/>
          </p:cNvSpPr>
          <p:nvPr>
            <p:ph type="title" hasCustomPrompt="1"/>
          </p:nvPr>
        </p:nvSpPr>
        <p:spPr>
          <a:xfrm>
            <a:off x="6546225" y="2113025"/>
            <a:ext cx="1729500" cy="41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3600"/>
              <a:buNone/>
              <a:defRPr sz="2300"/>
            </a:lvl1pPr>
            <a:lvl2pPr lvl="1" algn="ctr" rtl="0">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2pPr>
            <a:lvl3pPr lvl="2" algn="ctr" rtl="0">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3pPr>
            <a:lvl4pPr lvl="3" algn="ctr" rtl="0">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4pPr>
            <a:lvl5pPr lvl="4" algn="ctr" rtl="0">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5pPr>
            <a:lvl6pPr lvl="5" algn="ctr" rtl="0">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6pPr>
            <a:lvl7pPr lvl="6" algn="ctr" rtl="0">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7pPr>
            <a:lvl8pPr lvl="7" algn="ctr" rtl="0">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8pPr>
            <a:lvl9pPr lvl="8" algn="ctr" rtl="0">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9pPr>
          </a:lstStyle>
          <a:p>
            <a:r>
              <a:t>xx%</a:t>
            </a:r>
          </a:p>
        </p:txBody>
      </p:sp>
      <p:sp>
        <p:nvSpPr>
          <p:cNvPr id="328" name="Google Shape;328;p20"/>
          <p:cNvSpPr txBox="1">
            <a:spLocks noGrp="1"/>
          </p:cNvSpPr>
          <p:nvPr>
            <p:ph type="ctrTitle" idx="2"/>
          </p:nvPr>
        </p:nvSpPr>
        <p:spPr>
          <a:xfrm>
            <a:off x="713225" y="361950"/>
            <a:ext cx="7717500" cy="608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3F3F3"/>
              </a:buClr>
              <a:buSzPts val="2700"/>
              <a:buNone/>
              <a:defRPr sz="2700"/>
            </a:lvl1pPr>
            <a:lvl2pPr lvl="1" rtl="0">
              <a:spcBef>
                <a:spcPts val="0"/>
              </a:spcBef>
              <a:spcAft>
                <a:spcPts val="0"/>
              </a:spcAft>
              <a:buClr>
                <a:srgbClr val="F3F3F3"/>
              </a:buClr>
              <a:buSzPts val="2700"/>
              <a:buNone/>
              <a:defRPr sz="2700">
                <a:solidFill>
                  <a:srgbClr val="F3F3F3"/>
                </a:solidFill>
              </a:defRPr>
            </a:lvl2pPr>
            <a:lvl3pPr lvl="2" rtl="0">
              <a:spcBef>
                <a:spcPts val="0"/>
              </a:spcBef>
              <a:spcAft>
                <a:spcPts val="0"/>
              </a:spcAft>
              <a:buClr>
                <a:srgbClr val="F3F3F3"/>
              </a:buClr>
              <a:buSzPts val="2700"/>
              <a:buNone/>
              <a:defRPr sz="2700">
                <a:solidFill>
                  <a:srgbClr val="F3F3F3"/>
                </a:solidFill>
              </a:defRPr>
            </a:lvl3pPr>
            <a:lvl4pPr lvl="3" rtl="0">
              <a:spcBef>
                <a:spcPts val="0"/>
              </a:spcBef>
              <a:spcAft>
                <a:spcPts val="0"/>
              </a:spcAft>
              <a:buClr>
                <a:srgbClr val="F3F3F3"/>
              </a:buClr>
              <a:buSzPts val="2700"/>
              <a:buNone/>
              <a:defRPr sz="2700">
                <a:solidFill>
                  <a:srgbClr val="F3F3F3"/>
                </a:solidFill>
              </a:defRPr>
            </a:lvl4pPr>
            <a:lvl5pPr lvl="4" rtl="0">
              <a:spcBef>
                <a:spcPts val="0"/>
              </a:spcBef>
              <a:spcAft>
                <a:spcPts val="0"/>
              </a:spcAft>
              <a:buClr>
                <a:srgbClr val="F3F3F3"/>
              </a:buClr>
              <a:buSzPts val="2700"/>
              <a:buNone/>
              <a:defRPr sz="2700">
                <a:solidFill>
                  <a:srgbClr val="F3F3F3"/>
                </a:solidFill>
              </a:defRPr>
            </a:lvl5pPr>
            <a:lvl6pPr lvl="5" rtl="0">
              <a:spcBef>
                <a:spcPts val="0"/>
              </a:spcBef>
              <a:spcAft>
                <a:spcPts val="0"/>
              </a:spcAft>
              <a:buClr>
                <a:srgbClr val="F3F3F3"/>
              </a:buClr>
              <a:buSzPts val="2700"/>
              <a:buNone/>
              <a:defRPr sz="2700">
                <a:solidFill>
                  <a:srgbClr val="F3F3F3"/>
                </a:solidFill>
              </a:defRPr>
            </a:lvl6pPr>
            <a:lvl7pPr lvl="6" rtl="0">
              <a:spcBef>
                <a:spcPts val="0"/>
              </a:spcBef>
              <a:spcAft>
                <a:spcPts val="0"/>
              </a:spcAft>
              <a:buClr>
                <a:srgbClr val="F3F3F3"/>
              </a:buClr>
              <a:buSzPts val="2700"/>
              <a:buNone/>
              <a:defRPr sz="2700">
                <a:solidFill>
                  <a:srgbClr val="F3F3F3"/>
                </a:solidFill>
              </a:defRPr>
            </a:lvl7pPr>
            <a:lvl8pPr lvl="7" rtl="0">
              <a:spcBef>
                <a:spcPts val="0"/>
              </a:spcBef>
              <a:spcAft>
                <a:spcPts val="0"/>
              </a:spcAft>
              <a:buClr>
                <a:srgbClr val="F3F3F3"/>
              </a:buClr>
              <a:buSzPts val="2700"/>
              <a:buNone/>
              <a:defRPr sz="2700">
                <a:solidFill>
                  <a:srgbClr val="F3F3F3"/>
                </a:solidFill>
              </a:defRPr>
            </a:lvl8pPr>
            <a:lvl9pPr lvl="8" rtl="0">
              <a:spcBef>
                <a:spcPts val="0"/>
              </a:spcBef>
              <a:spcAft>
                <a:spcPts val="0"/>
              </a:spcAft>
              <a:buClr>
                <a:srgbClr val="F3F3F3"/>
              </a:buClr>
              <a:buSzPts val="2700"/>
              <a:buNone/>
              <a:defRPr sz="2700">
                <a:solidFill>
                  <a:srgbClr val="F3F3F3"/>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BLANK_1_1_1">
    <p:bg>
      <p:bgPr>
        <a:solidFill>
          <a:schemeClr val="dk1"/>
        </a:solidFill>
        <a:effectLst/>
      </p:bgPr>
    </p:bg>
    <p:spTree>
      <p:nvGrpSpPr>
        <p:cNvPr id="1" name="Shape 329"/>
        <p:cNvGrpSpPr/>
        <p:nvPr/>
      </p:nvGrpSpPr>
      <p:grpSpPr>
        <a:xfrm>
          <a:off x="0" y="0"/>
          <a:ext cx="0" cy="0"/>
          <a:chOff x="0" y="0"/>
          <a:chExt cx="0" cy="0"/>
        </a:xfrm>
      </p:grpSpPr>
      <p:sp>
        <p:nvSpPr>
          <p:cNvPr id="330" name="Google Shape;330;p21"/>
          <p:cNvSpPr txBox="1">
            <a:spLocks noGrp="1"/>
          </p:cNvSpPr>
          <p:nvPr>
            <p:ph type="subTitle" idx="1"/>
          </p:nvPr>
        </p:nvSpPr>
        <p:spPr>
          <a:xfrm>
            <a:off x="1714628" y="1343800"/>
            <a:ext cx="2559300" cy="445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Bebas Neue"/>
              <a:buNone/>
              <a:defRPr sz="2000">
                <a:latin typeface="Bebas Neue"/>
                <a:ea typeface="Bebas Neue"/>
                <a:cs typeface="Bebas Neue"/>
                <a:sym typeface="Bebas Neue"/>
              </a:defRPr>
            </a:lvl1pPr>
            <a:lvl2pPr lvl="1" algn="ctr" rtl="0">
              <a:lnSpc>
                <a:spcPct val="100000"/>
              </a:lnSpc>
              <a:spcBef>
                <a:spcPts val="0"/>
              </a:spcBef>
              <a:spcAft>
                <a:spcPts val="0"/>
              </a:spcAft>
              <a:buSzPts val="1400"/>
              <a:buFont typeface="Bebas Neue"/>
              <a:buNone/>
              <a:defRPr b="1">
                <a:latin typeface="Bebas Neue"/>
                <a:ea typeface="Bebas Neue"/>
                <a:cs typeface="Bebas Neue"/>
                <a:sym typeface="Bebas Neue"/>
              </a:defRPr>
            </a:lvl2pPr>
            <a:lvl3pPr lvl="2" algn="ctr" rtl="0">
              <a:lnSpc>
                <a:spcPct val="100000"/>
              </a:lnSpc>
              <a:spcBef>
                <a:spcPts val="0"/>
              </a:spcBef>
              <a:spcAft>
                <a:spcPts val="0"/>
              </a:spcAft>
              <a:buSzPts val="1400"/>
              <a:buFont typeface="Bebas Neue"/>
              <a:buNone/>
              <a:defRPr b="1">
                <a:latin typeface="Bebas Neue"/>
                <a:ea typeface="Bebas Neue"/>
                <a:cs typeface="Bebas Neue"/>
                <a:sym typeface="Bebas Neue"/>
              </a:defRPr>
            </a:lvl3pPr>
            <a:lvl4pPr lvl="3" algn="ctr" rtl="0">
              <a:lnSpc>
                <a:spcPct val="100000"/>
              </a:lnSpc>
              <a:spcBef>
                <a:spcPts val="0"/>
              </a:spcBef>
              <a:spcAft>
                <a:spcPts val="0"/>
              </a:spcAft>
              <a:buSzPts val="1400"/>
              <a:buFont typeface="Bebas Neue"/>
              <a:buNone/>
              <a:defRPr b="1">
                <a:latin typeface="Bebas Neue"/>
                <a:ea typeface="Bebas Neue"/>
                <a:cs typeface="Bebas Neue"/>
                <a:sym typeface="Bebas Neue"/>
              </a:defRPr>
            </a:lvl4pPr>
            <a:lvl5pPr lvl="4" algn="ctr" rtl="0">
              <a:lnSpc>
                <a:spcPct val="100000"/>
              </a:lnSpc>
              <a:spcBef>
                <a:spcPts val="0"/>
              </a:spcBef>
              <a:spcAft>
                <a:spcPts val="0"/>
              </a:spcAft>
              <a:buSzPts val="1400"/>
              <a:buFont typeface="Bebas Neue"/>
              <a:buNone/>
              <a:defRPr b="1">
                <a:latin typeface="Bebas Neue"/>
                <a:ea typeface="Bebas Neue"/>
                <a:cs typeface="Bebas Neue"/>
                <a:sym typeface="Bebas Neue"/>
              </a:defRPr>
            </a:lvl5pPr>
            <a:lvl6pPr lvl="5" algn="ctr" rtl="0">
              <a:lnSpc>
                <a:spcPct val="100000"/>
              </a:lnSpc>
              <a:spcBef>
                <a:spcPts val="0"/>
              </a:spcBef>
              <a:spcAft>
                <a:spcPts val="0"/>
              </a:spcAft>
              <a:buSzPts val="1400"/>
              <a:buFont typeface="Bebas Neue"/>
              <a:buNone/>
              <a:defRPr b="1">
                <a:latin typeface="Bebas Neue"/>
                <a:ea typeface="Bebas Neue"/>
                <a:cs typeface="Bebas Neue"/>
                <a:sym typeface="Bebas Neue"/>
              </a:defRPr>
            </a:lvl6pPr>
            <a:lvl7pPr lvl="6" algn="ctr" rtl="0">
              <a:lnSpc>
                <a:spcPct val="100000"/>
              </a:lnSpc>
              <a:spcBef>
                <a:spcPts val="0"/>
              </a:spcBef>
              <a:spcAft>
                <a:spcPts val="0"/>
              </a:spcAft>
              <a:buSzPts val="1400"/>
              <a:buFont typeface="Bebas Neue"/>
              <a:buNone/>
              <a:defRPr b="1">
                <a:latin typeface="Bebas Neue"/>
                <a:ea typeface="Bebas Neue"/>
                <a:cs typeface="Bebas Neue"/>
                <a:sym typeface="Bebas Neue"/>
              </a:defRPr>
            </a:lvl7pPr>
            <a:lvl8pPr lvl="7" algn="ctr" rtl="0">
              <a:lnSpc>
                <a:spcPct val="100000"/>
              </a:lnSpc>
              <a:spcBef>
                <a:spcPts val="0"/>
              </a:spcBef>
              <a:spcAft>
                <a:spcPts val="0"/>
              </a:spcAft>
              <a:buSzPts val="1400"/>
              <a:buFont typeface="Bebas Neue"/>
              <a:buNone/>
              <a:defRPr b="1">
                <a:latin typeface="Bebas Neue"/>
                <a:ea typeface="Bebas Neue"/>
                <a:cs typeface="Bebas Neue"/>
                <a:sym typeface="Bebas Neue"/>
              </a:defRPr>
            </a:lvl8pPr>
            <a:lvl9pPr lvl="8" algn="ctr" rtl="0">
              <a:lnSpc>
                <a:spcPct val="100000"/>
              </a:lnSpc>
              <a:spcBef>
                <a:spcPts val="0"/>
              </a:spcBef>
              <a:spcAft>
                <a:spcPts val="0"/>
              </a:spcAft>
              <a:buSzPts val="1400"/>
              <a:buFont typeface="Bebas Neue"/>
              <a:buNone/>
              <a:defRPr b="1">
                <a:latin typeface="Bebas Neue"/>
                <a:ea typeface="Bebas Neue"/>
                <a:cs typeface="Bebas Neue"/>
                <a:sym typeface="Bebas Neue"/>
              </a:defRPr>
            </a:lvl9pPr>
          </a:lstStyle>
          <a:p>
            <a:endParaRPr/>
          </a:p>
        </p:txBody>
      </p:sp>
      <p:sp>
        <p:nvSpPr>
          <p:cNvPr id="331" name="Google Shape;331;p21"/>
          <p:cNvSpPr txBox="1">
            <a:spLocks noGrp="1"/>
          </p:cNvSpPr>
          <p:nvPr>
            <p:ph type="subTitle" idx="2"/>
          </p:nvPr>
        </p:nvSpPr>
        <p:spPr>
          <a:xfrm>
            <a:off x="1714628" y="1789325"/>
            <a:ext cx="2559300" cy="477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5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332" name="Google Shape;332;p21"/>
          <p:cNvSpPr txBox="1">
            <a:spLocks noGrp="1"/>
          </p:cNvSpPr>
          <p:nvPr>
            <p:ph type="subTitle" idx="3"/>
          </p:nvPr>
        </p:nvSpPr>
        <p:spPr>
          <a:xfrm>
            <a:off x="5443026" y="1343825"/>
            <a:ext cx="2559300" cy="445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Bebas Neue"/>
              <a:buNone/>
              <a:defRPr sz="2000">
                <a:latin typeface="Bebas Neue"/>
                <a:ea typeface="Bebas Neue"/>
                <a:cs typeface="Bebas Neue"/>
                <a:sym typeface="Bebas Neue"/>
              </a:defRPr>
            </a:lvl1pPr>
            <a:lvl2pPr lvl="1" algn="ctr" rtl="0">
              <a:lnSpc>
                <a:spcPct val="100000"/>
              </a:lnSpc>
              <a:spcBef>
                <a:spcPts val="0"/>
              </a:spcBef>
              <a:spcAft>
                <a:spcPts val="0"/>
              </a:spcAft>
              <a:buSzPts val="1400"/>
              <a:buFont typeface="Bebas Neue"/>
              <a:buNone/>
              <a:defRPr b="1">
                <a:latin typeface="Bebas Neue"/>
                <a:ea typeface="Bebas Neue"/>
                <a:cs typeface="Bebas Neue"/>
                <a:sym typeface="Bebas Neue"/>
              </a:defRPr>
            </a:lvl2pPr>
            <a:lvl3pPr lvl="2" algn="ctr" rtl="0">
              <a:lnSpc>
                <a:spcPct val="100000"/>
              </a:lnSpc>
              <a:spcBef>
                <a:spcPts val="0"/>
              </a:spcBef>
              <a:spcAft>
                <a:spcPts val="0"/>
              </a:spcAft>
              <a:buSzPts val="1400"/>
              <a:buFont typeface="Bebas Neue"/>
              <a:buNone/>
              <a:defRPr b="1">
                <a:latin typeface="Bebas Neue"/>
                <a:ea typeface="Bebas Neue"/>
                <a:cs typeface="Bebas Neue"/>
                <a:sym typeface="Bebas Neue"/>
              </a:defRPr>
            </a:lvl3pPr>
            <a:lvl4pPr lvl="3" algn="ctr" rtl="0">
              <a:lnSpc>
                <a:spcPct val="100000"/>
              </a:lnSpc>
              <a:spcBef>
                <a:spcPts val="0"/>
              </a:spcBef>
              <a:spcAft>
                <a:spcPts val="0"/>
              </a:spcAft>
              <a:buSzPts val="1400"/>
              <a:buFont typeface="Bebas Neue"/>
              <a:buNone/>
              <a:defRPr b="1">
                <a:latin typeface="Bebas Neue"/>
                <a:ea typeface="Bebas Neue"/>
                <a:cs typeface="Bebas Neue"/>
                <a:sym typeface="Bebas Neue"/>
              </a:defRPr>
            </a:lvl4pPr>
            <a:lvl5pPr lvl="4" algn="ctr" rtl="0">
              <a:lnSpc>
                <a:spcPct val="100000"/>
              </a:lnSpc>
              <a:spcBef>
                <a:spcPts val="0"/>
              </a:spcBef>
              <a:spcAft>
                <a:spcPts val="0"/>
              </a:spcAft>
              <a:buSzPts val="1400"/>
              <a:buFont typeface="Bebas Neue"/>
              <a:buNone/>
              <a:defRPr b="1">
                <a:latin typeface="Bebas Neue"/>
                <a:ea typeface="Bebas Neue"/>
                <a:cs typeface="Bebas Neue"/>
                <a:sym typeface="Bebas Neue"/>
              </a:defRPr>
            </a:lvl5pPr>
            <a:lvl6pPr lvl="5" algn="ctr" rtl="0">
              <a:lnSpc>
                <a:spcPct val="100000"/>
              </a:lnSpc>
              <a:spcBef>
                <a:spcPts val="0"/>
              </a:spcBef>
              <a:spcAft>
                <a:spcPts val="0"/>
              </a:spcAft>
              <a:buSzPts val="1400"/>
              <a:buFont typeface="Bebas Neue"/>
              <a:buNone/>
              <a:defRPr b="1">
                <a:latin typeface="Bebas Neue"/>
                <a:ea typeface="Bebas Neue"/>
                <a:cs typeface="Bebas Neue"/>
                <a:sym typeface="Bebas Neue"/>
              </a:defRPr>
            </a:lvl6pPr>
            <a:lvl7pPr lvl="6" algn="ctr" rtl="0">
              <a:lnSpc>
                <a:spcPct val="100000"/>
              </a:lnSpc>
              <a:spcBef>
                <a:spcPts val="0"/>
              </a:spcBef>
              <a:spcAft>
                <a:spcPts val="0"/>
              </a:spcAft>
              <a:buSzPts val="1400"/>
              <a:buFont typeface="Bebas Neue"/>
              <a:buNone/>
              <a:defRPr b="1">
                <a:latin typeface="Bebas Neue"/>
                <a:ea typeface="Bebas Neue"/>
                <a:cs typeface="Bebas Neue"/>
                <a:sym typeface="Bebas Neue"/>
              </a:defRPr>
            </a:lvl7pPr>
            <a:lvl8pPr lvl="7" algn="ctr" rtl="0">
              <a:lnSpc>
                <a:spcPct val="100000"/>
              </a:lnSpc>
              <a:spcBef>
                <a:spcPts val="0"/>
              </a:spcBef>
              <a:spcAft>
                <a:spcPts val="0"/>
              </a:spcAft>
              <a:buSzPts val="1400"/>
              <a:buFont typeface="Bebas Neue"/>
              <a:buNone/>
              <a:defRPr b="1">
                <a:latin typeface="Bebas Neue"/>
                <a:ea typeface="Bebas Neue"/>
                <a:cs typeface="Bebas Neue"/>
                <a:sym typeface="Bebas Neue"/>
              </a:defRPr>
            </a:lvl8pPr>
            <a:lvl9pPr lvl="8" algn="ctr" rtl="0">
              <a:lnSpc>
                <a:spcPct val="100000"/>
              </a:lnSpc>
              <a:spcBef>
                <a:spcPts val="0"/>
              </a:spcBef>
              <a:spcAft>
                <a:spcPts val="0"/>
              </a:spcAft>
              <a:buSzPts val="1400"/>
              <a:buFont typeface="Bebas Neue"/>
              <a:buNone/>
              <a:defRPr b="1">
                <a:latin typeface="Bebas Neue"/>
                <a:ea typeface="Bebas Neue"/>
                <a:cs typeface="Bebas Neue"/>
                <a:sym typeface="Bebas Neue"/>
              </a:defRPr>
            </a:lvl9pPr>
          </a:lstStyle>
          <a:p>
            <a:endParaRPr/>
          </a:p>
        </p:txBody>
      </p:sp>
      <p:sp>
        <p:nvSpPr>
          <p:cNvPr id="333" name="Google Shape;333;p21"/>
          <p:cNvSpPr txBox="1">
            <a:spLocks noGrp="1"/>
          </p:cNvSpPr>
          <p:nvPr>
            <p:ph type="subTitle" idx="4"/>
          </p:nvPr>
        </p:nvSpPr>
        <p:spPr>
          <a:xfrm>
            <a:off x="5443028" y="1789325"/>
            <a:ext cx="2559300" cy="477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5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334" name="Google Shape;334;p21"/>
          <p:cNvSpPr txBox="1">
            <a:spLocks noGrp="1"/>
          </p:cNvSpPr>
          <p:nvPr>
            <p:ph type="subTitle" idx="5"/>
          </p:nvPr>
        </p:nvSpPr>
        <p:spPr>
          <a:xfrm>
            <a:off x="1714628" y="2908875"/>
            <a:ext cx="2559300" cy="445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Bebas Neue"/>
              <a:buNone/>
              <a:defRPr sz="2000">
                <a:latin typeface="Bebas Neue"/>
                <a:ea typeface="Bebas Neue"/>
                <a:cs typeface="Bebas Neue"/>
                <a:sym typeface="Bebas Neue"/>
              </a:defRPr>
            </a:lvl1pPr>
            <a:lvl2pPr lvl="1" algn="ctr" rtl="0">
              <a:lnSpc>
                <a:spcPct val="100000"/>
              </a:lnSpc>
              <a:spcBef>
                <a:spcPts val="0"/>
              </a:spcBef>
              <a:spcAft>
                <a:spcPts val="0"/>
              </a:spcAft>
              <a:buSzPts val="1400"/>
              <a:buFont typeface="Bebas Neue"/>
              <a:buNone/>
              <a:defRPr b="1">
                <a:latin typeface="Bebas Neue"/>
                <a:ea typeface="Bebas Neue"/>
                <a:cs typeface="Bebas Neue"/>
                <a:sym typeface="Bebas Neue"/>
              </a:defRPr>
            </a:lvl2pPr>
            <a:lvl3pPr lvl="2" algn="ctr" rtl="0">
              <a:lnSpc>
                <a:spcPct val="100000"/>
              </a:lnSpc>
              <a:spcBef>
                <a:spcPts val="0"/>
              </a:spcBef>
              <a:spcAft>
                <a:spcPts val="0"/>
              </a:spcAft>
              <a:buSzPts val="1400"/>
              <a:buFont typeface="Bebas Neue"/>
              <a:buNone/>
              <a:defRPr b="1">
                <a:latin typeface="Bebas Neue"/>
                <a:ea typeface="Bebas Neue"/>
                <a:cs typeface="Bebas Neue"/>
                <a:sym typeface="Bebas Neue"/>
              </a:defRPr>
            </a:lvl3pPr>
            <a:lvl4pPr lvl="3" algn="ctr" rtl="0">
              <a:lnSpc>
                <a:spcPct val="100000"/>
              </a:lnSpc>
              <a:spcBef>
                <a:spcPts val="0"/>
              </a:spcBef>
              <a:spcAft>
                <a:spcPts val="0"/>
              </a:spcAft>
              <a:buSzPts val="1400"/>
              <a:buFont typeface="Bebas Neue"/>
              <a:buNone/>
              <a:defRPr b="1">
                <a:latin typeface="Bebas Neue"/>
                <a:ea typeface="Bebas Neue"/>
                <a:cs typeface="Bebas Neue"/>
                <a:sym typeface="Bebas Neue"/>
              </a:defRPr>
            </a:lvl4pPr>
            <a:lvl5pPr lvl="4" algn="ctr" rtl="0">
              <a:lnSpc>
                <a:spcPct val="100000"/>
              </a:lnSpc>
              <a:spcBef>
                <a:spcPts val="0"/>
              </a:spcBef>
              <a:spcAft>
                <a:spcPts val="0"/>
              </a:spcAft>
              <a:buSzPts val="1400"/>
              <a:buFont typeface="Bebas Neue"/>
              <a:buNone/>
              <a:defRPr b="1">
                <a:latin typeface="Bebas Neue"/>
                <a:ea typeface="Bebas Neue"/>
                <a:cs typeface="Bebas Neue"/>
                <a:sym typeface="Bebas Neue"/>
              </a:defRPr>
            </a:lvl5pPr>
            <a:lvl6pPr lvl="5" algn="ctr" rtl="0">
              <a:lnSpc>
                <a:spcPct val="100000"/>
              </a:lnSpc>
              <a:spcBef>
                <a:spcPts val="0"/>
              </a:spcBef>
              <a:spcAft>
                <a:spcPts val="0"/>
              </a:spcAft>
              <a:buSzPts val="1400"/>
              <a:buFont typeface="Bebas Neue"/>
              <a:buNone/>
              <a:defRPr b="1">
                <a:latin typeface="Bebas Neue"/>
                <a:ea typeface="Bebas Neue"/>
                <a:cs typeface="Bebas Neue"/>
                <a:sym typeface="Bebas Neue"/>
              </a:defRPr>
            </a:lvl6pPr>
            <a:lvl7pPr lvl="6" algn="ctr" rtl="0">
              <a:lnSpc>
                <a:spcPct val="100000"/>
              </a:lnSpc>
              <a:spcBef>
                <a:spcPts val="0"/>
              </a:spcBef>
              <a:spcAft>
                <a:spcPts val="0"/>
              </a:spcAft>
              <a:buSzPts val="1400"/>
              <a:buFont typeface="Bebas Neue"/>
              <a:buNone/>
              <a:defRPr b="1">
                <a:latin typeface="Bebas Neue"/>
                <a:ea typeface="Bebas Neue"/>
                <a:cs typeface="Bebas Neue"/>
                <a:sym typeface="Bebas Neue"/>
              </a:defRPr>
            </a:lvl7pPr>
            <a:lvl8pPr lvl="7" algn="ctr" rtl="0">
              <a:lnSpc>
                <a:spcPct val="100000"/>
              </a:lnSpc>
              <a:spcBef>
                <a:spcPts val="0"/>
              </a:spcBef>
              <a:spcAft>
                <a:spcPts val="0"/>
              </a:spcAft>
              <a:buSzPts val="1400"/>
              <a:buFont typeface="Bebas Neue"/>
              <a:buNone/>
              <a:defRPr b="1">
                <a:latin typeface="Bebas Neue"/>
                <a:ea typeface="Bebas Neue"/>
                <a:cs typeface="Bebas Neue"/>
                <a:sym typeface="Bebas Neue"/>
              </a:defRPr>
            </a:lvl8pPr>
            <a:lvl9pPr lvl="8" algn="ctr" rtl="0">
              <a:lnSpc>
                <a:spcPct val="100000"/>
              </a:lnSpc>
              <a:spcBef>
                <a:spcPts val="0"/>
              </a:spcBef>
              <a:spcAft>
                <a:spcPts val="0"/>
              </a:spcAft>
              <a:buSzPts val="1400"/>
              <a:buFont typeface="Bebas Neue"/>
              <a:buNone/>
              <a:defRPr b="1">
                <a:latin typeface="Bebas Neue"/>
                <a:ea typeface="Bebas Neue"/>
                <a:cs typeface="Bebas Neue"/>
                <a:sym typeface="Bebas Neue"/>
              </a:defRPr>
            </a:lvl9pPr>
          </a:lstStyle>
          <a:p>
            <a:endParaRPr/>
          </a:p>
        </p:txBody>
      </p:sp>
      <p:sp>
        <p:nvSpPr>
          <p:cNvPr id="335" name="Google Shape;335;p21"/>
          <p:cNvSpPr txBox="1">
            <a:spLocks noGrp="1"/>
          </p:cNvSpPr>
          <p:nvPr>
            <p:ph type="subTitle" idx="6"/>
          </p:nvPr>
        </p:nvSpPr>
        <p:spPr>
          <a:xfrm>
            <a:off x="1714628" y="3362075"/>
            <a:ext cx="2559300" cy="477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5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336" name="Google Shape;336;p21"/>
          <p:cNvSpPr txBox="1">
            <a:spLocks noGrp="1"/>
          </p:cNvSpPr>
          <p:nvPr>
            <p:ph type="subTitle" idx="7"/>
          </p:nvPr>
        </p:nvSpPr>
        <p:spPr>
          <a:xfrm>
            <a:off x="5443026" y="2908850"/>
            <a:ext cx="2559300" cy="445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Bebas Neue"/>
              <a:buNone/>
              <a:defRPr sz="2000">
                <a:latin typeface="Bebas Neue"/>
                <a:ea typeface="Bebas Neue"/>
                <a:cs typeface="Bebas Neue"/>
                <a:sym typeface="Bebas Neue"/>
              </a:defRPr>
            </a:lvl1pPr>
            <a:lvl2pPr lvl="1" algn="ctr" rtl="0">
              <a:lnSpc>
                <a:spcPct val="100000"/>
              </a:lnSpc>
              <a:spcBef>
                <a:spcPts val="0"/>
              </a:spcBef>
              <a:spcAft>
                <a:spcPts val="0"/>
              </a:spcAft>
              <a:buSzPts val="1400"/>
              <a:buFont typeface="Bebas Neue"/>
              <a:buNone/>
              <a:defRPr b="1">
                <a:latin typeface="Bebas Neue"/>
                <a:ea typeface="Bebas Neue"/>
                <a:cs typeface="Bebas Neue"/>
                <a:sym typeface="Bebas Neue"/>
              </a:defRPr>
            </a:lvl2pPr>
            <a:lvl3pPr lvl="2" algn="ctr" rtl="0">
              <a:lnSpc>
                <a:spcPct val="100000"/>
              </a:lnSpc>
              <a:spcBef>
                <a:spcPts val="0"/>
              </a:spcBef>
              <a:spcAft>
                <a:spcPts val="0"/>
              </a:spcAft>
              <a:buSzPts val="1400"/>
              <a:buFont typeface="Bebas Neue"/>
              <a:buNone/>
              <a:defRPr b="1">
                <a:latin typeface="Bebas Neue"/>
                <a:ea typeface="Bebas Neue"/>
                <a:cs typeface="Bebas Neue"/>
                <a:sym typeface="Bebas Neue"/>
              </a:defRPr>
            </a:lvl3pPr>
            <a:lvl4pPr lvl="3" algn="ctr" rtl="0">
              <a:lnSpc>
                <a:spcPct val="100000"/>
              </a:lnSpc>
              <a:spcBef>
                <a:spcPts val="0"/>
              </a:spcBef>
              <a:spcAft>
                <a:spcPts val="0"/>
              </a:spcAft>
              <a:buSzPts val="1400"/>
              <a:buFont typeface="Bebas Neue"/>
              <a:buNone/>
              <a:defRPr b="1">
                <a:latin typeface="Bebas Neue"/>
                <a:ea typeface="Bebas Neue"/>
                <a:cs typeface="Bebas Neue"/>
                <a:sym typeface="Bebas Neue"/>
              </a:defRPr>
            </a:lvl4pPr>
            <a:lvl5pPr lvl="4" algn="ctr" rtl="0">
              <a:lnSpc>
                <a:spcPct val="100000"/>
              </a:lnSpc>
              <a:spcBef>
                <a:spcPts val="0"/>
              </a:spcBef>
              <a:spcAft>
                <a:spcPts val="0"/>
              </a:spcAft>
              <a:buSzPts val="1400"/>
              <a:buFont typeface="Bebas Neue"/>
              <a:buNone/>
              <a:defRPr b="1">
                <a:latin typeface="Bebas Neue"/>
                <a:ea typeface="Bebas Neue"/>
                <a:cs typeface="Bebas Neue"/>
                <a:sym typeface="Bebas Neue"/>
              </a:defRPr>
            </a:lvl5pPr>
            <a:lvl6pPr lvl="5" algn="ctr" rtl="0">
              <a:lnSpc>
                <a:spcPct val="100000"/>
              </a:lnSpc>
              <a:spcBef>
                <a:spcPts val="0"/>
              </a:spcBef>
              <a:spcAft>
                <a:spcPts val="0"/>
              </a:spcAft>
              <a:buSzPts val="1400"/>
              <a:buFont typeface="Bebas Neue"/>
              <a:buNone/>
              <a:defRPr b="1">
                <a:latin typeface="Bebas Neue"/>
                <a:ea typeface="Bebas Neue"/>
                <a:cs typeface="Bebas Neue"/>
                <a:sym typeface="Bebas Neue"/>
              </a:defRPr>
            </a:lvl6pPr>
            <a:lvl7pPr lvl="6" algn="ctr" rtl="0">
              <a:lnSpc>
                <a:spcPct val="100000"/>
              </a:lnSpc>
              <a:spcBef>
                <a:spcPts val="0"/>
              </a:spcBef>
              <a:spcAft>
                <a:spcPts val="0"/>
              </a:spcAft>
              <a:buSzPts val="1400"/>
              <a:buFont typeface="Bebas Neue"/>
              <a:buNone/>
              <a:defRPr b="1">
                <a:latin typeface="Bebas Neue"/>
                <a:ea typeface="Bebas Neue"/>
                <a:cs typeface="Bebas Neue"/>
                <a:sym typeface="Bebas Neue"/>
              </a:defRPr>
            </a:lvl7pPr>
            <a:lvl8pPr lvl="7" algn="ctr" rtl="0">
              <a:lnSpc>
                <a:spcPct val="100000"/>
              </a:lnSpc>
              <a:spcBef>
                <a:spcPts val="0"/>
              </a:spcBef>
              <a:spcAft>
                <a:spcPts val="0"/>
              </a:spcAft>
              <a:buSzPts val="1400"/>
              <a:buFont typeface="Bebas Neue"/>
              <a:buNone/>
              <a:defRPr b="1">
                <a:latin typeface="Bebas Neue"/>
                <a:ea typeface="Bebas Neue"/>
                <a:cs typeface="Bebas Neue"/>
                <a:sym typeface="Bebas Neue"/>
              </a:defRPr>
            </a:lvl8pPr>
            <a:lvl9pPr lvl="8" algn="ctr" rtl="0">
              <a:lnSpc>
                <a:spcPct val="100000"/>
              </a:lnSpc>
              <a:spcBef>
                <a:spcPts val="0"/>
              </a:spcBef>
              <a:spcAft>
                <a:spcPts val="0"/>
              </a:spcAft>
              <a:buSzPts val="1400"/>
              <a:buFont typeface="Bebas Neue"/>
              <a:buNone/>
              <a:defRPr b="1">
                <a:latin typeface="Bebas Neue"/>
                <a:ea typeface="Bebas Neue"/>
                <a:cs typeface="Bebas Neue"/>
                <a:sym typeface="Bebas Neue"/>
              </a:defRPr>
            </a:lvl9pPr>
          </a:lstStyle>
          <a:p>
            <a:endParaRPr/>
          </a:p>
        </p:txBody>
      </p:sp>
      <p:sp>
        <p:nvSpPr>
          <p:cNvPr id="337" name="Google Shape;337;p21"/>
          <p:cNvSpPr txBox="1">
            <a:spLocks noGrp="1"/>
          </p:cNvSpPr>
          <p:nvPr>
            <p:ph type="subTitle" idx="8"/>
          </p:nvPr>
        </p:nvSpPr>
        <p:spPr>
          <a:xfrm>
            <a:off x="5443028" y="3362075"/>
            <a:ext cx="2559300" cy="477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5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338" name="Google Shape;338;p21"/>
          <p:cNvSpPr txBox="1">
            <a:spLocks noGrp="1"/>
          </p:cNvSpPr>
          <p:nvPr>
            <p:ph type="ctrTitle"/>
          </p:nvPr>
        </p:nvSpPr>
        <p:spPr>
          <a:xfrm>
            <a:off x="713225" y="361950"/>
            <a:ext cx="7717500" cy="608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3F3F3"/>
              </a:buClr>
              <a:buSzPts val="2700"/>
              <a:buNone/>
              <a:defRPr sz="2700"/>
            </a:lvl1pPr>
            <a:lvl2pPr lvl="1" rtl="0">
              <a:spcBef>
                <a:spcPts val="0"/>
              </a:spcBef>
              <a:spcAft>
                <a:spcPts val="0"/>
              </a:spcAft>
              <a:buClr>
                <a:srgbClr val="F3F3F3"/>
              </a:buClr>
              <a:buSzPts val="2700"/>
              <a:buNone/>
              <a:defRPr sz="2700">
                <a:solidFill>
                  <a:srgbClr val="F3F3F3"/>
                </a:solidFill>
              </a:defRPr>
            </a:lvl2pPr>
            <a:lvl3pPr lvl="2" rtl="0">
              <a:spcBef>
                <a:spcPts val="0"/>
              </a:spcBef>
              <a:spcAft>
                <a:spcPts val="0"/>
              </a:spcAft>
              <a:buClr>
                <a:srgbClr val="F3F3F3"/>
              </a:buClr>
              <a:buSzPts val="2700"/>
              <a:buNone/>
              <a:defRPr sz="2700">
                <a:solidFill>
                  <a:srgbClr val="F3F3F3"/>
                </a:solidFill>
              </a:defRPr>
            </a:lvl3pPr>
            <a:lvl4pPr lvl="3" rtl="0">
              <a:spcBef>
                <a:spcPts val="0"/>
              </a:spcBef>
              <a:spcAft>
                <a:spcPts val="0"/>
              </a:spcAft>
              <a:buClr>
                <a:srgbClr val="F3F3F3"/>
              </a:buClr>
              <a:buSzPts val="2700"/>
              <a:buNone/>
              <a:defRPr sz="2700">
                <a:solidFill>
                  <a:srgbClr val="F3F3F3"/>
                </a:solidFill>
              </a:defRPr>
            </a:lvl4pPr>
            <a:lvl5pPr lvl="4" rtl="0">
              <a:spcBef>
                <a:spcPts val="0"/>
              </a:spcBef>
              <a:spcAft>
                <a:spcPts val="0"/>
              </a:spcAft>
              <a:buClr>
                <a:srgbClr val="F3F3F3"/>
              </a:buClr>
              <a:buSzPts val="2700"/>
              <a:buNone/>
              <a:defRPr sz="2700">
                <a:solidFill>
                  <a:srgbClr val="F3F3F3"/>
                </a:solidFill>
              </a:defRPr>
            </a:lvl5pPr>
            <a:lvl6pPr lvl="5" rtl="0">
              <a:spcBef>
                <a:spcPts val="0"/>
              </a:spcBef>
              <a:spcAft>
                <a:spcPts val="0"/>
              </a:spcAft>
              <a:buClr>
                <a:srgbClr val="F3F3F3"/>
              </a:buClr>
              <a:buSzPts val="2700"/>
              <a:buNone/>
              <a:defRPr sz="2700">
                <a:solidFill>
                  <a:srgbClr val="F3F3F3"/>
                </a:solidFill>
              </a:defRPr>
            </a:lvl6pPr>
            <a:lvl7pPr lvl="6" rtl="0">
              <a:spcBef>
                <a:spcPts val="0"/>
              </a:spcBef>
              <a:spcAft>
                <a:spcPts val="0"/>
              </a:spcAft>
              <a:buClr>
                <a:srgbClr val="F3F3F3"/>
              </a:buClr>
              <a:buSzPts val="2700"/>
              <a:buNone/>
              <a:defRPr sz="2700">
                <a:solidFill>
                  <a:srgbClr val="F3F3F3"/>
                </a:solidFill>
              </a:defRPr>
            </a:lvl7pPr>
            <a:lvl8pPr lvl="7" rtl="0">
              <a:spcBef>
                <a:spcPts val="0"/>
              </a:spcBef>
              <a:spcAft>
                <a:spcPts val="0"/>
              </a:spcAft>
              <a:buClr>
                <a:srgbClr val="F3F3F3"/>
              </a:buClr>
              <a:buSzPts val="2700"/>
              <a:buNone/>
              <a:defRPr sz="2700">
                <a:solidFill>
                  <a:srgbClr val="F3F3F3"/>
                </a:solidFill>
              </a:defRPr>
            </a:lvl8pPr>
            <a:lvl9pPr lvl="8" rtl="0">
              <a:spcBef>
                <a:spcPts val="0"/>
              </a:spcBef>
              <a:spcAft>
                <a:spcPts val="0"/>
              </a:spcAft>
              <a:buClr>
                <a:srgbClr val="F3F3F3"/>
              </a:buClr>
              <a:buSzPts val="2700"/>
              <a:buNone/>
              <a:defRPr sz="2700">
                <a:solidFill>
                  <a:srgbClr val="F3F3F3"/>
                </a:solidFill>
              </a:defRPr>
            </a:lvl9pPr>
          </a:lstStyle>
          <a:p>
            <a:endParaRPr/>
          </a:p>
        </p:txBody>
      </p:sp>
      <p:sp>
        <p:nvSpPr>
          <p:cNvPr id="339" name="Google Shape;339;p21"/>
          <p:cNvSpPr/>
          <p:nvPr/>
        </p:nvSpPr>
        <p:spPr>
          <a:xfrm>
            <a:off x="7472866" y="4168223"/>
            <a:ext cx="1671142" cy="975280"/>
          </a:xfrm>
          <a:custGeom>
            <a:avLst/>
            <a:gdLst/>
            <a:ahLst/>
            <a:cxnLst/>
            <a:rect l="l" t="t" r="r" b="b"/>
            <a:pathLst>
              <a:path w="12464" h="7274" extrusionOk="0">
                <a:moveTo>
                  <a:pt x="6820" y="1"/>
                </a:moveTo>
                <a:lnTo>
                  <a:pt x="5583" y="1389"/>
                </a:lnTo>
                <a:lnTo>
                  <a:pt x="5583" y="2505"/>
                </a:lnTo>
                <a:lnTo>
                  <a:pt x="1238" y="2505"/>
                </a:lnTo>
                <a:lnTo>
                  <a:pt x="0" y="3411"/>
                </a:lnTo>
                <a:lnTo>
                  <a:pt x="0" y="7273"/>
                </a:lnTo>
                <a:lnTo>
                  <a:pt x="12463" y="7273"/>
                </a:lnTo>
                <a:lnTo>
                  <a:pt x="12463" y="1389"/>
                </a:lnTo>
                <a:lnTo>
                  <a:pt x="11317" y="1"/>
                </a:lnTo>
                <a:close/>
              </a:path>
            </a:pathLst>
          </a:custGeom>
          <a:solidFill>
            <a:srgbClr val="5BFCBB">
              <a:alpha val="7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1"/>
          <p:cNvSpPr/>
          <p:nvPr/>
        </p:nvSpPr>
        <p:spPr>
          <a:xfrm>
            <a:off x="-1" y="4390324"/>
            <a:ext cx="2025672" cy="761931"/>
          </a:xfrm>
          <a:custGeom>
            <a:avLst/>
            <a:gdLst/>
            <a:ahLst/>
            <a:cxnLst/>
            <a:rect l="l" t="t" r="r" b="b"/>
            <a:pathLst>
              <a:path w="28005" h="10533" extrusionOk="0">
                <a:moveTo>
                  <a:pt x="18861" y="0"/>
                </a:moveTo>
                <a:lnTo>
                  <a:pt x="18831" y="8058"/>
                </a:lnTo>
                <a:lnTo>
                  <a:pt x="8118" y="8058"/>
                </a:lnTo>
                <a:lnTo>
                  <a:pt x="8118" y="1750"/>
                </a:lnTo>
                <a:lnTo>
                  <a:pt x="5522" y="1750"/>
                </a:lnTo>
                <a:lnTo>
                  <a:pt x="5522" y="332"/>
                </a:lnTo>
                <a:lnTo>
                  <a:pt x="0" y="453"/>
                </a:lnTo>
                <a:lnTo>
                  <a:pt x="0" y="10532"/>
                </a:lnTo>
                <a:lnTo>
                  <a:pt x="28004" y="10442"/>
                </a:lnTo>
                <a:lnTo>
                  <a:pt x="28004" y="7695"/>
                </a:lnTo>
                <a:lnTo>
                  <a:pt x="23659" y="7695"/>
                </a:lnTo>
                <a:lnTo>
                  <a:pt x="23659" y="0"/>
                </a:lnTo>
                <a:close/>
              </a:path>
            </a:pathLst>
          </a:custGeom>
          <a:solidFill>
            <a:srgbClr val="3CC999">
              <a:alpha val="76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01">
  <p:cSld name="BLANK_1_1_1_1_1">
    <p:bg>
      <p:bgPr>
        <a:solidFill>
          <a:schemeClr val="dk1"/>
        </a:solidFill>
        <a:effectLst/>
      </p:bgPr>
    </p:bg>
    <p:spTree>
      <p:nvGrpSpPr>
        <p:cNvPr id="1" name="Shape 355"/>
        <p:cNvGrpSpPr/>
        <p:nvPr/>
      </p:nvGrpSpPr>
      <p:grpSpPr>
        <a:xfrm>
          <a:off x="0" y="0"/>
          <a:ext cx="0" cy="0"/>
          <a:chOff x="0" y="0"/>
          <a:chExt cx="0" cy="0"/>
        </a:xfrm>
      </p:grpSpPr>
      <p:sp>
        <p:nvSpPr>
          <p:cNvPr id="356" name="Google Shape;356;p23"/>
          <p:cNvSpPr/>
          <p:nvPr/>
        </p:nvSpPr>
        <p:spPr>
          <a:xfrm>
            <a:off x="0" y="4026425"/>
            <a:ext cx="682315" cy="1112504"/>
          </a:xfrm>
          <a:custGeom>
            <a:avLst/>
            <a:gdLst/>
            <a:ahLst/>
            <a:cxnLst/>
            <a:rect l="l" t="t" r="r" b="b"/>
            <a:pathLst>
              <a:path w="12143" h="9675" extrusionOk="0">
                <a:moveTo>
                  <a:pt x="1" y="0"/>
                </a:moveTo>
                <a:lnTo>
                  <a:pt x="1" y="9674"/>
                </a:lnTo>
                <a:lnTo>
                  <a:pt x="12143" y="9674"/>
                </a:lnTo>
                <a:lnTo>
                  <a:pt x="121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3"/>
          <p:cNvSpPr/>
          <p:nvPr/>
        </p:nvSpPr>
        <p:spPr>
          <a:xfrm>
            <a:off x="521125" y="4544650"/>
            <a:ext cx="489228" cy="594265"/>
          </a:xfrm>
          <a:custGeom>
            <a:avLst/>
            <a:gdLst/>
            <a:ahLst/>
            <a:cxnLst/>
            <a:rect l="l" t="t" r="r" b="b"/>
            <a:pathLst>
              <a:path w="6339" h="10576" extrusionOk="0">
                <a:moveTo>
                  <a:pt x="0" y="1"/>
                </a:moveTo>
                <a:lnTo>
                  <a:pt x="0" y="10575"/>
                </a:lnTo>
                <a:lnTo>
                  <a:pt x="6338" y="10575"/>
                </a:lnTo>
                <a:lnTo>
                  <a:pt x="6338" y="1"/>
                </a:lnTo>
                <a:close/>
              </a:path>
            </a:pathLst>
          </a:custGeom>
          <a:solidFill>
            <a:srgbClr val="F6B26B">
              <a:alpha val="8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3"/>
          <p:cNvSpPr/>
          <p:nvPr/>
        </p:nvSpPr>
        <p:spPr>
          <a:xfrm>
            <a:off x="1268934" y="4731056"/>
            <a:ext cx="354278" cy="412435"/>
          </a:xfrm>
          <a:custGeom>
            <a:avLst/>
            <a:gdLst/>
            <a:ahLst/>
            <a:cxnLst/>
            <a:rect l="l" t="t" r="r" b="b"/>
            <a:pathLst>
              <a:path w="6305" h="7340" extrusionOk="0">
                <a:moveTo>
                  <a:pt x="0" y="0"/>
                </a:moveTo>
                <a:lnTo>
                  <a:pt x="0" y="7339"/>
                </a:lnTo>
                <a:lnTo>
                  <a:pt x="6305" y="7339"/>
                </a:lnTo>
                <a:lnTo>
                  <a:pt x="630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3"/>
          <p:cNvSpPr/>
          <p:nvPr/>
        </p:nvSpPr>
        <p:spPr>
          <a:xfrm>
            <a:off x="1485900" y="4431950"/>
            <a:ext cx="354292" cy="711551"/>
          </a:xfrm>
          <a:custGeom>
            <a:avLst/>
            <a:gdLst/>
            <a:ahLst/>
            <a:cxnLst/>
            <a:rect l="l" t="t" r="r" b="b"/>
            <a:pathLst>
              <a:path w="21816" h="2703" extrusionOk="0">
                <a:moveTo>
                  <a:pt x="0" y="0"/>
                </a:moveTo>
                <a:lnTo>
                  <a:pt x="0" y="2702"/>
                </a:lnTo>
                <a:lnTo>
                  <a:pt x="21816" y="2702"/>
                </a:lnTo>
                <a:lnTo>
                  <a:pt x="21816" y="0"/>
                </a:lnTo>
                <a:close/>
              </a:path>
            </a:pathLst>
          </a:custGeom>
          <a:solidFill>
            <a:srgbClr val="F6B26B">
              <a:alpha val="77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3"/>
          <p:cNvSpPr/>
          <p:nvPr/>
        </p:nvSpPr>
        <p:spPr>
          <a:xfrm>
            <a:off x="8039950" y="4454525"/>
            <a:ext cx="354310" cy="711557"/>
          </a:xfrm>
          <a:custGeom>
            <a:avLst/>
            <a:gdLst/>
            <a:ahLst/>
            <a:cxnLst/>
            <a:rect l="l" t="t" r="r" b="b"/>
            <a:pathLst>
              <a:path w="8707" h="8307" extrusionOk="0">
                <a:moveTo>
                  <a:pt x="0" y="0"/>
                </a:moveTo>
                <a:lnTo>
                  <a:pt x="0" y="8306"/>
                </a:lnTo>
                <a:lnTo>
                  <a:pt x="8706" y="8306"/>
                </a:lnTo>
                <a:lnTo>
                  <a:pt x="8706" y="0"/>
                </a:lnTo>
                <a:close/>
              </a:path>
            </a:pathLst>
          </a:custGeom>
          <a:solidFill>
            <a:srgbClr val="E06666">
              <a:alpha val="76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3"/>
          <p:cNvSpPr/>
          <p:nvPr/>
        </p:nvSpPr>
        <p:spPr>
          <a:xfrm>
            <a:off x="8478100" y="4026421"/>
            <a:ext cx="567479" cy="1139658"/>
          </a:xfrm>
          <a:custGeom>
            <a:avLst/>
            <a:gdLst/>
            <a:ahLst/>
            <a:cxnLst/>
            <a:rect l="l" t="t" r="r" b="b"/>
            <a:pathLst>
              <a:path w="8707" h="8307" extrusionOk="0">
                <a:moveTo>
                  <a:pt x="0" y="0"/>
                </a:moveTo>
                <a:lnTo>
                  <a:pt x="0" y="8306"/>
                </a:lnTo>
                <a:lnTo>
                  <a:pt x="8706" y="8306"/>
                </a:lnTo>
                <a:lnTo>
                  <a:pt x="8706" y="0"/>
                </a:lnTo>
                <a:close/>
              </a:path>
            </a:pathLst>
          </a:custGeom>
          <a:solidFill>
            <a:srgbClr val="E06666">
              <a:alpha val="76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3"/>
          <p:cNvSpPr txBox="1">
            <a:spLocks noGrp="1"/>
          </p:cNvSpPr>
          <p:nvPr>
            <p:ph type="ctrTitle"/>
          </p:nvPr>
        </p:nvSpPr>
        <p:spPr>
          <a:xfrm>
            <a:off x="713225" y="361950"/>
            <a:ext cx="7717500" cy="608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3F3F3"/>
              </a:buClr>
              <a:buSzPts val="2700"/>
              <a:buNone/>
              <a:defRPr sz="2700"/>
            </a:lvl1pPr>
            <a:lvl2pPr lvl="1" rtl="0">
              <a:spcBef>
                <a:spcPts val="0"/>
              </a:spcBef>
              <a:spcAft>
                <a:spcPts val="0"/>
              </a:spcAft>
              <a:buClr>
                <a:srgbClr val="F3F3F3"/>
              </a:buClr>
              <a:buSzPts val="2700"/>
              <a:buNone/>
              <a:defRPr sz="2700">
                <a:solidFill>
                  <a:srgbClr val="F3F3F3"/>
                </a:solidFill>
              </a:defRPr>
            </a:lvl2pPr>
            <a:lvl3pPr lvl="2" rtl="0">
              <a:spcBef>
                <a:spcPts val="0"/>
              </a:spcBef>
              <a:spcAft>
                <a:spcPts val="0"/>
              </a:spcAft>
              <a:buClr>
                <a:srgbClr val="F3F3F3"/>
              </a:buClr>
              <a:buSzPts val="2700"/>
              <a:buNone/>
              <a:defRPr sz="2700">
                <a:solidFill>
                  <a:srgbClr val="F3F3F3"/>
                </a:solidFill>
              </a:defRPr>
            </a:lvl3pPr>
            <a:lvl4pPr lvl="3" rtl="0">
              <a:spcBef>
                <a:spcPts val="0"/>
              </a:spcBef>
              <a:spcAft>
                <a:spcPts val="0"/>
              </a:spcAft>
              <a:buClr>
                <a:srgbClr val="F3F3F3"/>
              </a:buClr>
              <a:buSzPts val="2700"/>
              <a:buNone/>
              <a:defRPr sz="2700">
                <a:solidFill>
                  <a:srgbClr val="F3F3F3"/>
                </a:solidFill>
              </a:defRPr>
            </a:lvl4pPr>
            <a:lvl5pPr lvl="4" rtl="0">
              <a:spcBef>
                <a:spcPts val="0"/>
              </a:spcBef>
              <a:spcAft>
                <a:spcPts val="0"/>
              </a:spcAft>
              <a:buClr>
                <a:srgbClr val="F3F3F3"/>
              </a:buClr>
              <a:buSzPts val="2700"/>
              <a:buNone/>
              <a:defRPr sz="2700">
                <a:solidFill>
                  <a:srgbClr val="F3F3F3"/>
                </a:solidFill>
              </a:defRPr>
            </a:lvl5pPr>
            <a:lvl6pPr lvl="5" rtl="0">
              <a:spcBef>
                <a:spcPts val="0"/>
              </a:spcBef>
              <a:spcAft>
                <a:spcPts val="0"/>
              </a:spcAft>
              <a:buClr>
                <a:srgbClr val="F3F3F3"/>
              </a:buClr>
              <a:buSzPts val="2700"/>
              <a:buNone/>
              <a:defRPr sz="2700">
                <a:solidFill>
                  <a:srgbClr val="F3F3F3"/>
                </a:solidFill>
              </a:defRPr>
            </a:lvl6pPr>
            <a:lvl7pPr lvl="6" rtl="0">
              <a:spcBef>
                <a:spcPts val="0"/>
              </a:spcBef>
              <a:spcAft>
                <a:spcPts val="0"/>
              </a:spcAft>
              <a:buClr>
                <a:srgbClr val="F3F3F3"/>
              </a:buClr>
              <a:buSzPts val="2700"/>
              <a:buNone/>
              <a:defRPr sz="2700">
                <a:solidFill>
                  <a:srgbClr val="F3F3F3"/>
                </a:solidFill>
              </a:defRPr>
            </a:lvl7pPr>
            <a:lvl8pPr lvl="7" rtl="0">
              <a:spcBef>
                <a:spcPts val="0"/>
              </a:spcBef>
              <a:spcAft>
                <a:spcPts val="0"/>
              </a:spcAft>
              <a:buClr>
                <a:srgbClr val="F3F3F3"/>
              </a:buClr>
              <a:buSzPts val="2700"/>
              <a:buNone/>
              <a:defRPr sz="2700">
                <a:solidFill>
                  <a:srgbClr val="F3F3F3"/>
                </a:solidFill>
              </a:defRPr>
            </a:lvl8pPr>
            <a:lvl9pPr lvl="8" rtl="0">
              <a:spcBef>
                <a:spcPts val="0"/>
              </a:spcBef>
              <a:spcAft>
                <a:spcPts val="0"/>
              </a:spcAft>
              <a:buClr>
                <a:srgbClr val="F3F3F3"/>
              </a:buClr>
              <a:buSzPts val="2700"/>
              <a:buNone/>
              <a:defRPr sz="2700">
                <a:solidFill>
                  <a:srgbClr val="F3F3F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p:nvPr/>
        </p:nvSpPr>
        <p:spPr>
          <a:xfrm flipH="1">
            <a:off x="3576970" y="4140859"/>
            <a:ext cx="2373244" cy="1016874"/>
          </a:xfrm>
          <a:custGeom>
            <a:avLst/>
            <a:gdLst/>
            <a:ahLst/>
            <a:cxnLst/>
            <a:rect l="l" t="t" r="r" b="b"/>
            <a:pathLst>
              <a:path w="38175" h="16357" extrusionOk="0">
                <a:moveTo>
                  <a:pt x="24203" y="0"/>
                </a:moveTo>
                <a:lnTo>
                  <a:pt x="24203" y="1509"/>
                </a:lnTo>
                <a:lnTo>
                  <a:pt x="20551" y="1509"/>
                </a:lnTo>
                <a:lnTo>
                  <a:pt x="20551" y="7364"/>
                </a:lnTo>
                <a:lnTo>
                  <a:pt x="17805" y="7364"/>
                </a:lnTo>
                <a:lnTo>
                  <a:pt x="17805" y="4225"/>
                </a:lnTo>
                <a:lnTo>
                  <a:pt x="14184" y="4225"/>
                </a:lnTo>
                <a:lnTo>
                  <a:pt x="14184" y="2716"/>
                </a:lnTo>
                <a:lnTo>
                  <a:pt x="9869" y="2716"/>
                </a:lnTo>
                <a:lnTo>
                  <a:pt x="9869" y="8601"/>
                </a:lnTo>
                <a:lnTo>
                  <a:pt x="5976" y="8601"/>
                </a:lnTo>
                <a:lnTo>
                  <a:pt x="5976" y="5553"/>
                </a:lnTo>
                <a:lnTo>
                  <a:pt x="4014" y="5553"/>
                </a:lnTo>
                <a:lnTo>
                  <a:pt x="4014" y="4467"/>
                </a:lnTo>
                <a:lnTo>
                  <a:pt x="1" y="4467"/>
                </a:lnTo>
                <a:lnTo>
                  <a:pt x="1" y="16356"/>
                </a:lnTo>
                <a:lnTo>
                  <a:pt x="38144" y="16115"/>
                </a:lnTo>
                <a:lnTo>
                  <a:pt x="38175" y="1751"/>
                </a:lnTo>
                <a:lnTo>
                  <a:pt x="34372" y="1751"/>
                </a:lnTo>
                <a:lnTo>
                  <a:pt x="34372" y="2837"/>
                </a:lnTo>
                <a:lnTo>
                  <a:pt x="32381" y="2837"/>
                </a:lnTo>
                <a:lnTo>
                  <a:pt x="32381" y="5885"/>
                </a:lnTo>
                <a:lnTo>
                  <a:pt x="28518" y="5885"/>
                </a:lnTo>
                <a:lnTo>
                  <a:pt x="28518" y="0"/>
                </a:lnTo>
                <a:close/>
              </a:path>
            </a:pathLst>
          </a:custGeom>
          <a:solidFill>
            <a:srgbClr val="3CC999">
              <a:alpha val="6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flipH="1">
            <a:off x="6025098" y="1959850"/>
            <a:ext cx="2148136" cy="3183660"/>
          </a:xfrm>
          <a:custGeom>
            <a:avLst/>
            <a:gdLst/>
            <a:ahLst/>
            <a:cxnLst/>
            <a:rect l="l" t="t" r="r" b="b"/>
            <a:pathLst>
              <a:path w="34554" h="51211" extrusionOk="0">
                <a:moveTo>
                  <a:pt x="5915" y="0"/>
                </a:moveTo>
                <a:lnTo>
                  <a:pt x="5855" y="1660"/>
                </a:lnTo>
                <a:lnTo>
                  <a:pt x="3441" y="2656"/>
                </a:lnTo>
                <a:lnTo>
                  <a:pt x="3441" y="13157"/>
                </a:lnTo>
                <a:lnTo>
                  <a:pt x="0" y="14938"/>
                </a:lnTo>
                <a:lnTo>
                  <a:pt x="0" y="51060"/>
                </a:lnTo>
                <a:lnTo>
                  <a:pt x="34553" y="51211"/>
                </a:lnTo>
                <a:lnTo>
                  <a:pt x="34553" y="48042"/>
                </a:lnTo>
                <a:lnTo>
                  <a:pt x="31445" y="48042"/>
                </a:lnTo>
                <a:lnTo>
                  <a:pt x="31445" y="42550"/>
                </a:lnTo>
                <a:lnTo>
                  <a:pt x="28035" y="42550"/>
                </a:lnTo>
                <a:lnTo>
                  <a:pt x="28035" y="41162"/>
                </a:lnTo>
                <a:lnTo>
                  <a:pt x="23991" y="41162"/>
                </a:lnTo>
                <a:lnTo>
                  <a:pt x="23991" y="46684"/>
                </a:lnTo>
                <a:lnTo>
                  <a:pt x="20370" y="46684"/>
                </a:lnTo>
                <a:lnTo>
                  <a:pt x="20370" y="43817"/>
                </a:lnTo>
                <a:lnTo>
                  <a:pt x="18499" y="43817"/>
                </a:lnTo>
                <a:lnTo>
                  <a:pt x="18499" y="42791"/>
                </a:lnTo>
                <a:lnTo>
                  <a:pt x="14878" y="42791"/>
                </a:lnTo>
                <a:lnTo>
                  <a:pt x="14878" y="25077"/>
                </a:lnTo>
                <a:lnTo>
                  <a:pt x="12705" y="24836"/>
                </a:lnTo>
                <a:lnTo>
                  <a:pt x="12494" y="10713"/>
                </a:lnTo>
                <a:lnTo>
                  <a:pt x="6760" y="7725"/>
                </a:lnTo>
                <a:lnTo>
                  <a:pt x="6760" y="1086"/>
                </a:lnTo>
                <a:lnTo>
                  <a:pt x="5915" y="0"/>
                </a:lnTo>
                <a:close/>
              </a:path>
            </a:pathLst>
          </a:custGeom>
          <a:solidFill>
            <a:srgbClr val="F6B26B">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flipH="1">
            <a:off x="8248104" y="2258054"/>
            <a:ext cx="863071" cy="2885442"/>
          </a:xfrm>
          <a:custGeom>
            <a:avLst/>
            <a:gdLst/>
            <a:ahLst/>
            <a:cxnLst/>
            <a:rect l="l" t="t" r="r" b="b"/>
            <a:pathLst>
              <a:path w="13883" h="46414" extrusionOk="0">
                <a:moveTo>
                  <a:pt x="1" y="1"/>
                </a:moveTo>
                <a:lnTo>
                  <a:pt x="1" y="635"/>
                </a:lnTo>
                <a:lnTo>
                  <a:pt x="755" y="635"/>
                </a:lnTo>
                <a:lnTo>
                  <a:pt x="755" y="46413"/>
                </a:lnTo>
                <a:lnTo>
                  <a:pt x="12916" y="46413"/>
                </a:lnTo>
                <a:lnTo>
                  <a:pt x="12916" y="635"/>
                </a:lnTo>
                <a:lnTo>
                  <a:pt x="13882" y="635"/>
                </a:lnTo>
                <a:lnTo>
                  <a:pt x="13882" y="1"/>
                </a:lnTo>
                <a:close/>
              </a:path>
            </a:pathLst>
          </a:custGeom>
          <a:solidFill>
            <a:srgbClr val="F6B26B">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flipH="1">
            <a:off x="7402988" y="4488702"/>
            <a:ext cx="1741001" cy="654810"/>
          </a:xfrm>
          <a:custGeom>
            <a:avLst/>
            <a:gdLst/>
            <a:ahLst/>
            <a:cxnLst/>
            <a:rect l="l" t="t" r="r" b="b"/>
            <a:pathLst>
              <a:path w="28005" h="10533" extrusionOk="0">
                <a:moveTo>
                  <a:pt x="18861" y="0"/>
                </a:moveTo>
                <a:lnTo>
                  <a:pt x="18831" y="8058"/>
                </a:lnTo>
                <a:lnTo>
                  <a:pt x="8118" y="8058"/>
                </a:lnTo>
                <a:lnTo>
                  <a:pt x="8118" y="1750"/>
                </a:lnTo>
                <a:lnTo>
                  <a:pt x="5522" y="1750"/>
                </a:lnTo>
                <a:lnTo>
                  <a:pt x="5522" y="332"/>
                </a:lnTo>
                <a:lnTo>
                  <a:pt x="0" y="453"/>
                </a:lnTo>
                <a:lnTo>
                  <a:pt x="0" y="10532"/>
                </a:lnTo>
                <a:lnTo>
                  <a:pt x="28004" y="10442"/>
                </a:lnTo>
                <a:lnTo>
                  <a:pt x="28004" y="7695"/>
                </a:lnTo>
                <a:lnTo>
                  <a:pt x="23659" y="7695"/>
                </a:lnTo>
                <a:lnTo>
                  <a:pt x="23659" y="0"/>
                </a:lnTo>
                <a:close/>
              </a:path>
            </a:pathLst>
          </a:custGeom>
          <a:solidFill>
            <a:srgbClr val="3CC999">
              <a:alpha val="6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ctrTitle"/>
          </p:nvPr>
        </p:nvSpPr>
        <p:spPr>
          <a:xfrm>
            <a:off x="717025" y="2389625"/>
            <a:ext cx="4279800" cy="9192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4800"/>
            </a:lvl1pPr>
            <a:lvl2pPr lvl="1" algn="ctr" rtl="0">
              <a:spcBef>
                <a:spcPts val="0"/>
              </a:spcBef>
              <a:spcAft>
                <a:spcPts val="0"/>
              </a:spcAft>
              <a:buClr>
                <a:schemeClr val="dk1"/>
              </a:buClr>
              <a:buSzPts val="5200"/>
              <a:buNone/>
              <a:defRPr sz="5200">
                <a:solidFill>
                  <a:schemeClr val="dk1"/>
                </a:solidFill>
              </a:defRPr>
            </a:lvl2pPr>
            <a:lvl3pPr lvl="2" algn="ctr" rtl="0">
              <a:spcBef>
                <a:spcPts val="0"/>
              </a:spcBef>
              <a:spcAft>
                <a:spcPts val="0"/>
              </a:spcAft>
              <a:buClr>
                <a:schemeClr val="dk1"/>
              </a:buClr>
              <a:buSzPts val="5200"/>
              <a:buNone/>
              <a:defRPr sz="5200">
                <a:solidFill>
                  <a:schemeClr val="dk1"/>
                </a:solidFill>
              </a:defRPr>
            </a:lvl3pPr>
            <a:lvl4pPr lvl="3" algn="ctr" rtl="0">
              <a:spcBef>
                <a:spcPts val="0"/>
              </a:spcBef>
              <a:spcAft>
                <a:spcPts val="0"/>
              </a:spcAft>
              <a:buClr>
                <a:schemeClr val="dk1"/>
              </a:buClr>
              <a:buSzPts val="5200"/>
              <a:buNone/>
              <a:defRPr sz="5200">
                <a:solidFill>
                  <a:schemeClr val="dk1"/>
                </a:solidFill>
              </a:defRPr>
            </a:lvl4pPr>
            <a:lvl5pPr lvl="4" algn="ctr" rtl="0">
              <a:spcBef>
                <a:spcPts val="0"/>
              </a:spcBef>
              <a:spcAft>
                <a:spcPts val="0"/>
              </a:spcAft>
              <a:buClr>
                <a:schemeClr val="dk1"/>
              </a:buClr>
              <a:buSzPts val="5200"/>
              <a:buNone/>
              <a:defRPr sz="5200">
                <a:solidFill>
                  <a:schemeClr val="dk1"/>
                </a:solidFill>
              </a:defRPr>
            </a:lvl5pPr>
            <a:lvl6pPr lvl="5" algn="ctr" rtl="0">
              <a:spcBef>
                <a:spcPts val="0"/>
              </a:spcBef>
              <a:spcAft>
                <a:spcPts val="0"/>
              </a:spcAft>
              <a:buClr>
                <a:schemeClr val="dk1"/>
              </a:buClr>
              <a:buSzPts val="5200"/>
              <a:buNone/>
              <a:defRPr sz="5200">
                <a:solidFill>
                  <a:schemeClr val="dk1"/>
                </a:solidFill>
              </a:defRPr>
            </a:lvl6pPr>
            <a:lvl7pPr lvl="6" algn="ctr" rtl="0">
              <a:spcBef>
                <a:spcPts val="0"/>
              </a:spcBef>
              <a:spcAft>
                <a:spcPts val="0"/>
              </a:spcAft>
              <a:buClr>
                <a:schemeClr val="dk1"/>
              </a:buClr>
              <a:buSzPts val="5200"/>
              <a:buNone/>
              <a:defRPr sz="5200">
                <a:solidFill>
                  <a:schemeClr val="dk1"/>
                </a:solidFill>
              </a:defRPr>
            </a:lvl7pPr>
            <a:lvl8pPr lvl="7" algn="ctr" rtl="0">
              <a:spcBef>
                <a:spcPts val="0"/>
              </a:spcBef>
              <a:spcAft>
                <a:spcPts val="0"/>
              </a:spcAft>
              <a:buClr>
                <a:schemeClr val="dk1"/>
              </a:buClr>
              <a:buSzPts val="5200"/>
              <a:buNone/>
              <a:defRPr sz="5200">
                <a:solidFill>
                  <a:schemeClr val="dk1"/>
                </a:solidFill>
              </a:defRPr>
            </a:lvl8pPr>
            <a:lvl9pPr lvl="8" algn="ctr" rtl="0">
              <a:spcBef>
                <a:spcPts val="0"/>
              </a:spcBef>
              <a:spcAft>
                <a:spcPts val="0"/>
              </a:spcAft>
              <a:buClr>
                <a:schemeClr val="dk1"/>
              </a:buClr>
              <a:buSzPts val="5200"/>
              <a:buNone/>
              <a:defRPr sz="5200">
                <a:solidFill>
                  <a:schemeClr val="dk1"/>
                </a:solidFill>
              </a:defRPr>
            </a:lvl9pPr>
          </a:lstStyle>
          <a:p>
            <a:endParaRPr/>
          </a:p>
        </p:txBody>
      </p:sp>
      <p:sp>
        <p:nvSpPr>
          <p:cNvPr id="21" name="Google Shape;21;p3"/>
          <p:cNvSpPr txBox="1">
            <a:spLocks noGrp="1"/>
          </p:cNvSpPr>
          <p:nvPr>
            <p:ph type="subTitle" idx="1"/>
          </p:nvPr>
        </p:nvSpPr>
        <p:spPr>
          <a:xfrm>
            <a:off x="713225" y="3308950"/>
            <a:ext cx="4279800" cy="25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800"/>
              <a:buNone/>
              <a:defRPr sz="1500"/>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22" name="Google Shape;22;p3"/>
          <p:cNvSpPr txBox="1">
            <a:spLocks noGrp="1"/>
          </p:cNvSpPr>
          <p:nvPr>
            <p:ph type="title" idx="2" hasCustomPrompt="1"/>
          </p:nvPr>
        </p:nvSpPr>
        <p:spPr>
          <a:xfrm>
            <a:off x="713225" y="1734275"/>
            <a:ext cx="1265400" cy="65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solidFill>
                  <a:schemeClr val="accent2"/>
                </a:solidFill>
              </a:defRPr>
            </a:lvl1pPr>
            <a:lvl2pPr lvl="1" algn="ctr" rtl="0">
              <a:spcBef>
                <a:spcPts val="0"/>
              </a:spcBef>
              <a:spcAft>
                <a:spcPts val="0"/>
              </a:spcAft>
              <a:buSzPts val="10600"/>
              <a:buNone/>
              <a:defRPr sz="10600"/>
            </a:lvl2pPr>
            <a:lvl3pPr lvl="2" algn="ctr" rtl="0">
              <a:spcBef>
                <a:spcPts val="0"/>
              </a:spcBef>
              <a:spcAft>
                <a:spcPts val="0"/>
              </a:spcAft>
              <a:buSzPts val="10600"/>
              <a:buNone/>
              <a:defRPr sz="10600"/>
            </a:lvl3pPr>
            <a:lvl4pPr lvl="3" algn="ctr" rtl="0">
              <a:spcBef>
                <a:spcPts val="0"/>
              </a:spcBef>
              <a:spcAft>
                <a:spcPts val="0"/>
              </a:spcAft>
              <a:buSzPts val="10600"/>
              <a:buNone/>
              <a:defRPr sz="10600"/>
            </a:lvl4pPr>
            <a:lvl5pPr lvl="4" algn="ctr" rtl="0">
              <a:spcBef>
                <a:spcPts val="0"/>
              </a:spcBef>
              <a:spcAft>
                <a:spcPts val="0"/>
              </a:spcAft>
              <a:buSzPts val="10600"/>
              <a:buNone/>
              <a:defRPr sz="10600"/>
            </a:lvl5pPr>
            <a:lvl6pPr lvl="5" algn="ctr" rtl="0">
              <a:spcBef>
                <a:spcPts val="0"/>
              </a:spcBef>
              <a:spcAft>
                <a:spcPts val="0"/>
              </a:spcAft>
              <a:buSzPts val="10600"/>
              <a:buNone/>
              <a:defRPr sz="10600"/>
            </a:lvl6pPr>
            <a:lvl7pPr lvl="6" algn="ctr" rtl="0">
              <a:spcBef>
                <a:spcPts val="0"/>
              </a:spcBef>
              <a:spcAft>
                <a:spcPts val="0"/>
              </a:spcAft>
              <a:buSzPts val="10600"/>
              <a:buNone/>
              <a:defRPr sz="10600"/>
            </a:lvl7pPr>
            <a:lvl8pPr lvl="7" algn="ctr" rtl="0">
              <a:spcBef>
                <a:spcPts val="0"/>
              </a:spcBef>
              <a:spcAft>
                <a:spcPts val="0"/>
              </a:spcAft>
              <a:buSzPts val="10600"/>
              <a:buNone/>
              <a:defRPr sz="10600"/>
            </a:lvl8pPr>
            <a:lvl9pPr lvl="8" algn="ctr" rtl="0">
              <a:spcBef>
                <a:spcPts val="0"/>
              </a:spcBef>
              <a:spcAft>
                <a:spcPts val="0"/>
              </a:spcAft>
              <a:buSzPts val="10600"/>
              <a:buNone/>
              <a:defRPr sz="106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3"/>
        <p:cNvGrpSpPr/>
        <p:nvPr/>
      </p:nvGrpSpPr>
      <p:grpSpPr>
        <a:xfrm>
          <a:off x="0" y="0"/>
          <a:ext cx="0" cy="0"/>
          <a:chOff x="0" y="0"/>
          <a:chExt cx="0" cy="0"/>
        </a:xfrm>
      </p:grpSpPr>
      <p:sp>
        <p:nvSpPr>
          <p:cNvPr id="44" name="Google Shape;44;p6"/>
          <p:cNvSpPr/>
          <p:nvPr/>
        </p:nvSpPr>
        <p:spPr>
          <a:xfrm>
            <a:off x="-276125" y="3455599"/>
            <a:ext cx="1685792" cy="1690863"/>
          </a:xfrm>
          <a:custGeom>
            <a:avLst/>
            <a:gdLst/>
            <a:ahLst/>
            <a:cxnLst/>
            <a:rect l="l" t="t" r="r" b="b"/>
            <a:pathLst>
              <a:path w="56775" h="56941" extrusionOk="0">
                <a:moveTo>
                  <a:pt x="26987" y="25385"/>
                </a:moveTo>
                <a:cubicBezTo>
                  <a:pt x="27587" y="25385"/>
                  <a:pt x="28187" y="25785"/>
                  <a:pt x="28187" y="26586"/>
                </a:cubicBezTo>
                <a:lnTo>
                  <a:pt x="28187" y="27153"/>
                </a:lnTo>
                <a:lnTo>
                  <a:pt x="28554" y="27153"/>
                </a:lnTo>
                <a:lnTo>
                  <a:pt x="28554" y="32056"/>
                </a:lnTo>
                <a:lnTo>
                  <a:pt x="25419" y="32056"/>
                </a:lnTo>
                <a:lnTo>
                  <a:pt x="25419" y="27153"/>
                </a:lnTo>
                <a:lnTo>
                  <a:pt x="25786" y="27153"/>
                </a:lnTo>
                <a:lnTo>
                  <a:pt x="25786" y="26586"/>
                </a:lnTo>
                <a:cubicBezTo>
                  <a:pt x="25786" y="25785"/>
                  <a:pt x="26386" y="25385"/>
                  <a:pt x="26987" y="25385"/>
                </a:cubicBezTo>
                <a:close/>
                <a:moveTo>
                  <a:pt x="31323" y="32857"/>
                </a:moveTo>
                <a:lnTo>
                  <a:pt x="31323" y="33891"/>
                </a:lnTo>
                <a:lnTo>
                  <a:pt x="22583" y="33891"/>
                </a:lnTo>
                <a:lnTo>
                  <a:pt x="22617" y="32857"/>
                </a:lnTo>
                <a:close/>
                <a:moveTo>
                  <a:pt x="9274" y="34725"/>
                </a:moveTo>
                <a:cubicBezTo>
                  <a:pt x="9574" y="34725"/>
                  <a:pt x="9874" y="34925"/>
                  <a:pt x="9874" y="35325"/>
                </a:cubicBezTo>
                <a:lnTo>
                  <a:pt x="9874" y="38127"/>
                </a:lnTo>
                <a:lnTo>
                  <a:pt x="8673" y="38127"/>
                </a:lnTo>
                <a:lnTo>
                  <a:pt x="8673" y="35325"/>
                </a:lnTo>
                <a:cubicBezTo>
                  <a:pt x="8673" y="34925"/>
                  <a:pt x="8974" y="34725"/>
                  <a:pt x="9274" y="34725"/>
                </a:cubicBezTo>
                <a:close/>
                <a:moveTo>
                  <a:pt x="11008" y="34725"/>
                </a:moveTo>
                <a:cubicBezTo>
                  <a:pt x="11309" y="34725"/>
                  <a:pt x="11609" y="34925"/>
                  <a:pt x="11609" y="35325"/>
                </a:cubicBezTo>
                <a:lnTo>
                  <a:pt x="11609" y="38127"/>
                </a:lnTo>
                <a:lnTo>
                  <a:pt x="10408" y="38127"/>
                </a:lnTo>
                <a:lnTo>
                  <a:pt x="10408" y="35325"/>
                </a:lnTo>
                <a:cubicBezTo>
                  <a:pt x="10408" y="34925"/>
                  <a:pt x="10708" y="34725"/>
                  <a:pt x="11008" y="34725"/>
                </a:cubicBezTo>
                <a:close/>
                <a:moveTo>
                  <a:pt x="44553" y="34775"/>
                </a:moveTo>
                <a:cubicBezTo>
                  <a:pt x="44841" y="34775"/>
                  <a:pt x="45133" y="34958"/>
                  <a:pt x="45166" y="35325"/>
                </a:cubicBezTo>
                <a:lnTo>
                  <a:pt x="45166" y="38127"/>
                </a:lnTo>
                <a:lnTo>
                  <a:pt x="43965" y="38127"/>
                </a:lnTo>
                <a:lnTo>
                  <a:pt x="43965" y="35325"/>
                </a:lnTo>
                <a:cubicBezTo>
                  <a:pt x="43982" y="34958"/>
                  <a:pt x="44266" y="34775"/>
                  <a:pt x="44553" y="34775"/>
                </a:cubicBezTo>
                <a:close/>
                <a:moveTo>
                  <a:pt x="46300" y="34725"/>
                </a:moveTo>
                <a:cubicBezTo>
                  <a:pt x="46601" y="34725"/>
                  <a:pt x="46901" y="34925"/>
                  <a:pt x="46901" y="35325"/>
                </a:cubicBezTo>
                <a:lnTo>
                  <a:pt x="46901" y="38127"/>
                </a:lnTo>
                <a:lnTo>
                  <a:pt x="45700" y="38127"/>
                </a:lnTo>
                <a:lnTo>
                  <a:pt x="45700" y="35325"/>
                </a:lnTo>
                <a:cubicBezTo>
                  <a:pt x="45700" y="34925"/>
                  <a:pt x="46000" y="34725"/>
                  <a:pt x="46300" y="34725"/>
                </a:cubicBezTo>
                <a:close/>
                <a:moveTo>
                  <a:pt x="12643" y="38694"/>
                </a:moveTo>
                <a:lnTo>
                  <a:pt x="12676" y="39628"/>
                </a:lnTo>
                <a:lnTo>
                  <a:pt x="7573" y="39628"/>
                </a:lnTo>
                <a:lnTo>
                  <a:pt x="7573" y="38694"/>
                </a:lnTo>
                <a:close/>
                <a:moveTo>
                  <a:pt x="47768" y="38694"/>
                </a:moveTo>
                <a:lnTo>
                  <a:pt x="47768" y="39662"/>
                </a:lnTo>
                <a:lnTo>
                  <a:pt x="42698" y="39662"/>
                </a:lnTo>
                <a:lnTo>
                  <a:pt x="42698" y="38694"/>
                </a:lnTo>
                <a:close/>
                <a:moveTo>
                  <a:pt x="19831" y="37027"/>
                </a:moveTo>
                <a:cubicBezTo>
                  <a:pt x="20540" y="37027"/>
                  <a:pt x="21249" y="37494"/>
                  <a:pt x="21249" y="38428"/>
                </a:cubicBezTo>
                <a:lnTo>
                  <a:pt x="21249" y="39128"/>
                </a:lnTo>
                <a:lnTo>
                  <a:pt x="21683" y="39128"/>
                </a:lnTo>
                <a:lnTo>
                  <a:pt x="21683" y="44932"/>
                </a:lnTo>
                <a:lnTo>
                  <a:pt x="17980" y="44932"/>
                </a:lnTo>
                <a:lnTo>
                  <a:pt x="17980" y="39128"/>
                </a:lnTo>
                <a:lnTo>
                  <a:pt x="18414" y="39128"/>
                </a:lnTo>
                <a:lnTo>
                  <a:pt x="18414" y="38428"/>
                </a:lnTo>
                <a:cubicBezTo>
                  <a:pt x="18414" y="37494"/>
                  <a:pt x="19123" y="37027"/>
                  <a:pt x="19831" y="37027"/>
                </a:cubicBezTo>
                <a:close/>
                <a:moveTo>
                  <a:pt x="26970" y="37027"/>
                </a:moveTo>
                <a:cubicBezTo>
                  <a:pt x="27679" y="37027"/>
                  <a:pt x="28388" y="37494"/>
                  <a:pt x="28388" y="38428"/>
                </a:cubicBezTo>
                <a:lnTo>
                  <a:pt x="28388" y="39128"/>
                </a:lnTo>
                <a:lnTo>
                  <a:pt x="28855" y="39128"/>
                </a:lnTo>
                <a:lnTo>
                  <a:pt x="28855" y="44932"/>
                </a:lnTo>
                <a:lnTo>
                  <a:pt x="25119" y="44932"/>
                </a:lnTo>
                <a:lnTo>
                  <a:pt x="25119" y="39128"/>
                </a:lnTo>
                <a:lnTo>
                  <a:pt x="25552" y="39128"/>
                </a:lnTo>
                <a:lnTo>
                  <a:pt x="25552" y="38428"/>
                </a:lnTo>
                <a:cubicBezTo>
                  <a:pt x="25552" y="37494"/>
                  <a:pt x="26261" y="37027"/>
                  <a:pt x="26970" y="37027"/>
                </a:cubicBezTo>
                <a:close/>
                <a:moveTo>
                  <a:pt x="34308" y="37102"/>
                </a:moveTo>
                <a:cubicBezTo>
                  <a:pt x="34992" y="37102"/>
                  <a:pt x="35676" y="37544"/>
                  <a:pt x="35726" y="38428"/>
                </a:cubicBezTo>
                <a:lnTo>
                  <a:pt x="35726" y="39128"/>
                </a:lnTo>
                <a:lnTo>
                  <a:pt x="36160" y="39128"/>
                </a:lnTo>
                <a:lnTo>
                  <a:pt x="36160" y="44932"/>
                </a:lnTo>
                <a:lnTo>
                  <a:pt x="32457" y="44932"/>
                </a:lnTo>
                <a:lnTo>
                  <a:pt x="32457" y="39128"/>
                </a:lnTo>
                <a:lnTo>
                  <a:pt x="32891" y="39128"/>
                </a:lnTo>
                <a:lnTo>
                  <a:pt x="32891" y="38428"/>
                </a:lnTo>
                <a:cubicBezTo>
                  <a:pt x="32941" y="37544"/>
                  <a:pt x="33625" y="37102"/>
                  <a:pt x="34308" y="37102"/>
                </a:cubicBezTo>
                <a:close/>
                <a:moveTo>
                  <a:pt x="52605" y="46900"/>
                </a:moveTo>
                <a:lnTo>
                  <a:pt x="52605" y="48134"/>
                </a:lnTo>
                <a:lnTo>
                  <a:pt x="5038" y="48134"/>
                </a:lnTo>
                <a:lnTo>
                  <a:pt x="5071" y="46900"/>
                </a:lnTo>
                <a:close/>
                <a:moveTo>
                  <a:pt x="7773" y="50069"/>
                </a:moveTo>
                <a:cubicBezTo>
                  <a:pt x="8874" y="50069"/>
                  <a:pt x="9774" y="50336"/>
                  <a:pt x="9774" y="50670"/>
                </a:cubicBezTo>
                <a:lnTo>
                  <a:pt x="9774" y="56907"/>
                </a:lnTo>
                <a:lnTo>
                  <a:pt x="5771" y="56907"/>
                </a:lnTo>
                <a:lnTo>
                  <a:pt x="5771" y="50670"/>
                </a:lnTo>
                <a:cubicBezTo>
                  <a:pt x="5771" y="50336"/>
                  <a:pt x="6672" y="50069"/>
                  <a:pt x="7773" y="50069"/>
                </a:cubicBezTo>
                <a:close/>
                <a:moveTo>
                  <a:pt x="18247" y="48902"/>
                </a:moveTo>
                <a:cubicBezTo>
                  <a:pt x="19748" y="48902"/>
                  <a:pt x="20949" y="50136"/>
                  <a:pt x="20949" y="51604"/>
                </a:cubicBezTo>
                <a:lnTo>
                  <a:pt x="20949" y="56907"/>
                </a:lnTo>
                <a:lnTo>
                  <a:pt x="15545" y="56907"/>
                </a:lnTo>
                <a:lnTo>
                  <a:pt x="15545" y="51604"/>
                </a:lnTo>
                <a:cubicBezTo>
                  <a:pt x="15545" y="50136"/>
                  <a:pt x="16746" y="48902"/>
                  <a:pt x="18247" y="48902"/>
                </a:cubicBezTo>
                <a:close/>
                <a:moveTo>
                  <a:pt x="27020" y="48902"/>
                </a:moveTo>
                <a:cubicBezTo>
                  <a:pt x="28488" y="48902"/>
                  <a:pt x="29722" y="50136"/>
                  <a:pt x="29722" y="51604"/>
                </a:cubicBezTo>
                <a:lnTo>
                  <a:pt x="29722" y="56907"/>
                </a:lnTo>
                <a:lnTo>
                  <a:pt x="24285" y="56907"/>
                </a:lnTo>
                <a:lnTo>
                  <a:pt x="24285" y="51604"/>
                </a:lnTo>
                <a:cubicBezTo>
                  <a:pt x="24285" y="50136"/>
                  <a:pt x="25519" y="48902"/>
                  <a:pt x="27020" y="48902"/>
                </a:cubicBezTo>
                <a:close/>
                <a:moveTo>
                  <a:pt x="35326" y="48902"/>
                </a:moveTo>
                <a:cubicBezTo>
                  <a:pt x="36827" y="48902"/>
                  <a:pt x="38028" y="50136"/>
                  <a:pt x="38028" y="51604"/>
                </a:cubicBezTo>
                <a:lnTo>
                  <a:pt x="38028" y="56907"/>
                </a:lnTo>
                <a:lnTo>
                  <a:pt x="32624" y="56907"/>
                </a:lnTo>
                <a:lnTo>
                  <a:pt x="32624" y="51604"/>
                </a:lnTo>
                <a:cubicBezTo>
                  <a:pt x="32624" y="50136"/>
                  <a:pt x="33825" y="48902"/>
                  <a:pt x="35326" y="48902"/>
                </a:cubicBezTo>
                <a:close/>
                <a:moveTo>
                  <a:pt x="27320" y="0"/>
                </a:moveTo>
                <a:lnTo>
                  <a:pt x="27320" y="600"/>
                </a:lnTo>
                <a:lnTo>
                  <a:pt x="26853" y="600"/>
                </a:lnTo>
                <a:lnTo>
                  <a:pt x="26853" y="1134"/>
                </a:lnTo>
                <a:lnTo>
                  <a:pt x="27320" y="1134"/>
                </a:lnTo>
                <a:cubicBezTo>
                  <a:pt x="27320" y="2969"/>
                  <a:pt x="27053" y="2335"/>
                  <a:pt x="26453" y="3269"/>
                </a:cubicBezTo>
                <a:cubicBezTo>
                  <a:pt x="26086" y="3970"/>
                  <a:pt x="25919" y="4770"/>
                  <a:pt x="25986" y="5537"/>
                </a:cubicBezTo>
                <a:cubicBezTo>
                  <a:pt x="25986" y="5537"/>
                  <a:pt x="25752" y="5704"/>
                  <a:pt x="25752" y="5871"/>
                </a:cubicBezTo>
                <a:cubicBezTo>
                  <a:pt x="25752" y="6004"/>
                  <a:pt x="26019" y="6071"/>
                  <a:pt x="26019" y="6071"/>
                </a:cubicBezTo>
                <a:cubicBezTo>
                  <a:pt x="26119" y="7505"/>
                  <a:pt x="26086" y="8973"/>
                  <a:pt x="25919" y="10441"/>
                </a:cubicBezTo>
                <a:cubicBezTo>
                  <a:pt x="25652" y="12109"/>
                  <a:pt x="23451" y="12642"/>
                  <a:pt x="20849" y="15578"/>
                </a:cubicBezTo>
                <a:cubicBezTo>
                  <a:pt x="19281" y="17312"/>
                  <a:pt x="18447" y="19614"/>
                  <a:pt x="18547" y="21949"/>
                </a:cubicBezTo>
                <a:cubicBezTo>
                  <a:pt x="18013" y="22483"/>
                  <a:pt x="17613" y="23117"/>
                  <a:pt x="17380" y="23817"/>
                </a:cubicBezTo>
                <a:cubicBezTo>
                  <a:pt x="17313" y="24217"/>
                  <a:pt x="17480" y="24618"/>
                  <a:pt x="17847" y="24818"/>
                </a:cubicBezTo>
                <a:lnTo>
                  <a:pt x="17847" y="26152"/>
                </a:lnTo>
                <a:cubicBezTo>
                  <a:pt x="17013" y="27053"/>
                  <a:pt x="16813" y="27586"/>
                  <a:pt x="16813" y="28087"/>
                </a:cubicBezTo>
                <a:cubicBezTo>
                  <a:pt x="16846" y="28420"/>
                  <a:pt x="17046" y="28721"/>
                  <a:pt x="17313" y="28887"/>
                </a:cubicBezTo>
                <a:lnTo>
                  <a:pt x="17246" y="30889"/>
                </a:lnTo>
                <a:lnTo>
                  <a:pt x="16312" y="31423"/>
                </a:lnTo>
                <a:lnTo>
                  <a:pt x="16312" y="31423"/>
                </a:lnTo>
                <a:lnTo>
                  <a:pt x="16346" y="29521"/>
                </a:lnTo>
                <a:cubicBezTo>
                  <a:pt x="15945" y="27186"/>
                  <a:pt x="14678" y="26419"/>
                  <a:pt x="14678" y="26419"/>
                </a:cubicBezTo>
                <a:cubicBezTo>
                  <a:pt x="14711" y="26019"/>
                  <a:pt x="14644" y="25585"/>
                  <a:pt x="14511" y="25185"/>
                </a:cubicBezTo>
                <a:cubicBezTo>
                  <a:pt x="14344" y="25585"/>
                  <a:pt x="14277" y="26019"/>
                  <a:pt x="14311" y="26419"/>
                </a:cubicBezTo>
                <a:lnTo>
                  <a:pt x="13911" y="26419"/>
                </a:lnTo>
                <a:cubicBezTo>
                  <a:pt x="13744" y="25819"/>
                  <a:pt x="12476" y="24818"/>
                  <a:pt x="12476" y="24818"/>
                </a:cubicBezTo>
                <a:cubicBezTo>
                  <a:pt x="12476" y="24818"/>
                  <a:pt x="12543" y="21482"/>
                  <a:pt x="12476" y="20481"/>
                </a:cubicBezTo>
                <a:cubicBezTo>
                  <a:pt x="12376" y="19781"/>
                  <a:pt x="12043" y="19147"/>
                  <a:pt x="11509" y="18713"/>
                </a:cubicBezTo>
                <a:cubicBezTo>
                  <a:pt x="11509" y="18013"/>
                  <a:pt x="11409" y="17312"/>
                  <a:pt x="11242" y="16612"/>
                </a:cubicBezTo>
                <a:cubicBezTo>
                  <a:pt x="10808" y="17246"/>
                  <a:pt x="10842" y="18713"/>
                  <a:pt x="10842" y="18713"/>
                </a:cubicBezTo>
                <a:cubicBezTo>
                  <a:pt x="10275" y="19180"/>
                  <a:pt x="9941" y="19814"/>
                  <a:pt x="9841" y="20548"/>
                </a:cubicBezTo>
                <a:lnTo>
                  <a:pt x="9841" y="24918"/>
                </a:lnTo>
                <a:cubicBezTo>
                  <a:pt x="5171" y="27553"/>
                  <a:pt x="5471" y="32657"/>
                  <a:pt x="5471" y="32657"/>
                </a:cubicBezTo>
                <a:lnTo>
                  <a:pt x="5004" y="32957"/>
                </a:lnTo>
                <a:cubicBezTo>
                  <a:pt x="5004" y="32957"/>
                  <a:pt x="5004" y="32273"/>
                  <a:pt x="4786" y="32273"/>
                </a:cubicBezTo>
                <a:cubicBezTo>
                  <a:pt x="4745" y="32273"/>
                  <a:pt x="4696" y="32298"/>
                  <a:pt x="4637" y="32357"/>
                </a:cubicBezTo>
                <a:cubicBezTo>
                  <a:pt x="4270" y="32723"/>
                  <a:pt x="4304" y="33557"/>
                  <a:pt x="4304" y="33557"/>
                </a:cubicBezTo>
                <a:lnTo>
                  <a:pt x="4137" y="33724"/>
                </a:lnTo>
                <a:lnTo>
                  <a:pt x="4137" y="34191"/>
                </a:lnTo>
                <a:lnTo>
                  <a:pt x="4771" y="34191"/>
                </a:lnTo>
                <a:lnTo>
                  <a:pt x="4771" y="38628"/>
                </a:lnTo>
                <a:lnTo>
                  <a:pt x="4470" y="38628"/>
                </a:lnTo>
                <a:cubicBezTo>
                  <a:pt x="4437" y="37927"/>
                  <a:pt x="4137" y="37260"/>
                  <a:pt x="3637" y="36760"/>
                </a:cubicBezTo>
                <a:lnTo>
                  <a:pt x="3637" y="35726"/>
                </a:lnTo>
                <a:lnTo>
                  <a:pt x="3370" y="35726"/>
                </a:lnTo>
                <a:lnTo>
                  <a:pt x="3336" y="36760"/>
                </a:lnTo>
                <a:cubicBezTo>
                  <a:pt x="2636" y="37093"/>
                  <a:pt x="2202" y="37794"/>
                  <a:pt x="2169" y="38594"/>
                </a:cubicBezTo>
                <a:lnTo>
                  <a:pt x="1" y="38594"/>
                </a:lnTo>
                <a:lnTo>
                  <a:pt x="1" y="40195"/>
                </a:lnTo>
                <a:lnTo>
                  <a:pt x="234" y="40195"/>
                </a:lnTo>
                <a:lnTo>
                  <a:pt x="234" y="56941"/>
                </a:lnTo>
                <a:lnTo>
                  <a:pt x="45366" y="56914"/>
                </a:lnTo>
                <a:lnTo>
                  <a:pt x="45366" y="56914"/>
                </a:lnTo>
                <a:lnTo>
                  <a:pt x="45366" y="50670"/>
                </a:lnTo>
                <a:cubicBezTo>
                  <a:pt x="45366" y="50336"/>
                  <a:pt x="46300" y="50069"/>
                  <a:pt x="47434" y="50069"/>
                </a:cubicBezTo>
                <a:cubicBezTo>
                  <a:pt x="48569" y="50069"/>
                  <a:pt x="49469" y="50336"/>
                  <a:pt x="49469" y="50670"/>
                </a:cubicBezTo>
                <a:lnTo>
                  <a:pt x="49469" y="56912"/>
                </a:lnTo>
                <a:lnTo>
                  <a:pt x="49469" y="56912"/>
                </a:lnTo>
                <a:lnTo>
                  <a:pt x="56741" y="56907"/>
                </a:lnTo>
                <a:lnTo>
                  <a:pt x="56774" y="38294"/>
                </a:lnTo>
                <a:lnTo>
                  <a:pt x="55307" y="38294"/>
                </a:lnTo>
                <a:lnTo>
                  <a:pt x="55307" y="39161"/>
                </a:lnTo>
                <a:lnTo>
                  <a:pt x="53439" y="39161"/>
                </a:lnTo>
                <a:cubicBezTo>
                  <a:pt x="53405" y="38361"/>
                  <a:pt x="52938" y="37660"/>
                  <a:pt x="52238" y="37327"/>
                </a:cubicBezTo>
                <a:lnTo>
                  <a:pt x="52238" y="36159"/>
                </a:lnTo>
                <a:lnTo>
                  <a:pt x="52071" y="36159"/>
                </a:lnTo>
                <a:lnTo>
                  <a:pt x="52071" y="37327"/>
                </a:lnTo>
                <a:cubicBezTo>
                  <a:pt x="51804" y="37427"/>
                  <a:pt x="51604" y="37594"/>
                  <a:pt x="51471" y="37827"/>
                </a:cubicBezTo>
                <a:lnTo>
                  <a:pt x="51471" y="34558"/>
                </a:lnTo>
                <a:lnTo>
                  <a:pt x="51704" y="34658"/>
                </a:lnTo>
                <a:lnTo>
                  <a:pt x="51704" y="34225"/>
                </a:lnTo>
                <a:lnTo>
                  <a:pt x="51404" y="34058"/>
                </a:lnTo>
                <a:lnTo>
                  <a:pt x="51404" y="33024"/>
                </a:lnTo>
                <a:lnTo>
                  <a:pt x="50670" y="32957"/>
                </a:lnTo>
                <a:lnTo>
                  <a:pt x="50670" y="33424"/>
                </a:lnTo>
                <a:lnTo>
                  <a:pt x="50236" y="33424"/>
                </a:lnTo>
                <a:lnTo>
                  <a:pt x="50103" y="31122"/>
                </a:lnTo>
                <a:cubicBezTo>
                  <a:pt x="49936" y="28854"/>
                  <a:pt x="47501" y="26552"/>
                  <a:pt x="46500" y="26052"/>
                </a:cubicBezTo>
                <a:cubicBezTo>
                  <a:pt x="45833" y="25785"/>
                  <a:pt x="45366" y="25218"/>
                  <a:pt x="45233" y="24518"/>
                </a:cubicBezTo>
                <a:cubicBezTo>
                  <a:pt x="45233" y="24251"/>
                  <a:pt x="45166" y="21716"/>
                  <a:pt x="45166" y="21716"/>
                </a:cubicBezTo>
                <a:lnTo>
                  <a:pt x="45366" y="21716"/>
                </a:lnTo>
                <a:lnTo>
                  <a:pt x="45366" y="21282"/>
                </a:lnTo>
                <a:lnTo>
                  <a:pt x="45133" y="21282"/>
                </a:lnTo>
                <a:cubicBezTo>
                  <a:pt x="45133" y="21282"/>
                  <a:pt x="45099" y="19814"/>
                  <a:pt x="44632" y="19481"/>
                </a:cubicBezTo>
                <a:cubicBezTo>
                  <a:pt x="44332" y="19214"/>
                  <a:pt x="44132" y="18914"/>
                  <a:pt x="43965" y="18547"/>
                </a:cubicBezTo>
                <a:lnTo>
                  <a:pt x="43965" y="17813"/>
                </a:lnTo>
                <a:lnTo>
                  <a:pt x="44199" y="17813"/>
                </a:lnTo>
                <a:lnTo>
                  <a:pt x="44199" y="17546"/>
                </a:lnTo>
                <a:lnTo>
                  <a:pt x="43965" y="17546"/>
                </a:lnTo>
                <a:lnTo>
                  <a:pt x="43965" y="17179"/>
                </a:lnTo>
                <a:lnTo>
                  <a:pt x="43665" y="17179"/>
                </a:lnTo>
                <a:lnTo>
                  <a:pt x="43665" y="17546"/>
                </a:lnTo>
                <a:lnTo>
                  <a:pt x="43432" y="17546"/>
                </a:lnTo>
                <a:lnTo>
                  <a:pt x="43432" y="17813"/>
                </a:lnTo>
                <a:lnTo>
                  <a:pt x="43665" y="17813"/>
                </a:lnTo>
                <a:lnTo>
                  <a:pt x="43665" y="18513"/>
                </a:lnTo>
                <a:cubicBezTo>
                  <a:pt x="43665" y="19214"/>
                  <a:pt x="43265" y="19080"/>
                  <a:pt x="42998" y="19647"/>
                </a:cubicBezTo>
                <a:cubicBezTo>
                  <a:pt x="42798" y="20148"/>
                  <a:pt x="42698" y="20715"/>
                  <a:pt x="42731" y="21249"/>
                </a:cubicBezTo>
                <a:lnTo>
                  <a:pt x="42564" y="21249"/>
                </a:lnTo>
                <a:lnTo>
                  <a:pt x="42564" y="21649"/>
                </a:lnTo>
                <a:lnTo>
                  <a:pt x="42731" y="21649"/>
                </a:lnTo>
                <a:cubicBezTo>
                  <a:pt x="42731" y="21649"/>
                  <a:pt x="42798" y="23317"/>
                  <a:pt x="42731" y="24484"/>
                </a:cubicBezTo>
                <a:cubicBezTo>
                  <a:pt x="42664" y="25685"/>
                  <a:pt x="42631" y="25585"/>
                  <a:pt x="41830" y="26152"/>
                </a:cubicBezTo>
                <a:cubicBezTo>
                  <a:pt x="41230" y="26652"/>
                  <a:pt x="40696" y="27220"/>
                  <a:pt x="40296" y="27853"/>
                </a:cubicBezTo>
                <a:cubicBezTo>
                  <a:pt x="40063" y="27320"/>
                  <a:pt x="39262" y="26786"/>
                  <a:pt x="39095" y="26519"/>
                </a:cubicBezTo>
                <a:cubicBezTo>
                  <a:pt x="38928" y="26219"/>
                  <a:pt x="38895" y="24951"/>
                  <a:pt x="38895" y="24951"/>
                </a:cubicBezTo>
                <a:lnTo>
                  <a:pt x="38628" y="24951"/>
                </a:lnTo>
                <a:lnTo>
                  <a:pt x="38628" y="25552"/>
                </a:lnTo>
                <a:lnTo>
                  <a:pt x="38528" y="25552"/>
                </a:lnTo>
                <a:lnTo>
                  <a:pt x="38528" y="24784"/>
                </a:lnTo>
                <a:cubicBezTo>
                  <a:pt x="38528" y="24784"/>
                  <a:pt x="38928" y="24751"/>
                  <a:pt x="38795" y="23850"/>
                </a:cubicBezTo>
                <a:cubicBezTo>
                  <a:pt x="38628" y="22950"/>
                  <a:pt x="37394" y="21682"/>
                  <a:pt x="37394" y="21682"/>
                </a:cubicBezTo>
                <a:cubicBezTo>
                  <a:pt x="36493" y="15845"/>
                  <a:pt x="32057" y="12776"/>
                  <a:pt x="30789" y="12109"/>
                </a:cubicBezTo>
                <a:cubicBezTo>
                  <a:pt x="29989" y="11742"/>
                  <a:pt x="29455" y="11008"/>
                  <a:pt x="29355" y="10141"/>
                </a:cubicBezTo>
                <a:cubicBezTo>
                  <a:pt x="29322" y="9874"/>
                  <a:pt x="29221" y="5938"/>
                  <a:pt x="29221" y="5938"/>
                </a:cubicBezTo>
                <a:cubicBezTo>
                  <a:pt x="29588" y="5804"/>
                  <a:pt x="29522" y="5537"/>
                  <a:pt x="29522" y="5537"/>
                </a:cubicBezTo>
                <a:cubicBezTo>
                  <a:pt x="29488" y="5471"/>
                  <a:pt x="29221" y="5404"/>
                  <a:pt x="29221" y="5404"/>
                </a:cubicBezTo>
                <a:cubicBezTo>
                  <a:pt x="29221" y="4803"/>
                  <a:pt x="29121" y="4236"/>
                  <a:pt x="28921" y="3703"/>
                </a:cubicBezTo>
                <a:cubicBezTo>
                  <a:pt x="28654" y="3036"/>
                  <a:pt x="27987" y="2602"/>
                  <a:pt x="27887" y="2402"/>
                </a:cubicBezTo>
                <a:cubicBezTo>
                  <a:pt x="27820" y="1968"/>
                  <a:pt x="27754" y="1534"/>
                  <a:pt x="27754" y="1101"/>
                </a:cubicBezTo>
                <a:lnTo>
                  <a:pt x="28221" y="1101"/>
                </a:lnTo>
                <a:lnTo>
                  <a:pt x="28221" y="600"/>
                </a:lnTo>
                <a:lnTo>
                  <a:pt x="27720" y="600"/>
                </a:lnTo>
                <a:lnTo>
                  <a:pt x="27720" y="0"/>
                </a:lnTo>
                <a:close/>
                <a:moveTo>
                  <a:pt x="49469" y="56912"/>
                </a:moveTo>
                <a:lnTo>
                  <a:pt x="45366" y="56914"/>
                </a:lnTo>
                <a:lnTo>
                  <a:pt x="45366" y="56914"/>
                </a:lnTo>
                <a:lnTo>
                  <a:pt x="45366" y="56941"/>
                </a:lnTo>
                <a:lnTo>
                  <a:pt x="49469" y="56941"/>
                </a:lnTo>
                <a:lnTo>
                  <a:pt x="49469" y="5691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txBox="1">
            <a:spLocks noGrp="1"/>
          </p:cNvSpPr>
          <p:nvPr>
            <p:ph type="body" idx="1"/>
          </p:nvPr>
        </p:nvSpPr>
        <p:spPr>
          <a:xfrm>
            <a:off x="771000" y="1160150"/>
            <a:ext cx="7602000" cy="35754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Catamaran"/>
              <a:buChar char="●"/>
              <a:defRPr sz="1200"/>
            </a:lvl1pPr>
            <a:lvl2pPr marL="914400" lvl="1" indent="-317500" rtl="0">
              <a:spcBef>
                <a:spcPts val="0"/>
              </a:spcBef>
              <a:spcAft>
                <a:spcPts val="0"/>
              </a:spcAft>
              <a:buSzPts val="1400"/>
              <a:buFont typeface="Lato"/>
              <a:buChar char="○"/>
              <a:defRPr/>
            </a:lvl2pPr>
            <a:lvl3pPr marL="1371600" lvl="2" indent="-317500" rtl="0">
              <a:spcBef>
                <a:spcPts val="1600"/>
              </a:spcBef>
              <a:spcAft>
                <a:spcPts val="0"/>
              </a:spcAft>
              <a:buSzPts val="1400"/>
              <a:buFont typeface="Lato"/>
              <a:buChar char="■"/>
              <a:defRPr/>
            </a:lvl3pPr>
            <a:lvl4pPr marL="1828800" lvl="3" indent="-317500" rtl="0">
              <a:spcBef>
                <a:spcPts val="1600"/>
              </a:spcBef>
              <a:spcAft>
                <a:spcPts val="0"/>
              </a:spcAft>
              <a:buSzPts val="1400"/>
              <a:buFont typeface="Lato"/>
              <a:buChar char="●"/>
              <a:defRPr/>
            </a:lvl4pPr>
            <a:lvl5pPr marL="2286000" lvl="4" indent="-317500" rtl="0">
              <a:spcBef>
                <a:spcPts val="1600"/>
              </a:spcBef>
              <a:spcAft>
                <a:spcPts val="0"/>
              </a:spcAft>
              <a:buSzPts val="1400"/>
              <a:buFont typeface="Lato"/>
              <a:buChar char="○"/>
              <a:defRPr/>
            </a:lvl5pPr>
            <a:lvl6pPr marL="2743200" lvl="5" indent="-317500" rtl="0">
              <a:spcBef>
                <a:spcPts val="1600"/>
              </a:spcBef>
              <a:spcAft>
                <a:spcPts val="0"/>
              </a:spcAft>
              <a:buSzPts val="1400"/>
              <a:buFont typeface="Lato"/>
              <a:buChar char="■"/>
              <a:defRPr/>
            </a:lvl6pPr>
            <a:lvl7pPr marL="3200400" lvl="6" indent="-317500" rtl="0">
              <a:spcBef>
                <a:spcPts val="1600"/>
              </a:spcBef>
              <a:spcAft>
                <a:spcPts val="0"/>
              </a:spcAft>
              <a:buSzPts val="1400"/>
              <a:buFont typeface="Lato"/>
              <a:buChar char="●"/>
              <a:defRPr/>
            </a:lvl7pPr>
            <a:lvl8pPr marL="3657600" lvl="7" indent="-317500" rtl="0">
              <a:spcBef>
                <a:spcPts val="1600"/>
              </a:spcBef>
              <a:spcAft>
                <a:spcPts val="0"/>
              </a:spcAft>
              <a:buSzPts val="1400"/>
              <a:buFont typeface="Lato"/>
              <a:buChar char="○"/>
              <a:defRPr/>
            </a:lvl8pPr>
            <a:lvl9pPr marL="4114800" lvl="8" indent="-317500" rtl="0">
              <a:spcBef>
                <a:spcPts val="1600"/>
              </a:spcBef>
              <a:spcAft>
                <a:spcPts val="1600"/>
              </a:spcAft>
              <a:buSzPts val="1400"/>
              <a:buFont typeface="Lato"/>
              <a:buChar char="■"/>
              <a:defRPr/>
            </a:lvl9pPr>
          </a:lstStyle>
          <a:p>
            <a:endParaRPr/>
          </a:p>
        </p:txBody>
      </p:sp>
      <p:sp>
        <p:nvSpPr>
          <p:cNvPr id="46" name="Google Shape;46;p6"/>
          <p:cNvSpPr txBox="1">
            <a:spLocks noGrp="1"/>
          </p:cNvSpPr>
          <p:nvPr>
            <p:ph type="ctrTitle"/>
          </p:nvPr>
        </p:nvSpPr>
        <p:spPr>
          <a:xfrm>
            <a:off x="713250" y="361950"/>
            <a:ext cx="7717500" cy="608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3F3F3"/>
              </a:buClr>
              <a:buSzPts val="2700"/>
              <a:buNone/>
              <a:defRPr sz="2700"/>
            </a:lvl1pPr>
            <a:lvl2pPr lvl="1" rtl="0">
              <a:spcBef>
                <a:spcPts val="0"/>
              </a:spcBef>
              <a:spcAft>
                <a:spcPts val="0"/>
              </a:spcAft>
              <a:buClr>
                <a:srgbClr val="F3F3F3"/>
              </a:buClr>
              <a:buSzPts val="2700"/>
              <a:buNone/>
              <a:defRPr sz="2700">
                <a:solidFill>
                  <a:srgbClr val="F3F3F3"/>
                </a:solidFill>
              </a:defRPr>
            </a:lvl2pPr>
            <a:lvl3pPr lvl="2" rtl="0">
              <a:spcBef>
                <a:spcPts val="0"/>
              </a:spcBef>
              <a:spcAft>
                <a:spcPts val="0"/>
              </a:spcAft>
              <a:buClr>
                <a:srgbClr val="F3F3F3"/>
              </a:buClr>
              <a:buSzPts val="2700"/>
              <a:buNone/>
              <a:defRPr sz="2700">
                <a:solidFill>
                  <a:srgbClr val="F3F3F3"/>
                </a:solidFill>
              </a:defRPr>
            </a:lvl3pPr>
            <a:lvl4pPr lvl="3" rtl="0">
              <a:spcBef>
                <a:spcPts val="0"/>
              </a:spcBef>
              <a:spcAft>
                <a:spcPts val="0"/>
              </a:spcAft>
              <a:buClr>
                <a:srgbClr val="F3F3F3"/>
              </a:buClr>
              <a:buSzPts val="2700"/>
              <a:buNone/>
              <a:defRPr sz="2700">
                <a:solidFill>
                  <a:srgbClr val="F3F3F3"/>
                </a:solidFill>
              </a:defRPr>
            </a:lvl4pPr>
            <a:lvl5pPr lvl="4" rtl="0">
              <a:spcBef>
                <a:spcPts val="0"/>
              </a:spcBef>
              <a:spcAft>
                <a:spcPts val="0"/>
              </a:spcAft>
              <a:buClr>
                <a:srgbClr val="F3F3F3"/>
              </a:buClr>
              <a:buSzPts val="2700"/>
              <a:buNone/>
              <a:defRPr sz="2700">
                <a:solidFill>
                  <a:srgbClr val="F3F3F3"/>
                </a:solidFill>
              </a:defRPr>
            </a:lvl5pPr>
            <a:lvl6pPr lvl="5" rtl="0">
              <a:spcBef>
                <a:spcPts val="0"/>
              </a:spcBef>
              <a:spcAft>
                <a:spcPts val="0"/>
              </a:spcAft>
              <a:buClr>
                <a:srgbClr val="F3F3F3"/>
              </a:buClr>
              <a:buSzPts val="2700"/>
              <a:buNone/>
              <a:defRPr sz="2700">
                <a:solidFill>
                  <a:srgbClr val="F3F3F3"/>
                </a:solidFill>
              </a:defRPr>
            </a:lvl6pPr>
            <a:lvl7pPr lvl="6" rtl="0">
              <a:spcBef>
                <a:spcPts val="0"/>
              </a:spcBef>
              <a:spcAft>
                <a:spcPts val="0"/>
              </a:spcAft>
              <a:buClr>
                <a:srgbClr val="F3F3F3"/>
              </a:buClr>
              <a:buSzPts val="2700"/>
              <a:buNone/>
              <a:defRPr sz="2700">
                <a:solidFill>
                  <a:srgbClr val="F3F3F3"/>
                </a:solidFill>
              </a:defRPr>
            </a:lvl7pPr>
            <a:lvl8pPr lvl="7" rtl="0">
              <a:spcBef>
                <a:spcPts val="0"/>
              </a:spcBef>
              <a:spcAft>
                <a:spcPts val="0"/>
              </a:spcAft>
              <a:buClr>
                <a:srgbClr val="F3F3F3"/>
              </a:buClr>
              <a:buSzPts val="2700"/>
              <a:buNone/>
              <a:defRPr sz="2700">
                <a:solidFill>
                  <a:srgbClr val="F3F3F3"/>
                </a:solidFill>
              </a:defRPr>
            </a:lvl8pPr>
            <a:lvl9pPr lvl="8" rtl="0">
              <a:spcBef>
                <a:spcPts val="0"/>
              </a:spcBef>
              <a:spcAft>
                <a:spcPts val="0"/>
              </a:spcAft>
              <a:buClr>
                <a:srgbClr val="F3F3F3"/>
              </a:buClr>
              <a:buSzPts val="2700"/>
              <a:buNone/>
              <a:defRPr sz="2700">
                <a:solidFill>
                  <a:srgbClr val="F3F3F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47"/>
        <p:cNvGrpSpPr/>
        <p:nvPr/>
      </p:nvGrpSpPr>
      <p:grpSpPr>
        <a:xfrm>
          <a:off x="0" y="0"/>
          <a:ext cx="0" cy="0"/>
          <a:chOff x="0" y="0"/>
          <a:chExt cx="0" cy="0"/>
        </a:xfrm>
      </p:grpSpPr>
      <p:sp>
        <p:nvSpPr>
          <p:cNvPr id="48" name="Google Shape;48;p7"/>
          <p:cNvSpPr txBox="1">
            <a:spLocks noGrp="1"/>
          </p:cNvSpPr>
          <p:nvPr>
            <p:ph type="subTitle" idx="1"/>
          </p:nvPr>
        </p:nvSpPr>
        <p:spPr>
          <a:xfrm>
            <a:off x="4830235" y="3046925"/>
            <a:ext cx="3122100" cy="10257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rgbClr val="F3F3F3"/>
              </a:buClr>
              <a:buSzPts val="2800"/>
              <a:buNone/>
              <a:defRPr sz="1500"/>
            </a:lvl1pPr>
            <a:lvl2pPr lvl="1" algn="ctr" rtl="0">
              <a:lnSpc>
                <a:spcPct val="100000"/>
              </a:lnSpc>
              <a:spcBef>
                <a:spcPts val="0"/>
              </a:spcBef>
              <a:spcAft>
                <a:spcPts val="0"/>
              </a:spcAft>
              <a:buClr>
                <a:srgbClr val="F3F3F3"/>
              </a:buClr>
              <a:buSzPts val="2800"/>
              <a:buNone/>
              <a:defRPr sz="2800">
                <a:solidFill>
                  <a:srgbClr val="F3F3F3"/>
                </a:solidFill>
              </a:defRPr>
            </a:lvl2pPr>
            <a:lvl3pPr lvl="2" algn="ctr" rtl="0">
              <a:lnSpc>
                <a:spcPct val="100000"/>
              </a:lnSpc>
              <a:spcBef>
                <a:spcPts val="0"/>
              </a:spcBef>
              <a:spcAft>
                <a:spcPts val="0"/>
              </a:spcAft>
              <a:buClr>
                <a:srgbClr val="F3F3F3"/>
              </a:buClr>
              <a:buSzPts val="2800"/>
              <a:buNone/>
              <a:defRPr sz="2800">
                <a:solidFill>
                  <a:srgbClr val="F3F3F3"/>
                </a:solidFill>
              </a:defRPr>
            </a:lvl3pPr>
            <a:lvl4pPr lvl="3" algn="ctr" rtl="0">
              <a:lnSpc>
                <a:spcPct val="100000"/>
              </a:lnSpc>
              <a:spcBef>
                <a:spcPts val="0"/>
              </a:spcBef>
              <a:spcAft>
                <a:spcPts val="0"/>
              </a:spcAft>
              <a:buClr>
                <a:srgbClr val="F3F3F3"/>
              </a:buClr>
              <a:buSzPts val="2800"/>
              <a:buNone/>
              <a:defRPr sz="2800">
                <a:solidFill>
                  <a:srgbClr val="F3F3F3"/>
                </a:solidFill>
              </a:defRPr>
            </a:lvl4pPr>
            <a:lvl5pPr lvl="4" algn="ctr" rtl="0">
              <a:lnSpc>
                <a:spcPct val="100000"/>
              </a:lnSpc>
              <a:spcBef>
                <a:spcPts val="0"/>
              </a:spcBef>
              <a:spcAft>
                <a:spcPts val="0"/>
              </a:spcAft>
              <a:buClr>
                <a:srgbClr val="F3F3F3"/>
              </a:buClr>
              <a:buSzPts val="2800"/>
              <a:buNone/>
              <a:defRPr sz="2800">
                <a:solidFill>
                  <a:srgbClr val="F3F3F3"/>
                </a:solidFill>
              </a:defRPr>
            </a:lvl5pPr>
            <a:lvl6pPr lvl="5" algn="ctr" rtl="0">
              <a:lnSpc>
                <a:spcPct val="100000"/>
              </a:lnSpc>
              <a:spcBef>
                <a:spcPts val="0"/>
              </a:spcBef>
              <a:spcAft>
                <a:spcPts val="0"/>
              </a:spcAft>
              <a:buClr>
                <a:srgbClr val="F3F3F3"/>
              </a:buClr>
              <a:buSzPts val="2800"/>
              <a:buNone/>
              <a:defRPr sz="2800">
                <a:solidFill>
                  <a:srgbClr val="F3F3F3"/>
                </a:solidFill>
              </a:defRPr>
            </a:lvl6pPr>
            <a:lvl7pPr lvl="6" algn="ctr" rtl="0">
              <a:lnSpc>
                <a:spcPct val="100000"/>
              </a:lnSpc>
              <a:spcBef>
                <a:spcPts val="0"/>
              </a:spcBef>
              <a:spcAft>
                <a:spcPts val="0"/>
              </a:spcAft>
              <a:buClr>
                <a:srgbClr val="F3F3F3"/>
              </a:buClr>
              <a:buSzPts val="2800"/>
              <a:buNone/>
              <a:defRPr sz="2800">
                <a:solidFill>
                  <a:srgbClr val="F3F3F3"/>
                </a:solidFill>
              </a:defRPr>
            </a:lvl7pPr>
            <a:lvl8pPr lvl="7" algn="ctr" rtl="0">
              <a:lnSpc>
                <a:spcPct val="100000"/>
              </a:lnSpc>
              <a:spcBef>
                <a:spcPts val="0"/>
              </a:spcBef>
              <a:spcAft>
                <a:spcPts val="0"/>
              </a:spcAft>
              <a:buClr>
                <a:srgbClr val="F3F3F3"/>
              </a:buClr>
              <a:buSzPts val="2800"/>
              <a:buNone/>
              <a:defRPr sz="2800">
                <a:solidFill>
                  <a:srgbClr val="F3F3F3"/>
                </a:solidFill>
              </a:defRPr>
            </a:lvl8pPr>
            <a:lvl9pPr lvl="8" algn="ctr" rtl="0">
              <a:lnSpc>
                <a:spcPct val="100000"/>
              </a:lnSpc>
              <a:spcBef>
                <a:spcPts val="0"/>
              </a:spcBef>
              <a:spcAft>
                <a:spcPts val="0"/>
              </a:spcAft>
              <a:buClr>
                <a:srgbClr val="F3F3F3"/>
              </a:buClr>
              <a:buSzPts val="2800"/>
              <a:buNone/>
              <a:defRPr sz="2800">
                <a:solidFill>
                  <a:srgbClr val="F3F3F3"/>
                </a:solidFill>
              </a:defRPr>
            </a:lvl9pPr>
          </a:lstStyle>
          <a:p>
            <a:endParaRPr/>
          </a:p>
        </p:txBody>
      </p:sp>
      <p:sp>
        <p:nvSpPr>
          <p:cNvPr id="49" name="Google Shape;49;p7"/>
          <p:cNvSpPr txBox="1">
            <a:spLocks noGrp="1"/>
          </p:cNvSpPr>
          <p:nvPr>
            <p:ph type="subTitle" idx="2"/>
          </p:nvPr>
        </p:nvSpPr>
        <p:spPr>
          <a:xfrm>
            <a:off x="1191660" y="3046925"/>
            <a:ext cx="3122100" cy="10257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rgbClr val="F3F3F3"/>
              </a:buClr>
              <a:buSzPts val="2800"/>
              <a:buNone/>
              <a:defRPr sz="1600"/>
            </a:lvl1pPr>
            <a:lvl2pPr lvl="1" algn="ctr" rtl="0">
              <a:lnSpc>
                <a:spcPct val="100000"/>
              </a:lnSpc>
              <a:spcBef>
                <a:spcPts val="0"/>
              </a:spcBef>
              <a:spcAft>
                <a:spcPts val="0"/>
              </a:spcAft>
              <a:buClr>
                <a:srgbClr val="F3F3F3"/>
              </a:buClr>
              <a:buSzPts val="2800"/>
              <a:buNone/>
              <a:defRPr sz="2800">
                <a:solidFill>
                  <a:srgbClr val="F3F3F3"/>
                </a:solidFill>
              </a:defRPr>
            </a:lvl2pPr>
            <a:lvl3pPr lvl="2" algn="ctr" rtl="0">
              <a:lnSpc>
                <a:spcPct val="100000"/>
              </a:lnSpc>
              <a:spcBef>
                <a:spcPts val="0"/>
              </a:spcBef>
              <a:spcAft>
                <a:spcPts val="0"/>
              </a:spcAft>
              <a:buClr>
                <a:srgbClr val="F3F3F3"/>
              </a:buClr>
              <a:buSzPts val="2800"/>
              <a:buNone/>
              <a:defRPr sz="2800">
                <a:solidFill>
                  <a:srgbClr val="F3F3F3"/>
                </a:solidFill>
              </a:defRPr>
            </a:lvl3pPr>
            <a:lvl4pPr lvl="3" algn="ctr" rtl="0">
              <a:lnSpc>
                <a:spcPct val="100000"/>
              </a:lnSpc>
              <a:spcBef>
                <a:spcPts val="0"/>
              </a:spcBef>
              <a:spcAft>
                <a:spcPts val="0"/>
              </a:spcAft>
              <a:buClr>
                <a:srgbClr val="F3F3F3"/>
              </a:buClr>
              <a:buSzPts val="2800"/>
              <a:buNone/>
              <a:defRPr sz="2800">
                <a:solidFill>
                  <a:srgbClr val="F3F3F3"/>
                </a:solidFill>
              </a:defRPr>
            </a:lvl4pPr>
            <a:lvl5pPr lvl="4" algn="ctr" rtl="0">
              <a:lnSpc>
                <a:spcPct val="100000"/>
              </a:lnSpc>
              <a:spcBef>
                <a:spcPts val="0"/>
              </a:spcBef>
              <a:spcAft>
                <a:spcPts val="0"/>
              </a:spcAft>
              <a:buClr>
                <a:srgbClr val="F3F3F3"/>
              </a:buClr>
              <a:buSzPts val="2800"/>
              <a:buNone/>
              <a:defRPr sz="2800">
                <a:solidFill>
                  <a:srgbClr val="F3F3F3"/>
                </a:solidFill>
              </a:defRPr>
            </a:lvl5pPr>
            <a:lvl6pPr lvl="5" algn="ctr" rtl="0">
              <a:lnSpc>
                <a:spcPct val="100000"/>
              </a:lnSpc>
              <a:spcBef>
                <a:spcPts val="0"/>
              </a:spcBef>
              <a:spcAft>
                <a:spcPts val="0"/>
              </a:spcAft>
              <a:buClr>
                <a:srgbClr val="F3F3F3"/>
              </a:buClr>
              <a:buSzPts val="2800"/>
              <a:buNone/>
              <a:defRPr sz="2800">
                <a:solidFill>
                  <a:srgbClr val="F3F3F3"/>
                </a:solidFill>
              </a:defRPr>
            </a:lvl6pPr>
            <a:lvl7pPr lvl="6" algn="ctr" rtl="0">
              <a:lnSpc>
                <a:spcPct val="100000"/>
              </a:lnSpc>
              <a:spcBef>
                <a:spcPts val="0"/>
              </a:spcBef>
              <a:spcAft>
                <a:spcPts val="0"/>
              </a:spcAft>
              <a:buClr>
                <a:srgbClr val="F3F3F3"/>
              </a:buClr>
              <a:buSzPts val="2800"/>
              <a:buNone/>
              <a:defRPr sz="2800">
                <a:solidFill>
                  <a:srgbClr val="F3F3F3"/>
                </a:solidFill>
              </a:defRPr>
            </a:lvl7pPr>
            <a:lvl8pPr lvl="7" algn="ctr" rtl="0">
              <a:lnSpc>
                <a:spcPct val="100000"/>
              </a:lnSpc>
              <a:spcBef>
                <a:spcPts val="0"/>
              </a:spcBef>
              <a:spcAft>
                <a:spcPts val="0"/>
              </a:spcAft>
              <a:buClr>
                <a:srgbClr val="F3F3F3"/>
              </a:buClr>
              <a:buSzPts val="2800"/>
              <a:buNone/>
              <a:defRPr sz="2800">
                <a:solidFill>
                  <a:srgbClr val="F3F3F3"/>
                </a:solidFill>
              </a:defRPr>
            </a:lvl8pPr>
            <a:lvl9pPr lvl="8" algn="ctr" rtl="0">
              <a:lnSpc>
                <a:spcPct val="100000"/>
              </a:lnSpc>
              <a:spcBef>
                <a:spcPts val="0"/>
              </a:spcBef>
              <a:spcAft>
                <a:spcPts val="0"/>
              </a:spcAft>
              <a:buClr>
                <a:srgbClr val="F3F3F3"/>
              </a:buClr>
              <a:buSzPts val="2800"/>
              <a:buNone/>
              <a:defRPr sz="2800">
                <a:solidFill>
                  <a:srgbClr val="F3F3F3"/>
                </a:solidFill>
              </a:defRPr>
            </a:lvl9pPr>
          </a:lstStyle>
          <a:p>
            <a:endParaRPr/>
          </a:p>
        </p:txBody>
      </p:sp>
      <p:sp>
        <p:nvSpPr>
          <p:cNvPr id="50" name="Google Shape;50;p7"/>
          <p:cNvSpPr txBox="1">
            <a:spLocks noGrp="1"/>
          </p:cNvSpPr>
          <p:nvPr>
            <p:ph type="subTitle" idx="3"/>
          </p:nvPr>
        </p:nvSpPr>
        <p:spPr>
          <a:xfrm>
            <a:off x="5750785" y="2558100"/>
            <a:ext cx="1281000" cy="39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3F3F3"/>
              </a:buClr>
              <a:buSzPts val="2800"/>
              <a:buFont typeface="Bebas Neue"/>
              <a:buNone/>
              <a:defRPr sz="2400">
                <a:latin typeface="Bebas Neue"/>
                <a:ea typeface="Bebas Neue"/>
                <a:cs typeface="Bebas Neue"/>
                <a:sym typeface="Bebas Neue"/>
              </a:defRPr>
            </a:lvl1pPr>
            <a:lvl2pPr lvl="1" algn="ctr" rtl="0">
              <a:lnSpc>
                <a:spcPct val="100000"/>
              </a:lnSpc>
              <a:spcBef>
                <a:spcPts val="0"/>
              </a:spcBef>
              <a:spcAft>
                <a:spcPts val="0"/>
              </a:spcAft>
              <a:buClr>
                <a:srgbClr val="F3F3F3"/>
              </a:buClr>
              <a:buSzPts val="2800"/>
              <a:buFont typeface="Bebas Neue"/>
              <a:buNone/>
              <a:defRPr sz="2800">
                <a:solidFill>
                  <a:srgbClr val="F3F3F3"/>
                </a:solidFill>
                <a:latin typeface="Bebas Neue"/>
                <a:ea typeface="Bebas Neue"/>
                <a:cs typeface="Bebas Neue"/>
                <a:sym typeface="Bebas Neue"/>
              </a:defRPr>
            </a:lvl2pPr>
            <a:lvl3pPr lvl="2" algn="ctr" rtl="0">
              <a:lnSpc>
                <a:spcPct val="100000"/>
              </a:lnSpc>
              <a:spcBef>
                <a:spcPts val="0"/>
              </a:spcBef>
              <a:spcAft>
                <a:spcPts val="0"/>
              </a:spcAft>
              <a:buClr>
                <a:srgbClr val="F3F3F3"/>
              </a:buClr>
              <a:buSzPts val="2800"/>
              <a:buFont typeface="Bebas Neue"/>
              <a:buNone/>
              <a:defRPr sz="2800">
                <a:solidFill>
                  <a:srgbClr val="F3F3F3"/>
                </a:solidFill>
                <a:latin typeface="Bebas Neue"/>
                <a:ea typeface="Bebas Neue"/>
                <a:cs typeface="Bebas Neue"/>
                <a:sym typeface="Bebas Neue"/>
              </a:defRPr>
            </a:lvl3pPr>
            <a:lvl4pPr lvl="3" algn="ctr" rtl="0">
              <a:lnSpc>
                <a:spcPct val="100000"/>
              </a:lnSpc>
              <a:spcBef>
                <a:spcPts val="0"/>
              </a:spcBef>
              <a:spcAft>
                <a:spcPts val="0"/>
              </a:spcAft>
              <a:buClr>
                <a:srgbClr val="F3F3F3"/>
              </a:buClr>
              <a:buSzPts val="2800"/>
              <a:buFont typeface="Bebas Neue"/>
              <a:buNone/>
              <a:defRPr sz="2800">
                <a:solidFill>
                  <a:srgbClr val="F3F3F3"/>
                </a:solidFill>
                <a:latin typeface="Bebas Neue"/>
                <a:ea typeface="Bebas Neue"/>
                <a:cs typeface="Bebas Neue"/>
                <a:sym typeface="Bebas Neue"/>
              </a:defRPr>
            </a:lvl4pPr>
            <a:lvl5pPr lvl="4" algn="ctr" rtl="0">
              <a:lnSpc>
                <a:spcPct val="100000"/>
              </a:lnSpc>
              <a:spcBef>
                <a:spcPts val="0"/>
              </a:spcBef>
              <a:spcAft>
                <a:spcPts val="0"/>
              </a:spcAft>
              <a:buClr>
                <a:srgbClr val="F3F3F3"/>
              </a:buClr>
              <a:buSzPts val="2800"/>
              <a:buFont typeface="Bebas Neue"/>
              <a:buNone/>
              <a:defRPr sz="2800">
                <a:solidFill>
                  <a:srgbClr val="F3F3F3"/>
                </a:solidFill>
                <a:latin typeface="Bebas Neue"/>
                <a:ea typeface="Bebas Neue"/>
                <a:cs typeface="Bebas Neue"/>
                <a:sym typeface="Bebas Neue"/>
              </a:defRPr>
            </a:lvl5pPr>
            <a:lvl6pPr lvl="5" algn="ctr" rtl="0">
              <a:lnSpc>
                <a:spcPct val="100000"/>
              </a:lnSpc>
              <a:spcBef>
                <a:spcPts val="0"/>
              </a:spcBef>
              <a:spcAft>
                <a:spcPts val="0"/>
              </a:spcAft>
              <a:buClr>
                <a:srgbClr val="F3F3F3"/>
              </a:buClr>
              <a:buSzPts val="2800"/>
              <a:buFont typeface="Bebas Neue"/>
              <a:buNone/>
              <a:defRPr sz="2800">
                <a:solidFill>
                  <a:srgbClr val="F3F3F3"/>
                </a:solidFill>
                <a:latin typeface="Bebas Neue"/>
                <a:ea typeface="Bebas Neue"/>
                <a:cs typeface="Bebas Neue"/>
                <a:sym typeface="Bebas Neue"/>
              </a:defRPr>
            </a:lvl6pPr>
            <a:lvl7pPr lvl="6" algn="ctr" rtl="0">
              <a:lnSpc>
                <a:spcPct val="100000"/>
              </a:lnSpc>
              <a:spcBef>
                <a:spcPts val="0"/>
              </a:spcBef>
              <a:spcAft>
                <a:spcPts val="0"/>
              </a:spcAft>
              <a:buClr>
                <a:srgbClr val="F3F3F3"/>
              </a:buClr>
              <a:buSzPts val="2800"/>
              <a:buFont typeface="Bebas Neue"/>
              <a:buNone/>
              <a:defRPr sz="2800">
                <a:solidFill>
                  <a:srgbClr val="F3F3F3"/>
                </a:solidFill>
                <a:latin typeface="Bebas Neue"/>
                <a:ea typeface="Bebas Neue"/>
                <a:cs typeface="Bebas Neue"/>
                <a:sym typeface="Bebas Neue"/>
              </a:defRPr>
            </a:lvl7pPr>
            <a:lvl8pPr lvl="7" algn="ctr" rtl="0">
              <a:lnSpc>
                <a:spcPct val="100000"/>
              </a:lnSpc>
              <a:spcBef>
                <a:spcPts val="0"/>
              </a:spcBef>
              <a:spcAft>
                <a:spcPts val="0"/>
              </a:spcAft>
              <a:buClr>
                <a:srgbClr val="F3F3F3"/>
              </a:buClr>
              <a:buSzPts val="2800"/>
              <a:buFont typeface="Bebas Neue"/>
              <a:buNone/>
              <a:defRPr sz="2800">
                <a:solidFill>
                  <a:srgbClr val="F3F3F3"/>
                </a:solidFill>
                <a:latin typeface="Bebas Neue"/>
                <a:ea typeface="Bebas Neue"/>
                <a:cs typeface="Bebas Neue"/>
                <a:sym typeface="Bebas Neue"/>
              </a:defRPr>
            </a:lvl8pPr>
            <a:lvl9pPr lvl="8" algn="ctr" rtl="0">
              <a:lnSpc>
                <a:spcPct val="100000"/>
              </a:lnSpc>
              <a:spcBef>
                <a:spcPts val="0"/>
              </a:spcBef>
              <a:spcAft>
                <a:spcPts val="0"/>
              </a:spcAft>
              <a:buClr>
                <a:srgbClr val="F3F3F3"/>
              </a:buClr>
              <a:buSzPts val="2800"/>
              <a:buFont typeface="Bebas Neue"/>
              <a:buNone/>
              <a:defRPr sz="2800">
                <a:solidFill>
                  <a:srgbClr val="F3F3F3"/>
                </a:solidFill>
                <a:latin typeface="Bebas Neue"/>
                <a:ea typeface="Bebas Neue"/>
                <a:cs typeface="Bebas Neue"/>
                <a:sym typeface="Bebas Neue"/>
              </a:defRPr>
            </a:lvl9pPr>
          </a:lstStyle>
          <a:p>
            <a:endParaRPr/>
          </a:p>
        </p:txBody>
      </p:sp>
      <p:sp>
        <p:nvSpPr>
          <p:cNvPr id="51" name="Google Shape;51;p7"/>
          <p:cNvSpPr txBox="1">
            <a:spLocks noGrp="1"/>
          </p:cNvSpPr>
          <p:nvPr>
            <p:ph type="subTitle" idx="4"/>
          </p:nvPr>
        </p:nvSpPr>
        <p:spPr>
          <a:xfrm>
            <a:off x="2112210" y="2558100"/>
            <a:ext cx="1281000" cy="39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3F3F3"/>
              </a:buClr>
              <a:buSzPts val="2800"/>
              <a:buFont typeface="Bebas Neue"/>
              <a:buNone/>
              <a:defRPr sz="2400">
                <a:latin typeface="Bebas Neue"/>
                <a:ea typeface="Bebas Neue"/>
                <a:cs typeface="Bebas Neue"/>
                <a:sym typeface="Bebas Neue"/>
              </a:defRPr>
            </a:lvl1pPr>
            <a:lvl2pPr lvl="1" algn="ctr" rtl="0">
              <a:lnSpc>
                <a:spcPct val="100000"/>
              </a:lnSpc>
              <a:spcBef>
                <a:spcPts val="0"/>
              </a:spcBef>
              <a:spcAft>
                <a:spcPts val="0"/>
              </a:spcAft>
              <a:buClr>
                <a:srgbClr val="F3F3F3"/>
              </a:buClr>
              <a:buSzPts val="2800"/>
              <a:buFont typeface="Bebas Neue"/>
              <a:buNone/>
              <a:defRPr sz="2800">
                <a:solidFill>
                  <a:srgbClr val="F3F3F3"/>
                </a:solidFill>
                <a:latin typeface="Bebas Neue"/>
                <a:ea typeface="Bebas Neue"/>
                <a:cs typeface="Bebas Neue"/>
                <a:sym typeface="Bebas Neue"/>
              </a:defRPr>
            </a:lvl2pPr>
            <a:lvl3pPr lvl="2" algn="ctr" rtl="0">
              <a:lnSpc>
                <a:spcPct val="100000"/>
              </a:lnSpc>
              <a:spcBef>
                <a:spcPts val="0"/>
              </a:spcBef>
              <a:spcAft>
                <a:spcPts val="0"/>
              </a:spcAft>
              <a:buClr>
                <a:srgbClr val="F3F3F3"/>
              </a:buClr>
              <a:buSzPts val="2800"/>
              <a:buFont typeface="Bebas Neue"/>
              <a:buNone/>
              <a:defRPr sz="2800">
                <a:solidFill>
                  <a:srgbClr val="F3F3F3"/>
                </a:solidFill>
                <a:latin typeface="Bebas Neue"/>
                <a:ea typeface="Bebas Neue"/>
                <a:cs typeface="Bebas Neue"/>
                <a:sym typeface="Bebas Neue"/>
              </a:defRPr>
            </a:lvl3pPr>
            <a:lvl4pPr lvl="3" algn="ctr" rtl="0">
              <a:lnSpc>
                <a:spcPct val="100000"/>
              </a:lnSpc>
              <a:spcBef>
                <a:spcPts val="0"/>
              </a:spcBef>
              <a:spcAft>
                <a:spcPts val="0"/>
              </a:spcAft>
              <a:buClr>
                <a:srgbClr val="F3F3F3"/>
              </a:buClr>
              <a:buSzPts val="2800"/>
              <a:buFont typeface="Bebas Neue"/>
              <a:buNone/>
              <a:defRPr sz="2800">
                <a:solidFill>
                  <a:srgbClr val="F3F3F3"/>
                </a:solidFill>
                <a:latin typeface="Bebas Neue"/>
                <a:ea typeface="Bebas Neue"/>
                <a:cs typeface="Bebas Neue"/>
                <a:sym typeface="Bebas Neue"/>
              </a:defRPr>
            </a:lvl4pPr>
            <a:lvl5pPr lvl="4" algn="ctr" rtl="0">
              <a:lnSpc>
                <a:spcPct val="100000"/>
              </a:lnSpc>
              <a:spcBef>
                <a:spcPts val="0"/>
              </a:spcBef>
              <a:spcAft>
                <a:spcPts val="0"/>
              </a:spcAft>
              <a:buClr>
                <a:srgbClr val="F3F3F3"/>
              </a:buClr>
              <a:buSzPts val="2800"/>
              <a:buFont typeface="Bebas Neue"/>
              <a:buNone/>
              <a:defRPr sz="2800">
                <a:solidFill>
                  <a:srgbClr val="F3F3F3"/>
                </a:solidFill>
                <a:latin typeface="Bebas Neue"/>
                <a:ea typeface="Bebas Neue"/>
                <a:cs typeface="Bebas Neue"/>
                <a:sym typeface="Bebas Neue"/>
              </a:defRPr>
            </a:lvl5pPr>
            <a:lvl6pPr lvl="5" algn="ctr" rtl="0">
              <a:lnSpc>
                <a:spcPct val="100000"/>
              </a:lnSpc>
              <a:spcBef>
                <a:spcPts val="0"/>
              </a:spcBef>
              <a:spcAft>
                <a:spcPts val="0"/>
              </a:spcAft>
              <a:buClr>
                <a:srgbClr val="F3F3F3"/>
              </a:buClr>
              <a:buSzPts val="2800"/>
              <a:buFont typeface="Bebas Neue"/>
              <a:buNone/>
              <a:defRPr sz="2800">
                <a:solidFill>
                  <a:srgbClr val="F3F3F3"/>
                </a:solidFill>
                <a:latin typeface="Bebas Neue"/>
                <a:ea typeface="Bebas Neue"/>
                <a:cs typeface="Bebas Neue"/>
                <a:sym typeface="Bebas Neue"/>
              </a:defRPr>
            </a:lvl6pPr>
            <a:lvl7pPr lvl="6" algn="ctr" rtl="0">
              <a:lnSpc>
                <a:spcPct val="100000"/>
              </a:lnSpc>
              <a:spcBef>
                <a:spcPts val="0"/>
              </a:spcBef>
              <a:spcAft>
                <a:spcPts val="0"/>
              </a:spcAft>
              <a:buClr>
                <a:srgbClr val="F3F3F3"/>
              </a:buClr>
              <a:buSzPts val="2800"/>
              <a:buFont typeface="Bebas Neue"/>
              <a:buNone/>
              <a:defRPr sz="2800">
                <a:solidFill>
                  <a:srgbClr val="F3F3F3"/>
                </a:solidFill>
                <a:latin typeface="Bebas Neue"/>
                <a:ea typeface="Bebas Neue"/>
                <a:cs typeface="Bebas Neue"/>
                <a:sym typeface="Bebas Neue"/>
              </a:defRPr>
            </a:lvl7pPr>
            <a:lvl8pPr lvl="7" algn="ctr" rtl="0">
              <a:lnSpc>
                <a:spcPct val="100000"/>
              </a:lnSpc>
              <a:spcBef>
                <a:spcPts val="0"/>
              </a:spcBef>
              <a:spcAft>
                <a:spcPts val="0"/>
              </a:spcAft>
              <a:buClr>
                <a:srgbClr val="F3F3F3"/>
              </a:buClr>
              <a:buSzPts val="2800"/>
              <a:buFont typeface="Bebas Neue"/>
              <a:buNone/>
              <a:defRPr sz="2800">
                <a:solidFill>
                  <a:srgbClr val="F3F3F3"/>
                </a:solidFill>
                <a:latin typeface="Bebas Neue"/>
                <a:ea typeface="Bebas Neue"/>
                <a:cs typeface="Bebas Neue"/>
                <a:sym typeface="Bebas Neue"/>
              </a:defRPr>
            </a:lvl8pPr>
            <a:lvl9pPr lvl="8" algn="ctr" rtl="0">
              <a:lnSpc>
                <a:spcPct val="100000"/>
              </a:lnSpc>
              <a:spcBef>
                <a:spcPts val="0"/>
              </a:spcBef>
              <a:spcAft>
                <a:spcPts val="0"/>
              </a:spcAft>
              <a:buClr>
                <a:srgbClr val="F3F3F3"/>
              </a:buClr>
              <a:buSzPts val="2800"/>
              <a:buFont typeface="Bebas Neue"/>
              <a:buNone/>
              <a:defRPr sz="2800">
                <a:solidFill>
                  <a:srgbClr val="F3F3F3"/>
                </a:solidFill>
                <a:latin typeface="Bebas Neue"/>
                <a:ea typeface="Bebas Neue"/>
                <a:cs typeface="Bebas Neue"/>
                <a:sym typeface="Bebas Neue"/>
              </a:defRPr>
            </a:lvl9pPr>
          </a:lstStyle>
          <a:p>
            <a:endParaRPr/>
          </a:p>
        </p:txBody>
      </p:sp>
      <p:sp>
        <p:nvSpPr>
          <p:cNvPr id="52" name="Google Shape;52;p7"/>
          <p:cNvSpPr/>
          <p:nvPr/>
        </p:nvSpPr>
        <p:spPr>
          <a:xfrm>
            <a:off x="8074950" y="3385638"/>
            <a:ext cx="1069050" cy="1763125"/>
          </a:xfrm>
          <a:custGeom>
            <a:avLst/>
            <a:gdLst/>
            <a:ahLst/>
            <a:cxnLst/>
            <a:rect l="l" t="t" r="r" b="b"/>
            <a:pathLst>
              <a:path w="42762" h="70525" extrusionOk="0">
                <a:moveTo>
                  <a:pt x="42761" y="22060"/>
                </a:moveTo>
                <a:lnTo>
                  <a:pt x="37601" y="22060"/>
                </a:lnTo>
                <a:lnTo>
                  <a:pt x="37601" y="6972"/>
                </a:lnTo>
                <a:lnTo>
                  <a:pt x="33708" y="7968"/>
                </a:lnTo>
                <a:lnTo>
                  <a:pt x="32954" y="1"/>
                </a:lnTo>
                <a:lnTo>
                  <a:pt x="32139" y="8390"/>
                </a:lnTo>
                <a:lnTo>
                  <a:pt x="28307" y="9386"/>
                </a:lnTo>
                <a:lnTo>
                  <a:pt x="28307" y="22060"/>
                </a:lnTo>
                <a:lnTo>
                  <a:pt x="15210" y="22060"/>
                </a:lnTo>
                <a:lnTo>
                  <a:pt x="15210" y="36756"/>
                </a:lnTo>
                <a:lnTo>
                  <a:pt x="0" y="36756"/>
                </a:lnTo>
                <a:lnTo>
                  <a:pt x="0" y="70344"/>
                </a:lnTo>
                <a:lnTo>
                  <a:pt x="15210" y="70344"/>
                </a:lnTo>
                <a:lnTo>
                  <a:pt x="17111" y="70344"/>
                </a:lnTo>
                <a:lnTo>
                  <a:pt x="28307" y="70344"/>
                </a:lnTo>
                <a:lnTo>
                  <a:pt x="28307" y="70525"/>
                </a:lnTo>
                <a:lnTo>
                  <a:pt x="37601" y="70525"/>
                </a:lnTo>
                <a:lnTo>
                  <a:pt x="37601" y="70344"/>
                </a:lnTo>
                <a:lnTo>
                  <a:pt x="42761" y="70344"/>
                </a:lnTo>
                <a:close/>
              </a:path>
            </a:pathLst>
          </a:custGeom>
          <a:solidFill>
            <a:srgbClr val="F9B7B8">
              <a:alpha val="7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p:nvPr/>
        </p:nvSpPr>
        <p:spPr>
          <a:xfrm>
            <a:off x="0" y="3359250"/>
            <a:ext cx="1247850" cy="1784250"/>
          </a:xfrm>
          <a:custGeom>
            <a:avLst/>
            <a:gdLst/>
            <a:ahLst/>
            <a:cxnLst/>
            <a:rect l="l" t="t" r="r" b="b"/>
            <a:pathLst>
              <a:path w="49914" h="71370" extrusionOk="0">
                <a:moveTo>
                  <a:pt x="34433" y="45719"/>
                </a:moveTo>
                <a:lnTo>
                  <a:pt x="34433" y="32683"/>
                </a:lnTo>
                <a:lnTo>
                  <a:pt x="32320" y="32683"/>
                </a:lnTo>
                <a:lnTo>
                  <a:pt x="32320" y="26677"/>
                </a:lnTo>
                <a:lnTo>
                  <a:pt x="30117" y="26677"/>
                </a:lnTo>
                <a:lnTo>
                  <a:pt x="29635" y="22060"/>
                </a:lnTo>
                <a:lnTo>
                  <a:pt x="29152" y="26677"/>
                </a:lnTo>
                <a:lnTo>
                  <a:pt x="27160" y="26677"/>
                </a:lnTo>
                <a:lnTo>
                  <a:pt x="27160" y="32683"/>
                </a:lnTo>
                <a:lnTo>
                  <a:pt x="25380" y="32683"/>
                </a:lnTo>
                <a:lnTo>
                  <a:pt x="25380" y="45719"/>
                </a:lnTo>
                <a:lnTo>
                  <a:pt x="17111" y="45719"/>
                </a:lnTo>
                <a:lnTo>
                  <a:pt x="17111" y="32320"/>
                </a:lnTo>
                <a:lnTo>
                  <a:pt x="9084" y="28247"/>
                </a:lnTo>
                <a:lnTo>
                  <a:pt x="9084" y="14486"/>
                </a:lnTo>
                <a:lnTo>
                  <a:pt x="5553" y="12554"/>
                </a:lnTo>
                <a:lnTo>
                  <a:pt x="4256" y="1"/>
                </a:lnTo>
                <a:lnTo>
                  <a:pt x="3863" y="11619"/>
                </a:lnTo>
                <a:lnTo>
                  <a:pt x="1" y="9507"/>
                </a:lnTo>
                <a:lnTo>
                  <a:pt x="1" y="71370"/>
                </a:lnTo>
                <a:lnTo>
                  <a:pt x="8028" y="71370"/>
                </a:lnTo>
                <a:lnTo>
                  <a:pt x="9084" y="71370"/>
                </a:lnTo>
                <a:lnTo>
                  <a:pt x="13550" y="71370"/>
                </a:lnTo>
                <a:lnTo>
                  <a:pt x="17111" y="71370"/>
                </a:lnTo>
                <a:lnTo>
                  <a:pt x="25380" y="71370"/>
                </a:lnTo>
                <a:lnTo>
                  <a:pt x="30721" y="71370"/>
                </a:lnTo>
                <a:lnTo>
                  <a:pt x="32713" y="71370"/>
                </a:lnTo>
                <a:lnTo>
                  <a:pt x="34433" y="71370"/>
                </a:lnTo>
                <a:lnTo>
                  <a:pt x="49914" y="71370"/>
                </a:lnTo>
                <a:lnTo>
                  <a:pt x="49914" y="45719"/>
                </a:lnTo>
                <a:close/>
              </a:path>
            </a:pathLst>
          </a:custGeom>
          <a:solidFill>
            <a:srgbClr val="3CC999">
              <a:alpha val="8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1"/>
        </a:solidFill>
        <a:effectLst/>
      </p:bgPr>
    </p:bg>
    <p:spTree>
      <p:nvGrpSpPr>
        <p:cNvPr id="1" name="Shape 71"/>
        <p:cNvGrpSpPr/>
        <p:nvPr/>
      </p:nvGrpSpPr>
      <p:grpSpPr>
        <a:xfrm>
          <a:off x="0" y="0"/>
          <a:ext cx="0" cy="0"/>
          <a:chOff x="0" y="0"/>
          <a:chExt cx="0" cy="0"/>
        </a:xfrm>
      </p:grpSpPr>
      <p:sp>
        <p:nvSpPr>
          <p:cNvPr id="72" name="Google Shape;72;p9"/>
          <p:cNvSpPr txBox="1">
            <a:spLocks noGrp="1"/>
          </p:cNvSpPr>
          <p:nvPr>
            <p:ph type="ctrTitle"/>
          </p:nvPr>
        </p:nvSpPr>
        <p:spPr>
          <a:xfrm>
            <a:off x="713225" y="361950"/>
            <a:ext cx="7717500" cy="608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3F3F3"/>
              </a:buClr>
              <a:buSzPts val="2700"/>
              <a:buNone/>
              <a:defRPr sz="2700"/>
            </a:lvl1pPr>
            <a:lvl2pPr lvl="1" rtl="0">
              <a:spcBef>
                <a:spcPts val="0"/>
              </a:spcBef>
              <a:spcAft>
                <a:spcPts val="0"/>
              </a:spcAft>
              <a:buClr>
                <a:srgbClr val="F3F3F3"/>
              </a:buClr>
              <a:buSzPts val="2700"/>
              <a:buNone/>
              <a:defRPr sz="2700">
                <a:solidFill>
                  <a:srgbClr val="F3F3F3"/>
                </a:solidFill>
              </a:defRPr>
            </a:lvl2pPr>
            <a:lvl3pPr lvl="2" rtl="0">
              <a:spcBef>
                <a:spcPts val="0"/>
              </a:spcBef>
              <a:spcAft>
                <a:spcPts val="0"/>
              </a:spcAft>
              <a:buClr>
                <a:srgbClr val="F3F3F3"/>
              </a:buClr>
              <a:buSzPts val="2700"/>
              <a:buNone/>
              <a:defRPr sz="2700">
                <a:solidFill>
                  <a:srgbClr val="F3F3F3"/>
                </a:solidFill>
              </a:defRPr>
            </a:lvl3pPr>
            <a:lvl4pPr lvl="3" rtl="0">
              <a:spcBef>
                <a:spcPts val="0"/>
              </a:spcBef>
              <a:spcAft>
                <a:spcPts val="0"/>
              </a:spcAft>
              <a:buClr>
                <a:srgbClr val="F3F3F3"/>
              </a:buClr>
              <a:buSzPts val="2700"/>
              <a:buNone/>
              <a:defRPr sz="2700">
                <a:solidFill>
                  <a:srgbClr val="F3F3F3"/>
                </a:solidFill>
              </a:defRPr>
            </a:lvl4pPr>
            <a:lvl5pPr lvl="4" rtl="0">
              <a:spcBef>
                <a:spcPts val="0"/>
              </a:spcBef>
              <a:spcAft>
                <a:spcPts val="0"/>
              </a:spcAft>
              <a:buClr>
                <a:srgbClr val="F3F3F3"/>
              </a:buClr>
              <a:buSzPts val="2700"/>
              <a:buNone/>
              <a:defRPr sz="2700">
                <a:solidFill>
                  <a:srgbClr val="F3F3F3"/>
                </a:solidFill>
              </a:defRPr>
            </a:lvl5pPr>
            <a:lvl6pPr lvl="5" rtl="0">
              <a:spcBef>
                <a:spcPts val="0"/>
              </a:spcBef>
              <a:spcAft>
                <a:spcPts val="0"/>
              </a:spcAft>
              <a:buClr>
                <a:srgbClr val="F3F3F3"/>
              </a:buClr>
              <a:buSzPts val="2700"/>
              <a:buNone/>
              <a:defRPr sz="2700">
                <a:solidFill>
                  <a:srgbClr val="F3F3F3"/>
                </a:solidFill>
              </a:defRPr>
            </a:lvl6pPr>
            <a:lvl7pPr lvl="6" rtl="0">
              <a:spcBef>
                <a:spcPts val="0"/>
              </a:spcBef>
              <a:spcAft>
                <a:spcPts val="0"/>
              </a:spcAft>
              <a:buClr>
                <a:srgbClr val="F3F3F3"/>
              </a:buClr>
              <a:buSzPts val="2700"/>
              <a:buNone/>
              <a:defRPr sz="2700">
                <a:solidFill>
                  <a:srgbClr val="F3F3F3"/>
                </a:solidFill>
              </a:defRPr>
            </a:lvl7pPr>
            <a:lvl8pPr lvl="7" rtl="0">
              <a:spcBef>
                <a:spcPts val="0"/>
              </a:spcBef>
              <a:spcAft>
                <a:spcPts val="0"/>
              </a:spcAft>
              <a:buClr>
                <a:srgbClr val="F3F3F3"/>
              </a:buClr>
              <a:buSzPts val="2700"/>
              <a:buNone/>
              <a:defRPr sz="2700">
                <a:solidFill>
                  <a:srgbClr val="F3F3F3"/>
                </a:solidFill>
              </a:defRPr>
            </a:lvl8pPr>
            <a:lvl9pPr lvl="8" rtl="0">
              <a:spcBef>
                <a:spcPts val="0"/>
              </a:spcBef>
              <a:spcAft>
                <a:spcPts val="0"/>
              </a:spcAft>
              <a:buClr>
                <a:srgbClr val="F3F3F3"/>
              </a:buClr>
              <a:buSzPts val="2700"/>
              <a:buNone/>
              <a:defRPr sz="2700">
                <a:solidFill>
                  <a:srgbClr val="F3F3F3"/>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84"/>
        <p:cNvGrpSpPr/>
        <p:nvPr/>
      </p:nvGrpSpPr>
      <p:grpSpPr>
        <a:xfrm>
          <a:off x="0" y="0"/>
          <a:ext cx="0" cy="0"/>
          <a:chOff x="0" y="0"/>
          <a:chExt cx="0" cy="0"/>
        </a:xfrm>
      </p:grpSpPr>
      <p:sp>
        <p:nvSpPr>
          <p:cNvPr id="85" name="Google Shape;85;p11"/>
          <p:cNvSpPr/>
          <p:nvPr/>
        </p:nvSpPr>
        <p:spPr>
          <a:xfrm>
            <a:off x="7194590" y="3967610"/>
            <a:ext cx="673202" cy="1178958"/>
          </a:xfrm>
          <a:custGeom>
            <a:avLst/>
            <a:gdLst/>
            <a:ahLst/>
            <a:cxnLst/>
            <a:rect l="l" t="t" r="r" b="b"/>
            <a:pathLst>
              <a:path w="13010" h="22784" extrusionOk="0">
                <a:moveTo>
                  <a:pt x="2769" y="1"/>
                </a:moveTo>
                <a:lnTo>
                  <a:pt x="2769" y="2969"/>
                </a:lnTo>
                <a:lnTo>
                  <a:pt x="1968" y="2969"/>
                </a:lnTo>
                <a:lnTo>
                  <a:pt x="1968" y="7306"/>
                </a:lnTo>
                <a:lnTo>
                  <a:pt x="0" y="7306"/>
                </a:lnTo>
                <a:lnTo>
                  <a:pt x="0" y="22784"/>
                </a:lnTo>
                <a:lnTo>
                  <a:pt x="13009" y="22784"/>
                </a:lnTo>
                <a:lnTo>
                  <a:pt x="13009" y="7306"/>
                </a:lnTo>
                <a:lnTo>
                  <a:pt x="11875" y="7306"/>
                </a:lnTo>
                <a:lnTo>
                  <a:pt x="11875" y="2969"/>
                </a:lnTo>
                <a:lnTo>
                  <a:pt x="5737" y="2969"/>
                </a:lnTo>
                <a:lnTo>
                  <a:pt x="5737" y="1"/>
                </a:lnTo>
                <a:close/>
              </a:path>
            </a:pathLst>
          </a:custGeom>
          <a:solidFill>
            <a:srgbClr val="8AACDD">
              <a:alpha val="8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1"/>
          <p:cNvSpPr/>
          <p:nvPr/>
        </p:nvSpPr>
        <p:spPr>
          <a:xfrm>
            <a:off x="6272627" y="4636625"/>
            <a:ext cx="673170" cy="511897"/>
          </a:xfrm>
          <a:custGeom>
            <a:avLst/>
            <a:gdLst/>
            <a:ahLst/>
            <a:cxnLst/>
            <a:rect l="l" t="t" r="r" b="b"/>
            <a:pathLst>
              <a:path w="29922" h="22751" extrusionOk="0">
                <a:moveTo>
                  <a:pt x="6405" y="0"/>
                </a:moveTo>
                <a:lnTo>
                  <a:pt x="6405" y="2936"/>
                </a:lnTo>
                <a:lnTo>
                  <a:pt x="4504" y="2936"/>
                </a:lnTo>
                <a:lnTo>
                  <a:pt x="4504" y="7306"/>
                </a:lnTo>
                <a:lnTo>
                  <a:pt x="1" y="7306"/>
                </a:lnTo>
                <a:lnTo>
                  <a:pt x="1" y="22750"/>
                </a:lnTo>
                <a:lnTo>
                  <a:pt x="29922" y="22750"/>
                </a:lnTo>
                <a:lnTo>
                  <a:pt x="29922" y="7306"/>
                </a:lnTo>
                <a:lnTo>
                  <a:pt x="27287" y="7306"/>
                </a:lnTo>
                <a:lnTo>
                  <a:pt x="27287" y="2936"/>
                </a:lnTo>
                <a:lnTo>
                  <a:pt x="13210" y="2936"/>
                </a:lnTo>
                <a:lnTo>
                  <a:pt x="13210" y="0"/>
                </a:lnTo>
                <a:close/>
              </a:path>
            </a:pathLst>
          </a:custGeom>
          <a:solidFill>
            <a:srgbClr val="8AACDD">
              <a:alpha val="8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1"/>
          <p:cNvSpPr/>
          <p:nvPr/>
        </p:nvSpPr>
        <p:spPr>
          <a:xfrm>
            <a:off x="7959725" y="3148250"/>
            <a:ext cx="926537" cy="1998378"/>
          </a:xfrm>
          <a:custGeom>
            <a:avLst/>
            <a:gdLst/>
            <a:ahLst/>
            <a:cxnLst/>
            <a:rect l="l" t="t" r="r" b="b"/>
            <a:pathLst>
              <a:path w="14244" h="30723" extrusionOk="0">
                <a:moveTo>
                  <a:pt x="4537" y="1"/>
                </a:moveTo>
                <a:lnTo>
                  <a:pt x="4537" y="5438"/>
                </a:lnTo>
                <a:lnTo>
                  <a:pt x="3002" y="5438"/>
                </a:lnTo>
                <a:lnTo>
                  <a:pt x="3002" y="13511"/>
                </a:lnTo>
                <a:lnTo>
                  <a:pt x="0" y="13511"/>
                </a:lnTo>
                <a:lnTo>
                  <a:pt x="0" y="30723"/>
                </a:lnTo>
                <a:lnTo>
                  <a:pt x="14244" y="30723"/>
                </a:lnTo>
                <a:lnTo>
                  <a:pt x="14244" y="13511"/>
                </a:lnTo>
                <a:lnTo>
                  <a:pt x="11542" y="13511"/>
                </a:lnTo>
                <a:lnTo>
                  <a:pt x="11542" y="5438"/>
                </a:lnTo>
                <a:lnTo>
                  <a:pt x="10007" y="5438"/>
                </a:lnTo>
                <a:lnTo>
                  <a:pt x="10007" y="1"/>
                </a:lnTo>
                <a:close/>
              </a:path>
            </a:pathLst>
          </a:custGeom>
          <a:solidFill>
            <a:srgbClr val="8AACDD">
              <a:alpha val="8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1"/>
          <p:cNvSpPr/>
          <p:nvPr/>
        </p:nvSpPr>
        <p:spPr>
          <a:xfrm>
            <a:off x="927200" y="3760500"/>
            <a:ext cx="645227" cy="1391675"/>
          </a:xfrm>
          <a:custGeom>
            <a:avLst/>
            <a:gdLst/>
            <a:ahLst/>
            <a:cxnLst/>
            <a:rect l="l" t="t" r="r" b="b"/>
            <a:pathLst>
              <a:path w="14245" h="30723" extrusionOk="0">
                <a:moveTo>
                  <a:pt x="4537" y="1"/>
                </a:moveTo>
                <a:lnTo>
                  <a:pt x="4537" y="5438"/>
                </a:lnTo>
                <a:lnTo>
                  <a:pt x="3003" y="5438"/>
                </a:lnTo>
                <a:lnTo>
                  <a:pt x="3003" y="13511"/>
                </a:lnTo>
                <a:lnTo>
                  <a:pt x="1" y="13511"/>
                </a:lnTo>
                <a:lnTo>
                  <a:pt x="1" y="30723"/>
                </a:lnTo>
                <a:lnTo>
                  <a:pt x="14244" y="30723"/>
                </a:lnTo>
                <a:lnTo>
                  <a:pt x="14244" y="13511"/>
                </a:lnTo>
                <a:lnTo>
                  <a:pt x="11509" y="13511"/>
                </a:lnTo>
                <a:lnTo>
                  <a:pt x="11509" y="5438"/>
                </a:lnTo>
                <a:lnTo>
                  <a:pt x="10008" y="5438"/>
                </a:lnTo>
                <a:lnTo>
                  <a:pt x="10008" y="1"/>
                </a:lnTo>
                <a:close/>
              </a:path>
            </a:pathLst>
          </a:custGeom>
          <a:solidFill>
            <a:srgbClr val="373A5A">
              <a:alpha val="7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1"/>
          <p:cNvSpPr/>
          <p:nvPr/>
        </p:nvSpPr>
        <p:spPr>
          <a:xfrm>
            <a:off x="494100" y="2509694"/>
            <a:ext cx="673175" cy="2642541"/>
          </a:xfrm>
          <a:custGeom>
            <a:avLst/>
            <a:gdLst/>
            <a:ahLst/>
            <a:cxnLst/>
            <a:rect l="l" t="t" r="r" b="b"/>
            <a:pathLst>
              <a:path w="9475" h="37194" extrusionOk="0">
                <a:moveTo>
                  <a:pt x="6572" y="1"/>
                </a:moveTo>
                <a:lnTo>
                  <a:pt x="3370" y="1935"/>
                </a:lnTo>
                <a:lnTo>
                  <a:pt x="2069" y="5505"/>
                </a:lnTo>
                <a:lnTo>
                  <a:pt x="1568" y="5505"/>
                </a:lnTo>
                <a:lnTo>
                  <a:pt x="1568" y="15612"/>
                </a:lnTo>
                <a:lnTo>
                  <a:pt x="1035" y="15612"/>
                </a:lnTo>
                <a:lnTo>
                  <a:pt x="1035" y="35993"/>
                </a:lnTo>
                <a:lnTo>
                  <a:pt x="1" y="35993"/>
                </a:lnTo>
                <a:lnTo>
                  <a:pt x="1" y="37194"/>
                </a:lnTo>
                <a:lnTo>
                  <a:pt x="9474" y="37194"/>
                </a:lnTo>
                <a:lnTo>
                  <a:pt x="9474" y="33191"/>
                </a:lnTo>
                <a:lnTo>
                  <a:pt x="8540" y="33191"/>
                </a:lnTo>
                <a:lnTo>
                  <a:pt x="8540" y="15612"/>
                </a:lnTo>
                <a:lnTo>
                  <a:pt x="7473" y="15612"/>
                </a:lnTo>
                <a:lnTo>
                  <a:pt x="7473" y="5505"/>
                </a:lnTo>
                <a:lnTo>
                  <a:pt x="6572" y="5505"/>
                </a:lnTo>
                <a:lnTo>
                  <a:pt x="6572" y="1"/>
                </a:lnTo>
                <a:close/>
              </a:path>
            </a:pathLst>
          </a:custGeom>
          <a:solidFill>
            <a:srgbClr val="8AACDD">
              <a:alpha val="8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1"/>
          <p:cNvSpPr/>
          <p:nvPr/>
        </p:nvSpPr>
        <p:spPr>
          <a:xfrm>
            <a:off x="197652" y="3764145"/>
            <a:ext cx="422020" cy="1384386"/>
          </a:xfrm>
          <a:custGeom>
            <a:avLst/>
            <a:gdLst/>
            <a:ahLst/>
            <a:cxnLst/>
            <a:rect l="l" t="t" r="r" b="b"/>
            <a:pathLst>
              <a:path w="7240" h="23751" extrusionOk="0">
                <a:moveTo>
                  <a:pt x="1302" y="1"/>
                </a:moveTo>
                <a:lnTo>
                  <a:pt x="1302" y="3069"/>
                </a:lnTo>
                <a:lnTo>
                  <a:pt x="1" y="3069"/>
                </a:lnTo>
                <a:lnTo>
                  <a:pt x="1" y="23751"/>
                </a:lnTo>
                <a:lnTo>
                  <a:pt x="7239" y="23751"/>
                </a:lnTo>
                <a:lnTo>
                  <a:pt x="7239" y="7573"/>
                </a:lnTo>
                <a:lnTo>
                  <a:pt x="5238" y="7573"/>
                </a:lnTo>
                <a:lnTo>
                  <a:pt x="5238" y="3069"/>
                </a:lnTo>
                <a:lnTo>
                  <a:pt x="4370" y="3069"/>
                </a:lnTo>
                <a:lnTo>
                  <a:pt x="4370" y="1"/>
                </a:lnTo>
                <a:close/>
              </a:path>
            </a:pathLst>
          </a:custGeom>
          <a:solidFill>
            <a:srgbClr val="373A5A">
              <a:alpha val="7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1"/>
          <p:cNvSpPr txBox="1">
            <a:spLocks noGrp="1"/>
          </p:cNvSpPr>
          <p:nvPr>
            <p:ph type="subTitle" idx="1"/>
          </p:nvPr>
        </p:nvSpPr>
        <p:spPr>
          <a:xfrm>
            <a:off x="4656400" y="1270175"/>
            <a:ext cx="3560400" cy="1763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None/>
              <a:defRPr sz="1600"/>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
        <p:nvSpPr>
          <p:cNvPr id="92" name="Google Shape;92;p11"/>
          <p:cNvSpPr txBox="1">
            <a:spLocks noGrp="1"/>
          </p:cNvSpPr>
          <p:nvPr>
            <p:ph type="ctrTitle"/>
          </p:nvPr>
        </p:nvSpPr>
        <p:spPr>
          <a:xfrm>
            <a:off x="927200" y="1273050"/>
            <a:ext cx="3290700" cy="17631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3F3F3"/>
              </a:buClr>
              <a:buSzPts val="2400"/>
              <a:buNone/>
              <a:defRPr sz="6200"/>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3"/>
        <p:cNvGrpSpPr/>
        <p:nvPr/>
      </p:nvGrpSpPr>
      <p:grpSpPr>
        <a:xfrm>
          <a:off x="0" y="0"/>
          <a:ext cx="0" cy="0"/>
          <a:chOff x="0" y="0"/>
          <a:chExt cx="0" cy="0"/>
        </a:xfrm>
      </p:grpSpPr>
      <p:sp>
        <p:nvSpPr>
          <p:cNvPr id="94" name="Google Shape;94;p12"/>
          <p:cNvSpPr/>
          <p:nvPr/>
        </p:nvSpPr>
        <p:spPr>
          <a:xfrm>
            <a:off x="7296850" y="2705950"/>
            <a:ext cx="1700130" cy="2444826"/>
          </a:xfrm>
          <a:custGeom>
            <a:avLst/>
            <a:gdLst/>
            <a:ahLst/>
            <a:cxnLst/>
            <a:rect l="l" t="t" r="r" b="b"/>
            <a:pathLst>
              <a:path w="45767" h="65814" extrusionOk="0">
                <a:moveTo>
                  <a:pt x="5705" y="0"/>
                </a:moveTo>
                <a:cubicBezTo>
                  <a:pt x="5571" y="0"/>
                  <a:pt x="5505" y="534"/>
                  <a:pt x="5471" y="1001"/>
                </a:cubicBezTo>
                <a:cubicBezTo>
                  <a:pt x="5171" y="1201"/>
                  <a:pt x="4971" y="1568"/>
                  <a:pt x="4971" y="1935"/>
                </a:cubicBezTo>
                <a:lnTo>
                  <a:pt x="4671" y="1935"/>
                </a:lnTo>
                <a:lnTo>
                  <a:pt x="4671" y="2902"/>
                </a:lnTo>
                <a:lnTo>
                  <a:pt x="4004" y="2902"/>
                </a:lnTo>
                <a:lnTo>
                  <a:pt x="4004" y="4036"/>
                </a:lnTo>
                <a:lnTo>
                  <a:pt x="17346" y="4036"/>
                </a:lnTo>
                <a:lnTo>
                  <a:pt x="17346" y="2902"/>
                </a:lnTo>
                <a:lnTo>
                  <a:pt x="6605" y="2902"/>
                </a:lnTo>
                <a:lnTo>
                  <a:pt x="6605" y="1935"/>
                </a:lnTo>
                <a:lnTo>
                  <a:pt x="6439" y="1935"/>
                </a:lnTo>
                <a:cubicBezTo>
                  <a:pt x="6472" y="1535"/>
                  <a:pt x="6272" y="1168"/>
                  <a:pt x="5938" y="967"/>
                </a:cubicBezTo>
                <a:cubicBezTo>
                  <a:pt x="5905" y="500"/>
                  <a:pt x="5872" y="0"/>
                  <a:pt x="5705" y="0"/>
                </a:cubicBezTo>
                <a:close/>
                <a:moveTo>
                  <a:pt x="16079" y="4837"/>
                </a:moveTo>
                <a:lnTo>
                  <a:pt x="16079" y="5938"/>
                </a:lnTo>
                <a:lnTo>
                  <a:pt x="5138" y="5938"/>
                </a:lnTo>
                <a:lnTo>
                  <a:pt x="5138" y="4837"/>
                </a:lnTo>
                <a:close/>
                <a:moveTo>
                  <a:pt x="40797" y="4804"/>
                </a:moveTo>
                <a:lnTo>
                  <a:pt x="40797" y="5938"/>
                </a:lnTo>
                <a:lnTo>
                  <a:pt x="29855" y="5938"/>
                </a:lnTo>
                <a:lnTo>
                  <a:pt x="29855" y="4804"/>
                </a:lnTo>
                <a:close/>
                <a:moveTo>
                  <a:pt x="12843" y="9307"/>
                </a:moveTo>
                <a:cubicBezTo>
                  <a:pt x="13110" y="9407"/>
                  <a:pt x="13344" y="9574"/>
                  <a:pt x="13477" y="9807"/>
                </a:cubicBezTo>
                <a:cubicBezTo>
                  <a:pt x="13711" y="10241"/>
                  <a:pt x="13811" y="10741"/>
                  <a:pt x="13811" y="11241"/>
                </a:cubicBezTo>
                <a:lnTo>
                  <a:pt x="13977" y="11241"/>
                </a:lnTo>
                <a:lnTo>
                  <a:pt x="13977" y="22316"/>
                </a:lnTo>
                <a:lnTo>
                  <a:pt x="11709" y="22316"/>
                </a:lnTo>
                <a:lnTo>
                  <a:pt x="11709" y="11241"/>
                </a:lnTo>
                <a:lnTo>
                  <a:pt x="11876" y="11241"/>
                </a:lnTo>
                <a:cubicBezTo>
                  <a:pt x="11876" y="10741"/>
                  <a:pt x="11976" y="10241"/>
                  <a:pt x="12209" y="9807"/>
                </a:cubicBezTo>
                <a:cubicBezTo>
                  <a:pt x="12376" y="9574"/>
                  <a:pt x="12576" y="9407"/>
                  <a:pt x="12843" y="9307"/>
                </a:cubicBezTo>
                <a:close/>
                <a:moveTo>
                  <a:pt x="33058" y="9307"/>
                </a:moveTo>
                <a:cubicBezTo>
                  <a:pt x="33325" y="9407"/>
                  <a:pt x="33558" y="9574"/>
                  <a:pt x="33691" y="9807"/>
                </a:cubicBezTo>
                <a:cubicBezTo>
                  <a:pt x="33925" y="10241"/>
                  <a:pt x="34025" y="10741"/>
                  <a:pt x="34025" y="11241"/>
                </a:cubicBezTo>
                <a:lnTo>
                  <a:pt x="34192" y="11241"/>
                </a:lnTo>
                <a:lnTo>
                  <a:pt x="34192" y="22316"/>
                </a:lnTo>
                <a:lnTo>
                  <a:pt x="31957" y="22316"/>
                </a:lnTo>
                <a:lnTo>
                  <a:pt x="31957" y="11241"/>
                </a:lnTo>
                <a:lnTo>
                  <a:pt x="32090" y="11241"/>
                </a:lnTo>
                <a:cubicBezTo>
                  <a:pt x="32090" y="10741"/>
                  <a:pt x="32190" y="10241"/>
                  <a:pt x="32424" y="9807"/>
                </a:cubicBezTo>
                <a:cubicBezTo>
                  <a:pt x="32591" y="9574"/>
                  <a:pt x="32791" y="9407"/>
                  <a:pt x="33058" y="9307"/>
                </a:cubicBezTo>
                <a:close/>
                <a:moveTo>
                  <a:pt x="8507" y="9307"/>
                </a:moveTo>
                <a:cubicBezTo>
                  <a:pt x="8774" y="9474"/>
                  <a:pt x="8974" y="9707"/>
                  <a:pt x="9141" y="9941"/>
                </a:cubicBezTo>
                <a:cubicBezTo>
                  <a:pt x="9374" y="10408"/>
                  <a:pt x="9474" y="10908"/>
                  <a:pt x="9474" y="11408"/>
                </a:cubicBezTo>
                <a:lnTo>
                  <a:pt x="9641" y="11408"/>
                </a:lnTo>
                <a:lnTo>
                  <a:pt x="9641" y="22483"/>
                </a:lnTo>
                <a:lnTo>
                  <a:pt x="7406" y="22449"/>
                </a:lnTo>
                <a:lnTo>
                  <a:pt x="7406" y="11408"/>
                </a:lnTo>
                <a:lnTo>
                  <a:pt x="7539" y="11408"/>
                </a:lnTo>
                <a:cubicBezTo>
                  <a:pt x="7539" y="10908"/>
                  <a:pt x="7640" y="10408"/>
                  <a:pt x="7873" y="9974"/>
                </a:cubicBezTo>
                <a:cubicBezTo>
                  <a:pt x="8040" y="9707"/>
                  <a:pt x="8273" y="9507"/>
                  <a:pt x="8507" y="9307"/>
                </a:cubicBezTo>
                <a:close/>
                <a:moveTo>
                  <a:pt x="37394" y="9307"/>
                </a:moveTo>
                <a:cubicBezTo>
                  <a:pt x="37661" y="9507"/>
                  <a:pt x="37861" y="9707"/>
                  <a:pt x="38028" y="9974"/>
                </a:cubicBezTo>
                <a:cubicBezTo>
                  <a:pt x="38261" y="10408"/>
                  <a:pt x="38362" y="10908"/>
                  <a:pt x="38362" y="11408"/>
                </a:cubicBezTo>
                <a:lnTo>
                  <a:pt x="38528" y="11408"/>
                </a:lnTo>
                <a:lnTo>
                  <a:pt x="38528" y="22483"/>
                </a:lnTo>
                <a:lnTo>
                  <a:pt x="36260" y="22483"/>
                </a:lnTo>
                <a:lnTo>
                  <a:pt x="36260" y="11408"/>
                </a:lnTo>
                <a:lnTo>
                  <a:pt x="36427" y="11408"/>
                </a:lnTo>
                <a:cubicBezTo>
                  <a:pt x="36427" y="10908"/>
                  <a:pt x="36527" y="10408"/>
                  <a:pt x="36760" y="9941"/>
                </a:cubicBezTo>
                <a:cubicBezTo>
                  <a:pt x="36927" y="9707"/>
                  <a:pt x="37161" y="9474"/>
                  <a:pt x="37394" y="9307"/>
                </a:cubicBezTo>
                <a:close/>
                <a:moveTo>
                  <a:pt x="14945" y="22783"/>
                </a:moveTo>
                <a:lnTo>
                  <a:pt x="14945" y="23283"/>
                </a:lnTo>
                <a:lnTo>
                  <a:pt x="6605" y="23283"/>
                </a:lnTo>
                <a:lnTo>
                  <a:pt x="6605" y="22783"/>
                </a:lnTo>
                <a:close/>
                <a:moveTo>
                  <a:pt x="27053" y="22783"/>
                </a:moveTo>
                <a:lnTo>
                  <a:pt x="27053" y="23283"/>
                </a:lnTo>
                <a:lnTo>
                  <a:pt x="18714" y="23283"/>
                </a:lnTo>
                <a:lnTo>
                  <a:pt x="18714" y="22783"/>
                </a:lnTo>
                <a:close/>
                <a:moveTo>
                  <a:pt x="39429" y="22783"/>
                </a:moveTo>
                <a:lnTo>
                  <a:pt x="39429" y="23283"/>
                </a:lnTo>
                <a:lnTo>
                  <a:pt x="31090" y="23283"/>
                </a:lnTo>
                <a:lnTo>
                  <a:pt x="31090" y="22783"/>
                </a:lnTo>
                <a:close/>
                <a:moveTo>
                  <a:pt x="6706" y="25652"/>
                </a:moveTo>
                <a:cubicBezTo>
                  <a:pt x="6806" y="25685"/>
                  <a:pt x="6872" y="25752"/>
                  <a:pt x="6939" y="25852"/>
                </a:cubicBezTo>
                <a:cubicBezTo>
                  <a:pt x="7006" y="26019"/>
                  <a:pt x="7039" y="26219"/>
                  <a:pt x="7039" y="26386"/>
                </a:cubicBezTo>
                <a:lnTo>
                  <a:pt x="7106" y="26386"/>
                </a:lnTo>
                <a:lnTo>
                  <a:pt x="7106" y="30622"/>
                </a:lnTo>
                <a:lnTo>
                  <a:pt x="6939" y="30622"/>
                </a:lnTo>
                <a:lnTo>
                  <a:pt x="6939" y="30755"/>
                </a:lnTo>
                <a:lnTo>
                  <a:pt x="6472" y="30755"/>
                </a:lnTo>
                <a:lnTo>
                  <a:pt x="6472" y="30622"/>
                </a:lnTo>
                <a:lnTo>
                  <a:pt x="6305" y="30622"/>
                </a:lnTo>
                <a:lnTo>
                  <a:pt x="6305" y="26419"/>
                </a:lnTo>
                <a:lnTo>
                  <a:pt x="6372" y="26419"/>
                </a:lnTo>
                <a:cubicBezTo>
                  <a:pt x="6372" y="26219"/>
                  <a:pt x="6405" y="26019"/>
                  <a:pt x="6472" y="25852"/>
                </a:cubicBezTo>
                <a:cubicBezTo>
                  <a:pt x="6539" y="25785"/>
                  <a:pt x="6605" y="25718"/>
                  <a:pt x="6706" y="25685"/>
                </a:cubicBezTo>
                <a:lnTo>
                  <a:pt x="6706" y="25652"/>
                </a:lnTo>
                <a:close/>
                <a:moveTo>
                  <a:pt x="18314" y="25652"/>
                </a:moveTo>
                <a:cubicBezTo>
                  <a:pt x="18381" y="25685"/>
                  <a:pt x="18481" y="25752"/>
                  <a:pt x="18514" y="25852"/>
                </a:cubicBezTo>
                <a:cubicBezTo>
                  <a:pt x="18614" y="26019"/>
                  <a:pt x="18647" y="26219"/>
                  <a:pt x="18647" y="26386"/>
                </a:cubicBezTo>
                <a:lnTo>
                  <a:pt x="18681" y="26386"/>
                </a:lnTo>
                <a:lnTo>
                  <a:pt x="18681" y="30622"/>
                </a:lnTo>
                <a:lnTo>
                  <a:pt x="18547" y="30622"/>
                </a:lnTo>
                <a:lnTo>
                  <a:pt x="18547" y="30755"/>
                </a:lnTo>
                <a:lnTo>
                  <a:pt x="18080" y="30755"/>
                </a:lnTo>
                <a:lnTo>
                  <a:pt x="18080" y="30622"/>
                </a:lnTo>
                <a:lnTo>
                  <a:pt x="17914" y="30622"/>
                </a:lnTo>
                <a:lnTo>
                  <a:pt x="17914" y="26386"/>
                </a:lnTo>
                <a:lnTo>
                  <a:pt x="17980" y="26386"/>
                </a:lnTo>
                <a:cubicBezTo>
                  <a:pt x="17980" y="26219"/>
                  <a:pt x="18014" y="26019"/>
                  <a:pt x="18080" y="25852"/>
                </a:cubicBezTo>
                <a:cubicBezTo>
                  <a:pt x="18147" y="25752"/>
                  <a:pt x="18214" y="25685"/>
                  <a:pt x="18314" y="25652"/>
                </a:cubicBezTo>
                <a:close/>
                <a:moveTo>
                  <a:pt x="7840" y="25685"/>
                </a:moveTo>
                <a:cubicBezTo>
                  <a:pt x="7940" y="25718"/>
                  <a:pt x="8006" y="25785"/>
                  <a:pt x="8073" y="25852"/>
                </a:cubicBezTo>
                <a:cubicBezTo>
                  <a:pt x="8140" y="26019"/>
                  <a:pt x="8173" y="26219"/>
                  <a:pt x="8173" y="26419"/>
                </a:cubicBezTo>
                <a:lnTo>
                  <a:pt x="8240" y="26419"/>
                </a:lnTo>
                <a:lnTo>
                  <a:pt x="8240" y="30622"/>
                </a:lnTo>
                <a:lnTo>
                  <a:pt x="8107" y="30622"/>
                </a:lnTo>
                <a:lnTo>
                  <a:pt x="8107" y="30789"/>
                </a:lnTo>
                <a:lnTo>
                  <a:pt x="7606" y="30789"/>
                </a:lnTo>
                <a:lnTo>
                  <a:pt x="7606" y="30622"/>
                </a:lnTo>
                <a:lnTo>
                  <a:pt x="7439" y="30622"/>
                </a:lnTo>
                <a:lnTo>
                  <a:pt x="7439" y="26419"/>
                </a:lnTo>
                <a:lnTo>
                  <a:pt x="7506" y="26419"/>
                </a:lnTo>
                <a:cubicBezTo>
                  <a:pt x="7506" y="26219"/>
                  <a:pt x="7539" y="26019"/>
                  <a:pt x="7640" y="25852"/>
                </a:cubicBezTo>
                <a:cubicBezTo>
                  <a:pt x="7673" y="25785"/>
                  <a:pt x="7773" y="25718"/>
                  <a:pt x="7840" y="25685"/>
                </a:cubicBezTo>
                <a:close/>
                <a:moveTo>
                  <a:pt x="8974" y="25685"/>
                </a:moveTo>
                <a:cubicBezTo>
                  <a:pt x="9074" y="25718"/>
                  <a:pt x="9174" y="25785"/>
                  <a:pt x="9207" y="25852"/>
                </a:cubicBezTo>
                <a:cubicBezTo>
                  <a:pt x="9307" y="26019"/>
                  <a:pt x="9341" y="26219"/>
                  <a:pt x="9341" y="26419"/>
                </a:cubicBezTo>
                <a:lnTo>
                  <a:pt x="9374" y="26419"/>
                </a:lnTo>
                <a:lnTo>
                  <a:pt x="9374" y="30622"/>
                </a:lnTo>
                <a:lnTo>
                  <a:pt x="9241" y="30622"/>
                </a:lnTo>
                <a:lnTo>
                  <a:pt x="9241" y="30789"/>
                </a:lnTo>
                <a:lnTo>
                  <a:pt x="8774" y="30789"/>
                </a:lnTo>
                <a:lnTo>
                  <a:pt x="8774" y="30622"/>
                </a:lnTo>
                <a:lnTo>
                  <a:pt x="8607" y="30622"/>
                </a:lnTo>
                <a:lnTo>
                  <a:pt x="8607" y="26419"/>
                </a:lnTo>
                <a:lnTo>
                  <a:pt x="8640" y="26419"/>
                </a:lnTo>
                <a:cubicBezTo>
                  <a:pt x="8640" y="26219"/>
                  <a:pt x="8707" y="26019"/>
                  <a:pt x="8774" y="25852"/>
                </a:cubicBezTo>
                <a:cubicBezTo>
                  <a:pt x="8807" y="25785"/>
                  <a:pt x="8907" y="25718"/>
                  <a:pt x="8974" y="25685"/>
                </a:cubicBezTo>
                <a:close/>
                <a:moveTo>
                  <a:pt x="10141" y="25685"/>
                </a:moveTo>
                <a:cubicBezTo>
                  <a:pt x="10241" y="25718"/>
                  <a:pt x="10308" y="25785"/>
                  <a:pt x="10341" y="25852"/>
                </a:cubicBezTo>
                <a:cubicBezTo>
                  <a:pt x="10442" y="26019"/>
                  <a:pt x="10475" y="26219"/>
                  <a:pt x="10475" y="26419"/>
                </a:cubicBezTo>
                <a:lnTo>
                  <a:pt x="10508" y="26419"/>
                </a:lnTo>
                <a:lnTo>
                  <a:pt x="10508" y="30622"/>
                </a:lnTo>
                <a:lnTo>
                  <a:pt x="10375" y="30622"/>
                </a:lnTo>
                <a:lnTo>
                  <a:pt x="10375" y="30789"/>
                </a:lnTo>
                <a:lnTo>
                  <a:pt x="9908" y="30789"/>
                </a:lnTo>
                <a:lnTo>
                  <a:pt x="9908" y="30622"/>
                </a:lnTo>
                <a:lnTo>
                  <a:pt x="9741" y="30622"/>
                </a:lnTo>
                <a:lnTo>
                  <a:pt x="9741" y="26419"/>
                </a:lnTo>
                <a:lnTo>
                  <a:pt x="9808" y="26419"/>
                </a:lnTo>
                <a:cubicBezTo>
                  <a:pt x="9808" y="26219"/>
                  <a:pt x="9841" y="26019"/>
                  <a:pt x="9908" y="25852"/>
                </a:cubicBezTo>
                <a:cubicBezTo>
                  <a:pt x="9975" y="25785"/>
                  <a:pt x="10041" y="25718"/>
                  <a:pt x="10141" y="25685"/>
                </a:cubicBezTo>
                <a:close/>
                <a:moveTo>
                  <a:pt x="11275" y="25685"/>
                </a:moveTo>
                <a:cubicBezTo>
                  <a:pt x="11376" y="25718"/>
                  <a:pt x="11442" y="25785"/>
                  <a:pt x="11509" y="25852"/>
                </a:cubicBezTo>
                <a:cubicBezTo>
                  <a:pt x="11576" y="26019"/>
                  <a:pt x="11609" y="26219"/>
                  <a:pt x="11609" y="26419"/>
                </a:cubicBezTo>
                <a:lnTo>
                  <a:pt x="11676" y="26419"/>
                </a:lnTo>
                <a:lnTo>
                  <a:pt x="11676" y="30622"/>
                </a:lnTo>
                <a:lnTo>
                  <a:pt x="11509" y="30622"/>
                </a:lnTo>
                <a:lnTo>
                  <a:pt x="11509" y="30789"/>
                </a:lnTo>
                <a:lnTo>
                  <a:pt x="11042" y="30789"/>
                </a:lnTo>
                <a:lnTo>
                  <a:pt x="11042" y="30622"/>
                </a:lnTo>
                <a:lnTo>
                  <a:pt x="10875" y="30622"/>
                </a:lnTo>
                <a:lnTo>
                  <a:pt x="10875" y="26419"/>
                </a:lnTo>
                <a:lnTo>
                  <a:pt x="10942" y="26419"/>
                </a:lnTo>
                <a:cubicBezTo>
                  <a:pt x="10942" y="26219"/>
                  <a:pt x="10975" y="26019"/>
                  <a:pt x="11042" y="25852"/>
                </a:cubicBezTo>
                <a:cubicBezTo>
                  <a:pt x="11109" y="25785"/>
                  <a:pt x="11175" y="25718"/>
                  <a:pt x="11275" y="25685"/>
                </a:cubicBezTo>
                <a:close/>
                <a:moveTo>
                  <a:pt x="12410" y="25685"/>
                </a:moveTo>
                <a:cubicBezTo>
                  <a:pt x="12510" y="25718"/>
                  <a:pt x="12576" y="25785"/>
                  <a:pt x="12643" y="25852"/>
                </a:cubicBezTo>
                <a:cubicBezTo>
                  <a:pt x="12710" y="26019"/>
                  <a:pt x="12743" y="26219"/>
                  <a:pt x="12743" y="26419"/>
                </a:cubicBezTo>
                <a:lnTo>
                  <a:pt x="12810" y="26419"/>
                </a:lnTo>
                <a:lnTo>
                  <a:pt x="12810" y="30622"/>
                </a:lnTo>
                <a:lnTo>
                  <a:pt x="12676" y="30622"/>
                </a:lnTo>
                <a:lnTo>
                  <a:pt x="12676" y="30789"/>
                </a:lnTo>
                <a:lnTo>
                  <a:pt x="12176" y="30789"/>
                </a:lnTo>
                <a:lnTo>
                  <a:pt x="12176" y="30622"/>
                </a:lnTo>
                <a:lnTo>
                  <a:pt x="12009" y="30622"/>
                </a:lnTo>
                <a:lnTo>
                  <a:pt x="12009" y="26419"/>
                </a:lnTo>
                <a:lnTo>
                  <a:pt x="12076" y="26419"/>
                </a:lnTo>
                <a:cubicBezTo>
                  <a:pt x="12076" y="26219"/>
                  <a:pt x="12109" y="26019"/>
                  <a:pt x="12176" y="25852"/>
                </a:cubicBezTo>
                <a:cubicBezTo>
                  <a:pt x="12243" y="25785"/>
                  <a:pt x="12310" y="25718"/>
                  <a:pt x="12410" y="25685"/>
                </a:cubicBezTo>
                <a:close/>
                <a:moveTo>
                  <a:pt x="13560" y="25677"/>
                </a:moveTo>
                <a:cubicBezTo>
                  <a:pt x="13661" y="25677"/>
                  <a:pt x="13761" y="25735"/>
                  <a:pt x="13777" y="25852"/>
                </a:cubicBezTo>
                <a:cubicBezTo>
                  <a:pt x="13877" y="26019"/>
                  <a:pt x="13911" y="26219"/>
                  <a:pt x="13911" y="26419"/>
                </a:cubicBezTo>
                <a:lnTo>
                  <a:pt x="13944" y="26419"/>
                </a:lnTo>
                <a:lnTo>
                  <a:pt x="13944" y="30622"/>
                </a:lnTo>
                <a:lnTo>
                  <a:pt x="13811" y="30622"/>
                </a:lnTo>
                <a:lnTo>
                  <a:pt x="13811" y="30789"/>
                </a:lnTo>
                <a:lnTo>
                  <a:pt x="13310" y="30789"/>
                </a:lnTo>
                <a:lnTo>
                  <a:pt x="13310" y="30622"/>
                </a:lnTo>
                <a:lnTo>
                  <a:pt x="13177" y="30622"/>
                </a:lnTo>
                <a:lnTo>
                  <a:pt x="13177" y="26419"/>
                </a:lnTo>
                <a:lnTo>
                  <a:pt x="13210" y="26419"/>
                </a:lnTo>
                <a:cubicBezTo>
                  <a:pt x="13210" y="26219"/>
                  <a:pt x="13244" y="26019"/>
                  <a:pt x="13344" y="25852"/>
                </a:cubicBezTo>
                <a:cubicBezTo>
                  <a:pt x="13360" y="25735"/>
                  <a:pt x="13460" y="25677"/>
                  <a:pt x="13560" y="25677"/>
                </a:cubicBezTo>
                <a:close/>
                <a:moveTo>
                  <a:pt x="14695" y="25677"/>
                </a:moveTo>
                <a:cubicBezTo>
                  <a:pt x="14795" y="25677"/>
                  <a:pt x="14895" y="25735"/>
                  <a:pt x="14911" y="25852"/>
                </a:cubicBezTo>
                <a:cubicBezTo>
                  <a:pt x="15011" y="26019"/>
                  <a:pt x="15045" y="26219"/>
                  <a:pt x="15045" y="26419"/>
                </a:cubicBezTo>
                <a:lnTo>
                  <a:pt x="15078" y="26419"/>
                </a:lnTo>
                <a:lnTo>
                  <a:pt x="15078" y="30622"/>
                </a:lnTo>
                <a:lnTo>
                  <a:pt x="14945" y="30622"/>
                </a:lnTo>
                <a:lnTo>
                  <a:pt x="14945" y="30789"/>
                </a:lnTo>
                <a:lnTo>
                  <a:pt x="14478" y="30789"/>
                </a:lnTo>
                <a:lnTo>
                  <a:pt x="14478" y="30622"/>
                </a:lnTo>
                <a:lnTo>
                  <a:pt x="14311" y="30622"/>
                </a:lnTo>
                <a:lnTo>
                  <a:pt x="14311" y="26419"/>
                </a:lnTo>
                <a:lnTo>
                  <a:pt x="14378" y="26419"/>
                </a:lnTo>
                <a:cubicBezTo>
                  <a:pt x="14378" y="26219"/>
                  <a:pt x="14411" y="26019"/>
                  <a:pt x="14478" y="25852"/>
                </a:cubicBezTo>
                <a:cubicBezTo>
                  <a:pt x="14494" y="25735"/>
                  <a:pt x="14595" y="25677"/>
                  <a:pt x="14695" y="25677"/>
                </a:cubicBezTo>
                <a:close/>
                <a:moveTo>
                  <a:pt x="19448" y="25685"/>
                </a:moveTo>
                <a:cubicBezTo>
                  <a:pt x="19548" y="25718"/>
                  <a:pt x="19615" y="25785"/>
                  <a:pt x="19681" y="25852"/>
                </a:cubicBezTo>
                <a:cubicBezTo>
                  <a:pt x="19748" y="26019"/>
                  <a:pt x="19782" y="26219"/>
                  <a:pt x="19782" y="26419"/>
                </a:cubicBezTo>
                <a:lnTo>
                  <a:pt x="19848" y="26419"/>
                </a:lnTo>
                <a:lnTo>
                  <a:pt x="19848" y="30622"/>
                </a:lnTo>
                <a:lnTo>
                  <a:pt x="19715" y="30622"/>
                </a:lnTo>
                <a:lnTo>
                  <a:pt x="19715" y="30789"/>
                </a:lnTo>
                <a:lnTo>
                  <a:pt x="19214" y="30789"/>
                </a:lnTo>
                <a:lnTo>
                  <a:pt x="19214" y="30622"/>
                </a:lnTo>
                <a:lnTo>
                  <a:pt x="19048" y="30622"/>
                </a:lnTo>
                <a:lnTo>
                  <a:pt x="19048" y="26419"/>
                </a:lnTo>
                <a:lnTo>
                  <a:pt x="19114" y="26419"/>
                </a:lnTo>
                <a:cubicBezTo>
                  <a:pt x="19114" y="26219"/>
                  <a:pt x="19148" y="26019"/>
                  <a:pt x="19214" y="25852"/>
                </a:cubicBezTo>
                <a:cubicBezTo>
                  <a:pt x="19281" y="25785"/>
                  <a:pt x="19348" y="25718"/>
                  <a:pt x="19448" y="25685"/>
                </a:cubicBezTo>
                <a:close/>
                <a:moveTo>
                  <a:pt x="20615" y="25685"/>
                </a:moveTo>
                <a:cubicBezTo>
                  <a:pt x="20682" y="25718"/>
                  <a:pt x="20782" y="25785"/>
                  <a:pt x="20816" y="25852"/>
                </a:cubicBezTo>
                <a:cubicBezTo>
                  <a:pt x="20916" y="26019"/>
                  <a:pt x="20949" y="26219"/>
                  <a:pt x="20949" y="26419"/>
                </a:cubicBezTo>
                <a:lnTo>
                  <a:pt x="20982" y="26419"/>
                </a:lnTo>
                <a:lnTo>
                  <a:pt x="20982" y="30622"/>
                </a:lnTo>
                <a:lnTo>
                  <a:pt x="20849" y="30622"/>
                </a:lnTo>
                <a:lnTo>
                  <a:pt x="20849" y="30789"/>
                </a:lnTo>
                <a:lnTo>
                  <a:pt x="20382" y="30789"/>
                </a:lnTo>
                <a:lnTo>
                  <a:pt x="20382" y="30622"/>
                </a:lnTo>
                <a:lnTo>
                  <a:pt x="20182" y="30622"/>
                </a:lnTo>
                <a:lnTo>
                  <a:pt x="20182" y="26419"/>
                </a:lnTo>
                <a:lnTo>
                  <a:pt x="20282" y="26419"/>
                </a:lnTo>
                <a:cubicBezTo>
                  <a:pt x="20249" y="26219"/>
                  <a:pt x="20315" y="26019"/>
                  <a:pt x="20382" y="25852"/>
                </a:cubicBezTo>
                <a:cubicBezTo>
                  <a:pt x="20415" y="25785"/>
                  <a:pt x="20515" y="25718"/>
                  <a:pt x="20615" y="25685"/>
                </a:cubicBezTo>
                <a:close/>
                <a:moveTo>
                  <a:pt x="21716" y="25685"/>
                </a:moveTo>
                <a:cubicBezTo>
                  <a:pt x="21816" y="25718"/>
                  <a:pt x="21916" y="25785"/>
                  <a:pt x="21950" y="25852"/>
                </a:cubicBezTo>
                <a:cubicBezTo>
                  <a:pt x="22016" y="26019"/>
                  <a:pt x="22083" y="26219"/>
                  <a:pt x="22050" y="26419"/>
                </a:cubicBezTo>
                <a:lnTo>
                  <a:pt x="22117" y="26419"/>
                </a:lnTo>
                <a:lnTo>
                  <a:pt x="22117" y="30622"/>
                </a:lnTo>
                <a:lnTo>
                  <a:pt x="21983" y="30622"/>
                </a:lnTo>
                <a:lnTo>
                  <a:pt x="21983" y="30789"/>
                </a:lnTo>
                <a:lnTo>
                  <a:pt x="21516" y="30789"/>
                </a:lnTo>
                <a:lnTo>
                  <a:pt x="21516" y="30622"/>
                </a:lnTo>
                <a:lnTo>
                  <a:pt x="21349" y="30622"/>
                </a:lnTo>
                <a:lnTo>
                  <a:pt x="21349" y="26419"/>
                </a:lnTo>
                <a:lnTo>
                  <a:pt x="21383" y="26419"/>
                </a:lnTo>
                <a:cubicBezTo>
                  <a:pt x="21383" y="26219"/>
                  <a:pt x="21416" y="26019"/>
                  <a:pt x="21516" y="25852"/>
                </a:cubicBezTo>
                <a:cubicBezTo>
                  <a:pt x="21549" y="25785"/>
                  <a:pt x="21650" y="25718"/>
                  <a:pt x="21716" y="25685"/>
                </a:cubicBezTo>
                <a:close/>
                <a:moveTo>
                  <a:pt x="22884" y="25685"/>
                </a:moveTo>
                <a:cubicBezTo>
                  <a:pt x="22950" y="25718"/>
                  <a:pt x="23051" y="25785"/>
                  <a:pt x="23084" y="25852"/>
                </a:cubicBezTo>
                <a:cubicBezTo>
                  <a:pt x="23184" y="26019"/>
                  <a:pt x="23217" y="26219"/>
                  <a:pt x="23217" y="26419"/>
                </a:cubicBezTo>
                <a:lnTo>
                  <a:pt x="23251" y="26419"/>
                </a:lnTo>
                <a:lnTo>
                  <a:pt x="23251" y="30622"/>
                </a:lnTo>
                <a:lnTo>
                  <a:pt x="23117" y="30622"/>
                </a:lnTo>
                <a:lnTo>
                  <a:pt x="23117" y="30789"/>
                </a:lnTo>
                <a:lnTo>
                  <a:pt x="22650" y="30789"/>
                </a:lnTo>
                <a:lnTo>
                  <a:pt x="22650" y="30622"/>
                </a:lnTo>
                <a:lnTo>
                  <a:pt x="22483" y="30622"/>
                </a:lnTo>
                <a:lnTo>
                  <a:pt x="22483" y="26419"/>
                </a:lnTo>
                <a:lnTo>
                  <a:pt x="22550" y="26419"/>
                </a:lnTo>
                <a:cubicBezTo>
                  <a:pt x="22550" y="26219"/>
                  <a:pt x="22584" y="26019"/>
                  <a:pt x="22650" y="25852"/>
                </a:cubicBezTo>
                <a:cubicBezTo>
                  <a:pt x="22717" y="25785"/>
                  <a:pt x="22784" y="25718"/>
                  <a:pt x="22884" y="25685"/>
                </a:cubicBezTo>
                <a:close/>
                <a:moveTo>
                  <a:pt x="24018" y="25685"/>
                </a:moveTo>
                <a:cubicBezTo>
                  <a:pt x="24118" y="25718"/>
                  <a:pt x="24185" y="25785"/>
                  <a:pt x="24251" y="25852"/>
                </a:cubicBezTo>
                <a:cubicBezTo>
                  <a:pt x="24318" y="26019"/>
                  <a:pt x="24351" y="26219"/>
                  <a:pt x="24351" y="26419"/>
                </a:cubicBezTo>
                <a:lnTo>
                  <a:pt x="24418" y="26419"/>
                </a:lnTo>
                <a:lnTo>
                  <a:pt x="24418" y="30622"/>
                </a:lnTo>
                <a:lnTo>
                  <a:pt x="24251" y="30622"/>
                </a:lnTo>
                <a:lnTo>
                  <a:pt x="24251" y="30789"/>
                </a:lnTo>
                <a:lnTo>
                  <a:pt x="23784" y="30789"/>
                </a:lnTo>
                <a:lnTo>
                  <a:pt x="23784" y="30622"/>
                </a:lnTo>
                <a:lnTo>
                  <a:pt x="23618" y="30622"/>
                </a:lnTo>
                <a:lnTo>
                  <a:pt x="23618" y="26419"/>
                </a:lnTo>
                <a:lnTo>
                  <a:pt x="23684" y="26419"/>
                </a:lnTo>
                <a:cubicBezTo>
                  <a:pt x="23684" y="26219"/>
                  <a:pt x="23718" y="26019"/>
                  <a:pt x="23784" y="25852"/>
                </a:cubicBezTo>
                <a:cubicBezTo>
                  <a:pt x="23851" y="25785"/>
                  <a:pt x="23918" y="25718"/>
                  <a:pt x="24018" y="25685"/>
                </a:cubicBezTo>
                <a:close/>
                <a:moveTo>
                  <a:pt x="25152" y="25685"/>
                </a:moveTo>
                <a:cubicBezTo>
                  <a:pt x="25252" y="25718"/>
                  <a:pt x="25319" y="25785"/>
                  <a:pt x="25386" y="25852"/>
                </a:cubicBezTo>
                <a:cubicBezTo>
                  <a:pt x="25452" y="26019"/>
                  <a:pt x="25486" y="26219"/>
                  <a:pt x="25486" y="26419"/>
                </a:cubicBezTo>
                <a:lnTo>
                  <a:pt x="25552" y="26419"/>
                </a:lnTo>
                <a:lnTo>
                  <a:pt x="25552" y="30622"/>
                </a:lnTo>
                <a:lnTo>
                  <a:pt x="25419" y="30622"/>
                </a:lnTo>
                <a:lnTo>
                  <a:pt x="25419" y="30789"/>
                </a:lnTo>
                <a:lnTo>
                  <a:pt x="24919" y="30789"/>
                </a:lnTo>
                <a:lnTo>
                  <a:pt x="24919" y="30622"/>
                </a:lnTo>
                <a:lnTo>
                  <a:pt x="24752" y="30622"/>
                </a:lnTo>
                <a:lnTo>
                  <a:pt x="24752" y="26419"/>
                </a:lnTo>
                <a:lnTo>
                  <a:pt x="24818" y="26419"/>
                </a:lnTo>
                <a:cubicBezTo>
                  <a:pt x="24818" y="26219"/>
                  <a:pt x="24852" y="26019"/>
                  <a:pt x="24919" y="25852"/>
                </a:cubicBezTo>
                <a:cubicBezTo>
                  <a:pt x="24985" y="25785"/>
                  <a:pt x="25052" y="25718"/>
                  <a:pt x="25152" y="25685"/>
                </a:cubicBezTo>
                <a:close/>
                <a:moveTo>
                  <a:pt x="26286" y="25685"/>
                </a:moveTo>
                <a:cubicBezTo>
                  <a:pt x="26386" y="25718"/>
                  <a:pt x="26486" y="25785"/>
                  <a:pt x="26520" y="25852"/>
                </a:cubicBezTo>
                <a:cubicBezTo>
                  <a:pt x="26586" y="26019"/>
                  <a:pt x="26653" y="26219"/>
                  <a:pt x="26653" y="26419"/>
                </a:cubicBezTo>
                <a:lnTo>
                  <a:pt x="26686" y="26419"/>
                </a:lnTo>
                <a:lnTo>
                  <a:pt x="26686" y="30622"/>
                </a:lnTo>
                <a:lnTo>
                  <a:pt x="26553" y="30622"/>
                </a:lnTo>
                <a:lnTo>
                  <a:pt x="26553" y="30789"/>
                </a:lnTo>
                <a:lnTo>
                  <a:pt x="26086" y="30789"/>
                </a:lnTo>
                <a:lnTo>
                  <a:pt x="26086" y="30622"/>
                </a:lnTo>
                <a:lnTo>
                  <a:pt x="25919" y="30622"/>
                </a:lnTo>
                <a:lnTo>
                  <a:pt x="25919" y="26419"/>
                </a:lnTo>
                <a:lnTo>
                  <a:pt x="25953" y="26419"/>
                </a:lnTo>
                <a:cubicBezTo>
                  <a:pt x="25953" y="26219"/>
                  <a:pt x="25986" y="26019"/>
                  <a:pt x="26086" y="25852"/>
                </a:cubicBezTo>
                <a:cubicBezTo>
                  <a:pt x="26119" y="25785"/>
                  <a:pt x="26219" y="25718"/>
                  <a:pt x="26286" y="25685"/>
                </a:cubicBezTo>
                <a:close/>
                <a:moveTo>
                  <a:pt x="27437" y="25677"/>
                </a:moveTo>
                <a:cubicBezTo>
                  <a:pt x="27537" y="25677"/>
                  <a:pt x="27637" y="25735"/>
                  <a:pt x="27654" y="25852"/>
                </a:cubicBezTo>
                <a:cubicBezTo>
                  <a:pt x="27754" y="26019"/>
                  <a:pt x="27787" y="26219"/>
                  <a:pt x="27787" y="26419"/>
                </a:cubicBezTo>
                <a:lnTo>
                  <a:pt x="27821" y="26419"/>
                </a:lnTo>
                <a:lnTo>
                  <a:pt x="27821" y="30622"/>
                </a:lnTo>
                <a:lnTo>
                  <a:pt x="27687" y="30622"/>
                </a:lnTo>
                <a:lnTo>
                  <a:pt x="27687" y="30789"/>
                </a:lnTo>
                <a:lnTo>
                  <a:pt x="27220" y="30789"/>
                </a:lnTo>
                <a:lnTo>
                  <a:pt x="27220" y="30622"/>
                </a:lnTo>
                <a:lnTo>
                  <a:pt x="27053" y="30622"/>
                </a:lnTo>
                <a:lnTo>
                  <a:pt x="27053" y="26419"/>
                </a:lnTo>
                <a:lnTo>
                  <a:pt x="27120" y="26419"/>
                </a:lnTo>
                <a:cubicBezTo>
                  <a:pt x="27120" y="26219"/>
                  <a:pt x="27153" y="26019"/>
                  <a:pt x="27220" y="25852"/>
                </a:cubicBezTo>
                <a:cubicBezTo>
                  <a:pt x="27237" y="25735"/>
                  <a:pt x="27337" y="25677"/>
                  <a:pt x="27437" y="25677"/>
                </a:cubicBezTo>
                <a:close/>
                <a:moveTo>
                  <a:pt x="31240" y="25691"/>
                </a:moveTo>
                <a:cubicBezTo>
                  <a:pt x="31331" y="25726"/>
                  <a:pt x="31394" y="25789"/>
                  <a:pt x="31457" y="25852"/>
                </a:cubicBezTo>
                <a:cubicBezTo>
                  <a:pt x="31523" y="26019"/>
                  <a:pt x="31557" y="26219"/>
                  <a:pt x="31557" y="26419"/>
                </a:cubicBezTo>
                <a:lnTo>
                  <a:pt x="31623" y="26419"/>
                </a:lnTo>
                <a:lnTo>
                  <a:pt x="31623" y="30622"/>
                </a:lnTo>
                <a:lnTo>
                  <a:pt x="31490" y="30622"/>
                </a:lnTo>
                <a:lnTo>
                  <a:pt x="31490" y="30789"/>
                </a:lnTo>
                <a:lnTo>
                  <a:pt x="30990" y="30789"/>
                </a:lnTo>
                <a:lnTo>
                  <a:pt x="30990" y="30622"/>
                </a:lnTo>
                <a:lnTo>
                  <a:pt x="30823" y="30622"/>
                </a:lnTo>
                <a:lnTo>
                  <a:pt x="30823" y="26419"/>
                </a:lnTo>
                <a:lnTo>
                  <a:pt x="30889" y="26419"/>
                </a:lnTo>
                <a:cubicBezTo>
                  <a:pt x="30889" y="26219"/>
                  <a:pt x="30923" y="26019"/>
                  <a:pt x="30990" y="25852"/>
                </a:cubicBezTo>
                <a:cubicBezTo>
                  <a:pt x="31053" y="25789"/>
                  <a:pt x="31145" y="25726"/>
                  <a:pt x="31240" y="25691"/>
                </a:cubicBezTo>
                <a:close/>
                <a:moveTo>
                  <a:pt x="32357" y="25685"/>
                </a:moveTo>
                <a:cubicBezTo>
                  <a:pt x="32457" y="25718"/>
                  <a:pt x="32557" y="25785"/>
                  <a:pt x="32591" y="25852"/>
                </a:cubicBezTo>
                <a:cubicBezTo>
                  <a:pt x="32691" y="26019"/>
                  <a:pt x="32724" y="26219"/>
                  <a:pt x="32724" y="26419"/>
                </a:cubicBezTo>
                <a:lnTo>
                  <a:pt x="32791" y="26419"/>
                </a:lnTo>
                <a:lnTo>
                  <a:pt x="32791" y="30622"/>
                </a:lnTo>
                <a:lnTo>
                  <a:pt x="32624" y="30622"/>
                </a:lnTo>
                <a:lnTo>
                  <a:pt x="32624" y="30789"/>
                </a:lnTo>
                <a:lnTo>
                  <a:pt x="32157" y="30789"/>
                </a:lnTo>
                <a:lnTo>
                  <a:pt x="32157" y="30622"/>
                </a:lnTo>
                <a:lnTo>
                  <a:pt x="31990" y="30622"/>
                </a:lnTo>
                <a:lnTo>
                  <a:pt x="31990" y="26419"/>
                </a:lnTo>
                <a:lnTo>
                  <a:pt x="32024" y="26419"/>
                </a:lnTo>
                <a:cubicBezTo>
                  <a:pt x="32024" y="26219"/>
                  <a:pt x="32090" y="26019"/>
                  <a:pt x="32157" y="25852"/>
                </a:cubicBezTo>
                <a:cubicBezTo>
                  <a:pt x="32190" y="25785"/>
                  <a:pt x="32290" y="25718"/>
                  <a:pt x="32357" y="25685"/>
                </a:cubicBezTo>
                <a:close/>
                <a:moveTo>
                  <a:pt x="33525" y="25685"/>
                </a:moveTo>
                <a:cubicBezTo>
                  <a:pt x="33625" y="25718"/>
                  <a:pt x="33691" y="25785"/>
                  <a:pt x="33758" y="25852"/>
                </a:cubicBezTo>
                <a:cubicBezTo>
                  <a:pt x="33825" y="26019"/>
                  <a:pt x="33858" y="26219"/>
                  <a:pt x="33858" y="26419"/>
                </a:cubicBezTo>
                <a:lnTo>
                  <a:pt x="33925" y="26419"/>
                </a:lnTo>
                <a:lnTo>
                  <a:pt x="33925" y="30622"/>
                </a:lnTo>
                <a:lnTo>
                  <a:pt x="33792" y="30622"/>
                </a:lnTo>
                <a:lnTo>
                  <a:pt x="33792" y="30789"/>
                </a:lnTo>
                <a:lnTo>
                  <a:pt x="33291" y="30789"/>
                </a:lnTo>
                <a:lnTo>
                  <a:pt x="33291" y="30622"/>
                </a:lnTo>
                <a:lnTo>
                  <a:pt x="33124" y="30622"/>
                </a:lnTo>
                <a:lnTo>
                  <a:pt x="33124" y="26419"/>
                </a:lnTo>
                <a:lnTo>
                  <a:pt x="33191" y="26419"/>
                </a:lnTo>
                <a:cubicBezTo>
                  <a:pt x="33191" y="26219"/>
                  <a:pt x="33224" y="26019"/>
                  <a:pt x="33291" y="25852"/>
                </a:cubicBezTo>
                <a:cubicBezTo>
                  <a:pt x="33358" y="25785"/>
                  <a:pt x="33425" y="25718"/>
                  <a:pt x="33525" y="25685"/>
                </a:cubicBezTo>
                <a:close/>
                <a:moveTo>
                  <a:pt x="34659" y="25685"/>
                </a:moveTo>
                <a:cubicBezTo>
                  <a:pt x="34759" y="25718"/>
                  <a:pt x="34826" y="25785"/>
                  <a:pt x="34892" y="25852"/>
                </a:cubicBezTo>
                <a:cubicBezTo>
                  <a:pt x="34959" y="26019"/>
                  <a:pt x="34992" y="26219"/>
                  <a:pt x="34992" y="26419"/>
                </a:cubicBezTo>
                <a:lnTo>
                  <a:pt x="35059" y="26419"/>
                </a:lnTo>
                <a:lnTo>
                  <a:pt x="35059" y="30622"/>
                </a:lnTo>
                <a:lnTo>
                  <a:pt x="34892" y="30622"/>
                </a:lnTo>
                <a:lnTo>
                  <a:pt x="34892" y="30789"/>
                </a:lnTo>
                <a:lnTo>
                  <a:pt x="34459" y="30789"/>
                </a:lnTo>
                <a:lnTo>
                  <a:pt x="34459" y="30622"/>
                </a:lnTo>
                <a:lnTo>
                  <a:pt x="34259" y="30622"/>
                </a:lnTo>
                <a:lnTo>
                  <a:pt x="34259" y="26419"/>
                </a:lnTo>
                <a:lnTo>
                  <a:pt x="34325" y="26419"/>
                </a:lnTo>
                <a:cubicBezTo>
                  <a:pt x="34325" y="26219"/>
                  <a:pt x="34359" y="26019"/>
                  <a:pt x="34425" y="25852"/>
                </a:cubicBezTo>
                <a:cubicBezTo>
                  <a:pt x="34492" y="25785"/>
                  <a:pt x="34559" y="25718"/>
                  <a:pt x="34659" y="25685"/>
                </a:cubicBezTo>
                <a:close/>
                <a:moveTo>
                  <a:pt x="35806" y="25677"/>
                </a:moveTo>
                <a:cubicBezTo>
                  <a:pt x="35910" y="25677"/>
                  <a:pt x="36010" y="25735"/>
                  <a:pt x="36027" y="25852"/>
                </a:cubicBezTo>
                <a:cubicBezTo>
                  <a:pt x="36093" y="26019"/>
                  <a:pt x="36127" y="26219"/>
                  <a:pt x="36127" y="26419"/>
                </a:cubicBezTo>
                <a:lnTo>
                  <a:pt x="36193" y="26419"/>
                </a:lnTo>
                <a:lnTo>
                  <a:pt x="36193" y="30622"/>
                </a:lnTo>
                <a:lnTo>
                  <a:pt x="36060" y="30622"/>
                </a:lnTo>
                <a:lnTo>
                  <a:pt x="36060" y="30789"/>
                </a:lnTo>
                <a:lnTo>
                  <a:pt x="35560" y="30789"/>
                </a:lnTo>
                <a:lnTo>
                  <a:pt x="35560" y="30622"/>
                </a:lnTo>
                <a:lnTo>
                  <a:pt x="35393" y="30622"/>
                </a:lnTo>
                <a:lnTo>
                  <a:pt x="35393" y="26419"/>
                </a:lnTo>
                <a:lnTo>
                  <a:pt x="35459" y="26419"/>
                </a:lnTo>
                <a:cubicBezTo>
                  <a:pt x="35459" y="26219"/>
                  <a:pt x="35493" y="26019"/>
                  <a:pt x="35560" y="25852"/>
                </a:cubicBezTo>
                <a:cubicBezTo>
                  <a:pt x="35593" y="25735"/>
                  <a:pt x="35701" y="25677"/>
                  <a:pt x="35806" y="25677"/>
                </a:cubicBezTo>
                <a:close/>
                <a:moveTo>
                  <a:pt x="36944" y="25677"/>
                </a:moveTo>
                <a:cubicBezTo>
                  <a:pt x="37044" y="25677"/>
                  <a:pt x="37144" y="25735"/>
                  <a:pt x="37161" y="25852"/>
                </a:cubicBezTo>
                <a:cubicBezTo>
                  <a:pt x="37227" y="26019"/>
                  <a:pt x="37294" y="26219"/>
                  <a:pt x="37261" y="26419"/>
                </a:cubicBezTo>
                <a:lnTo>
                  <a:pt x="37361" y="26419"/>
                </a:lnTo>
                <a:lnTo>
                  <a:pt x="37361" y="30622"/>
                </a:lnTo>
                <a:lnTo>
                  <a:pt x="37227" y="30622"/>
                </a:lnTo>
                <a:lnTo>
                  <a:pt x="37227" y="30789"/>
                </a:lnTo>
                <a:lnTo>
                  <a:pt x="36727" y="30789"/>
                </a:lnTo>
                <a:lnTo>
                  <a:pt x="36727" y="30622"/>
                </a:lnTo>
                <a:lnTo>
                  <a:pt x="36560" y="30622"/>
                </a:lnTo>
                <a:lnTo>
                  <a:pt x="36560" y="26419"/>
                </a:lnTo>
                <a:lnTo>
                  <a:pt x="36594" y="26419"/>
                </a:lnTo>
                <a:cubicBezTo>
                  <a:pt x="36594" y="26219"/>
                  <a:pt x="36627" y="26019"/>
                  <a:pt x="36727" y="25852"/>
                </a:cubicBezTo>
                <a:cubicBezTo>
                  <a:pt x="36744" y="25735"/>
                  <a:pt x="36844" y="25677"/>
                  <a:pt x="36944" y="25677"/>
                </a:cubicBezTo>
                <a:close/>
                <a:moveTo>
                  <a:pt x="38128" y="25685"/>
                </a:moveTo>
                <a:cubicBezTo>
                  <a:pt x="38195" y="25718"/>
                  <a:pt x="38295" y="25785"/>
                  <a:pt x="38328" y="25852"/>
                </a:cubicBezTo>
                <a:cubicBezTo>
                  <a:pt x="38428" y="26019"/>
                  <a:pt x="38462" y="26219"/>
                  <a:pt x="38462" y="26419"/>
                </a:cubicBezTo>
                <a:lnTo>
                  <a:pt x="38495" y="26419"/>
                </a:lnTo>
                <a:lnTo>
                  <a:pt x="38495" y="30622"/>
                </a:lnTo>
                <a:lnTo>
                  <a:pt x="38362" y="30622"/>
                </a:lnTo>
                <a:lnTo>
                  <a:pt x="38362" y="30789"/>
                </a:lnTo>
                <a:lnTo>
                  <a:pt x="37895" y="30789"/>
                </a:lnTo>
                <a:lnTo>
                  <a:pt x="37895" y="30622"/>
                </a:lnTo>
                <a:lnTo>
                  <a:pt x="37694" y="30622"/>
                </a:lnTo>
                <a:lnTo>
                  <a:pt x="37694" y="26419"/>
                </a:lnTo>
                <a:lnTo>
                  <a:pt x="37794" y="26419"/>
                </a:lnTo>
                <a:cubicBezTo>
                  <a:pt x="37761" y="26219"/>
                  <a:pt x="37828" y="26019"/>
                  <a:pt x="37895" y="25852"/>
                </a:cubicBezTo>
                <a:cubicBezTo>
                  <a:pt x="37928" y="25785"/>
                  <a:pt x="38028" y="25718"/>
                  <a:pt x="38128" y="25685"/>
                </a:cubicBezTo>
                <a:close/>
                <a:moveTo>
                  <a:pt x="39229" y="25685"/>
                </a:moveTo>
                <a:cubicBezTo>
                  <a:pt x="39329" y="25718"/>
                  <a:pt x="39396" y="25785"/>
                  <a:pt x="39462" y="25852"/>
                </a:cubicBezTo>
                <a:cubicBezTo>
                  <a:pt x="39529" y="26019"/>
                  <a:pt x="39562" y="26219"/>
                  <a:pt x="39562" y="26419"/>
                </a:cubicBezTo>
                <a:lnTo>
                  <a:pt x="39629" y="26419"/>
                </a:lnTo>
                <a:lnTo>
                  <a:pt x="39629" y="30622"/>
                </a:lnTo>
                <a:lnTo>
                  <a:pt x="39462" y="30622"/>
                </a:lnTo>
                <a:lnTo>
                  <a:pt x="39462" y="30789"/>
                </a:lnTo>
                <a:lnTo>
                  <a:pt x="39029" y="30789"/>
                </a:lnTo>
                <a:lnTo>
                  <a:pt x="39029" y="30622"/>
                </a:lnTo>
                <a:lnTo>
                  <a:pt x="38829" y="30622"/>
                </a:lnTo>
                <a:lnTo>
                  <a:pt x="38829" y="26419"/>
                </a:lnTo>
                <a:lnTo>
                  <a:pt x="38895" y="26419"/>
                </a:lnTo>
                <a:cubicBezTo>
                  <a:pt x="38895" y="26219"/>
                  <a:pt x="38929" y="26019"/>
                  <a:pt x="38995" y="25852"/>
                </a:cubicBezTo>
                <a:cubicBezTo>
                  <a:pt x="39062" y="25785"/>
                  <a:pt x="39129" y="25718"/>
                  <a:pt x="39229" y="25685"/>
                </a:cubicBezTo>
                <a:close/>
                <a:moveTo>
                  <a:pt x="15579" y="31089"/>
                </a:moveTo>
                <a:lnTo>
                  <a:pt x="15579" y="32056"/>
                </a:lnTo>
                <a:lnTo>
                  <a:pt x="6105" y="32056"/>
                </a:lnTo>
                <a:lnTo>
                  <a:pt x="6105" y="31089"/>
                </a:lnTo>
                <a:close/>
                <a:moveTo>
                  <a:pt x="28421" y="31089"/>
                </a:moveTo>
                <a:lnTo>
                  <a:pt x="28421" y="32056"/>
                </a:lnTo>
                <a:lnTo>
                  <a:pt x="17346" y="32056"/>
                </a:lnTo>
                <a:lnTo>
                  <a:pt x="17346" y="31089"/>
                </a:lnTo>
                <a:close/>
                <a:moveTo>
                  <a:pt x="39796" y="31089"/>
                </a:moveTo>
                <a:lnTo>
                  <a:pt x="39796" y="32056"/>
                </a:lnTo>
                <a:lnTo>
                  <a:pt x="30689" y="32056"/>
                </a:lnTo>
                <a:lnTo>
                  <a:pt x="30689" y="31089"/>
                </a:lnTo>
                <a:close/>
                <a:moveTo>
                  <a:pt x="3370" y="45900"/>
                </a:moveTo>
                <a:cubicBezTo>
                  <a:pt x="3470" y="45933"/>
                  <a:pt x="3570" y="46000"/>
                  <a:pt x="3670" y="46100"/>
                </a:cubicBezTo>
                <a:cubicBezTo>
                  <a:pt x="3737" y="46267"/>
                  <a:pt x="3803" y="46467"/>
                  <a:pt x="3803" y="46667"/>
                </a:cubicBezTo>
                <a:lnTo>
                  <a:pt x="4004" y="46667"/>
                </a:lnTo>
                <a:lnTo>
                  <a:pt x="4037" y="47434"/>
                </a:lnTo>
                <a:lnTo>
                  <a:pt x="4037" y="48835"/>
                </a:lnTo>
                <a:lnTo>
                  <a:pt x="3837" y="48835"/>
                </a:lnTo>
                <a:cubicBezTo>
                  <a:pt x="3837" y="48935"/>
                  <a:pt x="3770" y="48968"/>
                  <a:pt x="3670" y="49102"/>
                </a:cubicBezTo>
                <a:cubicBezTo>
                  <a:pt x="3603" y="49202"/>
                  <a:pt x="3503" y="49269"/>
                  <a:pt x="3403" y="49302"/>
                </a:cubicBezTo>
                <a:cubicBezTo>
                  <a:pt x="3303" y="49269"/>
                  <a:pt x="3203" y="49202"/>
                  <a:pt x="3136" y="49135"/>
                </a:cubicBezTo>
                <a:cubicBezTo>
                  <a:pt x="3036" y="48968"/>
                  <a:pt x="3003" y="48935"/>
                  <a:pt x="3003" y="48835"/>
                </a:cubicBezTo>
                <a:lnTo>
                  <a:pt x="2769" y="48835"/>
                </a:lnTo>
                <a:lnTo>
                  <a:pt x="2769" y="46667"/>
                </a:lnTo>
                <a:lnTo>
                  <a:pt x="2970" y="46667"/>
                </a:lnTo>
                <a:cubicBezTo>
                  <a:pt x="2970" y="46467"/>
                  <a:pt x="3003" y="46267"/>
                  <a:pt x="3103" y="46100"/>
                </a:cubicBezTo>
                <a:cubicBezTo>
                  <a:pt x="3170" y="46000"/>
                  <a:pt x="3270" y="45933"/>
                  <a:pt x="3370" y="45900"/>
                </a:cubicBezTo>
                <a:close/>
                <a:moveTo>
                  <a:pt x="9808" y="34692"/>
                </a:moveTo>
                <a:cubicBezTo>
                  <a:pt x="9808" y="34692"/>
                  <a:pt x="14778" y="36226"/>
                  <a:pt x="14778" y="39829"/>
                </a:cubicBezTo>
                <a:lnTo>
                  <a:pt x="14778" y="46233"/>
                </a:lnTo>
                <a:cubicBezTo>
                  <a:pt x="14845" y="46367"/>
                  <a:pt x="14878" y="46533"/>
                  <a:pt x="14878" y="46700"/>
                </a:cubicBezTo>
                <a:lnTo>
                  <a:pt x="15078" y="46700"/>
                </a:lnTo>
                <a:lnTo>
                  <a:pt x="15078" y="47434"/>
                </a:lnTo>
                <a:lnTo>
                  <a:pt x="15078" y="48835"/>
                </a:lnTo>
                <a:lnTo>
                  <a:pt x="14878" y="48835"/>
                </a:lnTo>
                <a:cubicBezTo>
                  <a:pt x="14878" y="48935"/>
                  <a:pt x="14845" y="48968"/>
                  <a:pt x="14745" y="49102"/>
                </a:cubicBezTo>
                <a:cubicBezTo>
                  <a:pt x="14678" y="49202"/>
                  <a:pt x="14578" y="49269"/>
                  <a:pt x="14444" y="49302"/>
                </a:cubicBezTo>
                <a:cubicBezTo>
                  <a:pt x="14344" y="49269"/>
                  <a:pt x="14244" y="49202"/>
                  <a:pt x="14178" y="49135"/>
                </a:cubicBezTo>
                <a:cubicBezTo>
                  <a:pt x="14077" y="48968"/>
                  <a:pt x="14044" y="48935"/>
                  <a:pt x="14044" y="48835"/>
                </a:cubicBezTo>
                <a:lnTo>
                  <a:pt x="13811" y="48835"/>
                </a:lnTo>
                <a:lnTo>
                  <a:pt x="13811" y="47201"/>
                </a:lnTo>
                <a:lnTo>
                  <a:pt x="13510" y="47201"/>
                </a:lnTo>
                <a:lnTo>
                  <a:pt x="13510" y="48835"/>
                </a:lnTo>
                <a:lnTo>
                  <a:pt x="13277" y="48835"/>
                </a:lnTo>
                <a:cubicBezTo>
                  <a:pt x="13277" y="48935"/>
                  <a:pt x="13244" y="48968"/>
                  <a:pt x="13143" y="49102"/>
                </a:cubicBezTo>
                <a:cubicBezTo>
                  <a:pt x="13077" y="49202"/>
                  <a:pt x="12977" y="49269"/>
                  <a:pt x="12877" y="49302"/>
                </a:cubicBezTo>
                <a:cubicBezTo>
                  <a:pt x="12777" y="49269"/>
                  <a:pt x="12676" y="49202"/>
                  <a:pt x="12610" y="49135"/>
                </a:cubicBezTo>
                <a:cubicBezTo>
                  <a:pt x="12510" y="48968"/>
                  <a:pt x="12443" y="48935"/>
                  <a:pt x="12443" y="48835"/>
                </a:cubicBezTo>
                <a:lnTo>
                  <a:pt x="12243" y="48835"/>
                </a:lnTo>
                <a:lnTo>
                  <a:pt x="12243" y="47201"/>
                </a:lnTo>
                <a:lnTo>
                  <a:pt x="11943" y="47201"/>
                </a:lnTo>
                <a:lnTo>
                  <a:pt x="11943" y="48835"/>
                </a:lnTo>
                <a:lnTo>
                  <a:pt x="11709" y="48835"/>
                </a:lnTo>
                <a:cubicBezTo>
                  <a:pt x="11709" y="48935"/>
                  <a:pt x="11676" y="48968"/>
                  <a:pt x="11576" y="49102"/>
                </a:cubicBezTo>
                <a:cubicBezTo>
                  <a:pt x="11509" y="49202"/>
                  <a:pt x="11409" y="49269"/>
                  <a:pt x="11309" y="49302"/>
                </a:cubicBezTo>
                <a:cubicBezTo>
                  <a:pt x="11175" y="49269"/>
                  <a:pt x="11109" y="49202"/>
                  <a:pt x="11042" y="49135"/>
                </a:cubicBezTo>
                <a:cubicBezTo>
                  <a:pt x="10909" y="48968"/>
                  <a:pt x="10875" y="48935"/>
                  <a:pt x="10875" y="48835"/>
                </a:cubicBezTo>
                <a:lnTo>
                  <a:pt x="10675" y="48835"/>
                </a:lnTo>
                <a:lnTo>
                  <a:pt x="10675" y="47201"/>
                </a:lnTo>
                <a:lnTo>
                  <a:pt x="10375" y="47201"/>
                </a:lnTo>
                <a:lnTo>
                  <a:pt x="10375" y="48835"/>
                </a:lnTo>
                <a:lnTo>
                  <a:pt x="10141" y="48835"/>
                </a:lnTo>
                <a:cubicBezTo>
                  <a:pt x="10141" y="48935"/>
                  <a:pt x="10108" y="48968"/>
                  <a:pt x="10008" y="49102"/>
                </a:cubicBezTo>
                <a:cubicBezTo>
                  <a:pt x="9941" y="49202"/>
                  <a:pt x="9841" y="49269"/>
                  <a:pt x="9741" y="49302"/>
                </a:cubicBezTo>
                <a:cubicBezTo>
                  <a:pt x="9608" y="49269"/>
                  <a:pt x="9541" y="49202"/>
                  <a:pt x="9474" y="49135"/>
                </a:cubicBezTo>
                <a:cubicBezTo>
                  <a:pt x="9341" y="48968"/>
                  <a:pt x="9307" y="48935"/>
                  <a:pt x="9307" y="48835"/>
                </a:cubicBezTo>
                <a:lnTo>
                  <a:pt x="9107" y="48835"/>
                </a:lnTo>
                <a:lnTo>
                  <a:pt x="9107" y="47201"/>
                </a:lnTo>
                <a:lnTo>
                  <a:pt x="8774" y="47201"/>
                </a:lnTo>
                <a:lnTo>
                  <a:pt x="8774" y="48835"/>
                </a:lnTo>
                <a:lnTo>
                  <a:pt x="8574" y="48835"/>
                </a:lnTo>
                <a:cubicBezTo>
                  <a:pt x="8574" y="48935"/>
                  <a:pt x="8540" y="48968"/>
                  <a:pt x="8440" y="49102"/>
                </a:cubicBezTo>
                <a:cubicBezTo>
                  <a:pt x="8373" y="49202"/>
                  <a:pt x="8273" y="49269"/>
                  <a:pt x="8140" y="49302"/>
                </a:cubicBezTo>
                <a:cubicBezTo>
                  <a:pt x="8040" y="49269"/>
                  <a:pt x="7940" y="49202"/>
                  <a:pt x="7873" y="49135"/>
                </a:cubicBezTo>
                <a:cubicBezTo>
                  <a:pt x="7773" y="48968"/>
                  <a:pt x="7740" y="48935"/>
                  <a:pt x="7740" y="48835"/>
                </a:cubicBezTo>
                <a:lnTo>
                  <a:pt x="7506" y="48835"/>
                </a:lnTo>
                <a:lnTo>
                  <a:pt x="7506" y="47201"/>
                </a:lnTo>
                <a:lnTo>
                  <a:pt x="7206" y="47201"/>
                </a:lnTo>
                <a:lnTo>
                  <a:pt x="7206" y="48835"/>
                </a:lnTo>
                <a:lnTo>
                  <a:pt x="7006" y="48835"/>
                </a:lnTo>
                <a:cubicBezTo>
                  <a:pt x="7006" y="48935"/>
                  <a:pt x="6972" y="48968"/>
                  <a:pt x="6839" y="49102"/>
                </a:cubicBezTo>
                <a:cubicBezTo>
                  <a:pt x="6772" y="49202"/>
                  <a:pt x="6672" y="49269"/>
                  <a:pt x="6572" y="49302"/>
                </a:cubicBezTo>
                <a:cubicBezTo>
                  <a:pt x="6472" y="49269"/>
                  <a:pt x="6372" y="49202"/>
                  <a:pt x="6305" y="49135"/>
                </a:cubicBezTo>
                <a:cubicBezTo>
                  <a:pt x="6205" y="48968"/>
                  <a:pt x="6172" y="48935"/>
                  <a:pt x="6172" y="48835"/>
                </a:cubicBezTo>
                <a:lnTo>
                  <a:pt x="5938" y="48835"/>
                </a:lnTo>
                <a:lnTo>
                  <a:pt x="5938" y="47201"/>
                </a:lnTo>
                <a:lnTo>
                  <a:pt x="5605" y="47201"/>
                </a:lnTo>
                <a:lnTo>
                  <a:pt x="5605" y="48835"/>
                </a:lnTo>
                <a:lnTo>
                  <a:pt x="5405" y="48835"/>
                </a:lnTo>
                <a:cubicBezTo>
                  <a:pt x="5405" y="48935"/>
                  <a:pt x="5371" y="48968"/>
                  <a:pt x="5271" y="49102"/>
                </a:cubicBezTo>
                <a:cubicBezTo>
                  <a:pt x="5204" y="49202"/>
                  <a:pt x="5104" y="49269"/>
                  <a:pt x="5004" y="49302"/>
                </a:cubicBezTo>
                <a:cubicBezTo>
                  <a:pt x="4871" y="49269"/>
                  <a:pt x="4771" y="49202"/>
                  <a:pt x="4704" y="49135"/>
                </a:cubicBezTo>
                <a:cubicBezTo>
                  <a:pt x="4604" y="48968"/>
                  <a:pt x="4571" y="48935"/>
                  <a:pt x="4571" y="48835"/>
                </a:cubicBezTo>
                <a:lnTo>
                  <a:pt x="4337" y="48835"/>
                </a:lnTo>
                <a:lnTo>
                  <a:pt x="4337" y="46667"/>
                </a:lnTo>
                <a:lnTo>
                  <a:pt x="4571" y="46667"/>
                </a:lnTo>
                <a:cubicBezTo>
                  <a:pt x="4571" y="46467"/>
                  <a:pt x="4604" y="46267"/>
                  <a:pt x="4704" y="46100"/>
                </a:cubicBezTo>
                <a:cubicBezTo>
                  <a:pt x="4737" y="46033"/>
                  <a:pt x="4771" y="46000"/>
                  <a:pt x="4838" y="45966"/>
                </a:cubicBezTo>
                <a:lnTo>
                  <a:pt x="4838" y="39829"/>
                </a:lnTo>
                <a:cubicBezTo>
                  <a:pt x="4838" y="36359"/>
                  <a:pt x="9808" y="34692"/>
                  <a:pt x="9808" y="34692"/>
                </a:cubicBezTo>
                <a:close/>
                <a:moveTo>
                  <a:pt x="16012" y="45900"/>
                </a:moveTo>
                <a:cubicBezTo>
                  <a:pt x="16146" y="45933"/>
                  <a:pt x="16212" y="46000"/>
                  <a:pt x="16279" y="46100"/>
                </a:cubicBezTo>
                <a:cubicBezTo>
                  <a:pt x="16379" y="46267"/>
                  <a:pt x="16446" y="46467"/>
                  <a:pt x="16446" y="46667"/>
                </a:cubicBezTo>
                <a:lnTo>
                  <a:pt x="16646" y="46667"/>
                </a:lnTo>
                <a:lnTo>
                  <a:pt x="16646" y="47434"/>
                </a:lnTo>
                <a:lnTo>
                  <a:pt x="16646" y="48835"/>
                </a:lnTo>
                <a:lnTo>
                  <a:pt x="16446" y="48835"/>
                </a:lnTo>
                <a:cubicBezTo>
                  <a:pt x="16446" y="48935"/>
                  <a:pt x="16412" y="48968"/>
                  <a:pt x="16312" y="49102"/>
                </a:cubicBezTo>
                <a:cubicBezTo>
                  <a:pt x="16246" y="49202"/>
                  <a:pt x="16146" y="49269"/>
                  <a:pt x="16046" y="49302"/>
                </a:cubicBezTo>
                <a:cubicBezTo>
                  <a:pt x="15912" y="49269"/>
                  <a:pt x="15812" y="49202"/>
                  <a:pt x="15745" y="49135"/>
                </a:cubicBezTo>
                <a:cubicBezTo>
                  <a:pt x="15645" y="48968"/>
                  <a:pt x="15612" y="48935"/>
                  <a:pt x="15612" y="48835"/>
                </a:cubicBezTo>
                <a:lnTo>
                  <a:pt x="15378" y="48835"/>
                </a:lnTo>
                <a:lnTo>
                  <a:pt x="15378" y="46667"/>
                </a:lnTo>
                <a:lnTo>
                  <a:pt x="15612" y="46667"/>
                </a:lnTo>
                <a:cubicBezTo>
                  <a:pt x="15612" y="46467"/>
                  <a:pt x="15645" y="46267"/>
                  <a:pt x="15745" y="46100"/>
                </a:cubicBezTo>
                <a:cubicBezTo>
                  <a:pt x="15812" y="46000"/>
                  <a:pt x="15912" y="45933"/>
                  <a:pt x="16012" y="45900"/>
                </a:cubicBezTo>
                <a:close/>
                <a:moveTo>
                  <a:pt x="22884" y="33557"/>
                </a:moveTo>
                <a:cubicBezTo>
                  <a:pt x="26253" y="33557"/>
                  <a:pt x="28988" y="36293"/>
                  <a:pt x="28988" y="39662"/>
                </a:cubicBezTo>
                <a:lnTo>
                  <a:pt x="28988" y="46200"/>
                </a:lnTo>
                <a:cubicBezTo>
                  <a:pt x="29021" y="46367"/>
                  <a:pt x="29055" y="46500"/>
                  <a:pt x="29055" y="46667"/>
                </a:cubicBezTo>
                <a:lnTo>
                  <a:pt x="29288" y="46667"/>
                </a:lnTo>
                <a:lnTo>
                  <a:pt x="29288" y="47434"/>
                </a:lnTo>
                <a:lnTo>
                  <a:pt x="29288" y="48835"/>
                </a:lnTo>
                <a:lnTo>
                  <a:pt x="29088" y="48835"/>
                </a:lnTo>
                <a:cubicBezTo>
                  <a:pt x="29088" y="48935"/>
                  <a:pt x="29055" y="48968"/>
                  <a:pt x="28955" y="49102"/>
                </a:cubicBezTo>
                <a:cubicBezTo>
                  <a:pt x="28888" y="49202"/>
                  <a:pt x="28788" y="49269"/>
                  <a:pt x="28655" y="49302"/>
                </a:cubicBezTo>
                <a:cubicBezTo>
                  <a:pt x="28554" y="49269"/>
                  <a:pt x="28454" y="49202"/>
                  <a:pt x="28388" y="49135"/>
                </a:cubicBezTo>
                <a:cubicBezTo>
                  <a:pt x="28288" y="48968"/>
                  <a:pt x="28254" y="48935"/>
                  <a:pt x="28254" y="48835"/>
                </a:cubicBezTo>
                <a:lnTo>
                  <a:pt x="28021" y="48835"/>
                </a:lnTo>
                <a:lnTo>
                  <a:pt x="28021" y="47201"/>
                </a:lnTo>
                <a:lnTo>
                  <a:pt x="27721" y="47201"/>
                </a:lnTo>
                <a:lnTo>
                  <a:pt x="27721" y="48835"/>
                </a:lnTo>
                <a:lnTo>
                  <a:pt x="27487" y="48835"/>
                </a:lnTo>
                <a:cubicBezTo>
                  <a:pt x="27487" y="48935"/>
                  <a:pt x="27454" y="48968"/>
                  <a:pt x="27354" y="49102"/>
                </a:cubicBezTo>
                <a:cubicBezTo>
                  <a:pt x="27287" y="49202"/>
                  <a:pt x="27187" y="49269"/>
                  <a:pt x="27087" y="49302"/>
                </a:cubicBezTo>
                <a:cubicBezTo>
                  <a:pt x="26987" y="49269"/>
                  <a:pt x="26887" y="49202"/>
                  <a:pt x="26820" y="49135"/>
                </a:cubicBezTo>
                <a:cubicBezTo>
                  <a:pt x="26720" y="48968"/>
                  <a:pt x="26686" y="48935"/>
                  <a:pt x="26686" y="48835"/>
                </a:cubicBezTo>
                <a:lnTo>
                  <a:pt x="26453" y="48835"/>
                </a:lnTo>
                <a:lnTo>
                  <a:pt x="26453" y="47201"/>
                </a:lnTo>
                <a:lnTo>
                  <a:pt x="26119" y="47201"/>
                </a:lnTo>
                <a:lnTo>
                  <a:pt x="26119" y="48835"/>
                </a:lnTo>
                <a:lnTo>
                  <a:pt x="25919" y="48835"/>
                </a:lnTo>
                <a:cubicBezTo>
                  <a:pt x="25919" y="48935"/>
                  <a:pt x="25886" y="48968"/>
                  <a:pt x="25786" y="49102"/>
                </a:cubicBezTo>
                <a:cubicBezTo>
                  <a:pt x="25719" y="49202"/>
                  <a:pt x="25619" y="49269"/>
                  <a:pt x="25519" y="49302"/>
                </a:cubicBezTo>
                <a:cubicBezTo>
                  <a:pt x="25386" y="49269"/>
                  <a:pt x="25319" y="49202"/>
                  <a:pt x="25219" y="49135"/>
                </a:cubicBezTo>
                <a:cubicBezTo>
                  <a:pt x="25119" y="48968"/>
                  <a:pt x="25085" y="48935"/>
                  <a:pt x="25085" y="48835"/>
                </a:cubicBezTo>
                <a:lnTo>
                  <a:pt x="24885" y="48835"/>
                </a:lnTo>
                <a:lnTo>
                  <a:pt x="24885" y="47201"/>
                </a:lnTo>
                <a:lnTo>
                  <a:pt x="24552" y="47201"/>
                </a:lnTo>
                <a:lnTo>
                  <a:pt x="24552" y="48835"/>
                </a:lnTo>
                <a:lnTo>
                  <a:pt x="24351" y="48835"/>
                </a:lnTo>
                <a:cubicBezTo>
                  <a:pt x="24351" y="48935"/>
                  <a:pt x="24318" y="48968"/>
                  <a:pt x="24218" y="49102"/>
                </a:cubicBezTo>
                <a:cubicBezTo>
                  <a:pt x="24151" y="49202"/>
                  <a:pt x="24051" y="49269"/>
                  <a:pt x="23918" y="49302"/>
                </a:cubicBezTo>
                <a:cubicBezTo>
                  <a:pt x="23818" y="49269"/>
                  <a:pt x="23718" y="49202"/>
                  <a:pt x="23651" y="49135"/>
                </a:cubicBezTo>
                <a:cubicBezTo>
                  <a:pt x="23551" y="48968"/>
                  <a:pt x="23518" y="48935"/>
                  <a:pt x="23518" y="48835"/>
                </a:cubicBezTo>
                <a:lnTo>
                  <a:pt x="23284" y="48835"/>
                </a:lnTo>
                <a:lnTo>
                  <a:pt x="23284" y="47201"/>
                </a:lnTo>
                <a:lnTo>
                  <a:pt x="22984" y="47201"/>
                </a:lnTo>
                <a:lnTo>
                  <a:pt x="22984" y="48835"/>
                </a:lnTo>
                <a:lnTo>
                  <a:pt x="22784" y="48835"/>
                </a:lnTo>
                <a:cubicBezTo>
                  <a:pt x="22784" y="48935"/>
                  <a:pt x="22750" y="48968"/>
                  <a:pt x="22617" y="49102"/>
                </a:cubicBezTo>
                <a:cubicBezTo>
                  <a:pt x="22550" y="49202"/>
                  <a:pt x="22450" y="49269"/>
                  <a:pt x="22350" y="49302"/>
                </a:cubicBezTo>
                <a:cubicBezTo>
                  <a:pt x="22250" y="49269"/>
                  <a:pt x="22150" y="49202"/>
                  <a:pt x="22083" y="49135"/>
                </a:cubicBezTo>
                <a:cubicBezTo>
                  <a:pt x="21983" y="48968"/>
                  <a:pt x="21950" y="48935"/>
                  <a:pt x="21950" y="48835"/>
                </a:cubicBezTo>
                <a:lnTo>
                  <a:pt x="21716" y="48835"/>
                </a:lnTo>
                <a:lnTo>
                  <a:pt x="21716" y="47201"/>
                </a:lnTo>
                <a:lnTo>
                  <a:pt x="21383" y="47201"/>
                </a:lnTo>
                <a:lnTo>
                  <a:pt x="21383" y="48835"/>
                </a:lnTo>
                <a:lnTo>
                  <a:pt x="21183" y="48835"/>
                </a:lnTo>
                <a:cubicBezTo>
                  <a:pt x="21183" y="48935"/>
                  <a:pt x="21149" y="48968"/>
                  <a:pt x="21049" y="49102"/>
                </a:cubicBezTo>
                <a:cubicBezTo>
                  <a:pt x="20982" y="49202"/>
                  <a:pt x="20882" y="49269"/>
                  <a:pt x="20782" y="49302"/>
                </a:cubicBezTo>
                <a:cubicBezTo>
                  <a:pt x="20649" y="49269"/>
                  <a:pt x="20582" y="49202"/>
                  <a:pt x="20482" y="49135"/>
                </a:cubicBezTo>
                <a:cubicBezTo>
                  <a:pt x="20382" y="48968"/>
                  <a:pt x="20349" y="48935"/>
                  <a:pt x="20349" y="48835"/>
                </a:cubicBezTo>
                <a:lnTo>
                  <a:pt x="20115" y="48835"/>
                </a:lnTo>
                <a:lnTo>
                  <a:pt x="20115" y="47201"/>
                </a:lnTo>
                <a:lnTo>
                  <a:pt x="19815" y="47201"/>
                </a:lnTo>
                <a:lnTo>
                  <a:pt x="19815" y="48835"/>
                </a:lnTo>
                <a:lnTo>
                  <a:pt x="19615" y="48835"/>
                </a:lnTo>
                <a:cubicBezTo>
                  <a:pt x="19615" y="48935"/>
                  <a:pt x="19581" y="48968"/>
                  <a:pt x="19481" y="49102"/>
                </a:cubicBezTo>
                <a:cubicBezTo>
                  <a:pt x="19415" y="49202"/>
                  <a:pt x="19315" y="49269"/>
                  <a:pt x="19181" y="49302"/>
                </a:cubicBezTo>
                <a:cubicBezTo>
                  <a:pt x="19081" y="49269"/>
                  <a:pt x="18981" y="49202"/>
                  <a:pt x="18914" y="49135"/>
                </a:cubicBezTo>
                <a:cubicBezTo>
                  <a:pt x="18814" y="48968"/>
                  <a:pt x="18781" y="48935"/>
                  <a:pt x="18781" y="48835"/>
                </a:cubicBezTo>
                <a:lnTo>
                  <a:pt x="18547" y="48835"/>
                </a:lnTo>
                <a:lnTo>
                  <a:pt x="18547" y="47201"/>
                </a:lnTo>
                <a:lnTo>
                  <a:pt x="18247" y="47201"/>
                </a:lnTo>
                <a:lnTo>
                  <a:pt x="18247" y="48835"/>
                </a:lnTo>
                <a:lnTo>
                  <a:pt x="18014" y="48835"/>
                </a:lnTo>
                <a:cubicBezTo>
                  <a:pt x="18014" y="48935"/>
                  <a:pt x="17980" y="48968"/>
                  <a:pt x="17880" y="49102"/>
                </a:cubicBezTo>
                <a:cubicBezTo>
                  <a:pt x="17813" y="49202"/>
                  <a:pt x="17713" y="49269"/>
                  <a:pt x="17613" y="49302"/>
                </a:cubicBezTo>
                <a:cubicBezTo>
                  <a:pt x="17513" y="49269"/>
                  <a:pt x="17413" y="49202"/>
                  <a:pt x="17346" y="49135"/>
                </a:cubicBezTo>
                <a:cubicBezTo>
                  <a:pt x="17246" y="48968"/>
                  <a:pt x="17213" y="48935"/>
                  <a:pt x="17213" y="48835"/>
                </a:cubicBezTo>
                <a:lnTo>
                  <a:pt x="16980" y="48835"/>
                </a:lnTo>
                <a:lnTo>
                  <a:pt x="16980" y="47201"/>
                </a:lnTo>
                <a:lnTo>
                  <a:pt x="16779" y="47201"/>
                </a:lnTo>
                <a:lnTo>
                  <a:pt x="16779" y="39662"/>
                </a:lnTo>
                <a:cubicBezTo>
                  <a:pt x="16779" y="36293"/>
                  <a:pt x="19515" y="33557"/>
                  <a:pt x="22884" y="33557"/>
                </a:cubicBezTo>
                <a:close/>
                <a:moveTo>
                  <a:pt x="30222" y="45900"/>
                </a:moveTo>
                <a:cubicBezTo>
                  <a:pt x="30356" y="45933"/>
                  <a:pt x="30456" y="46000"/>
                  <a:pt x="30523" y="46100"/>
                </a:cubicBezTo>
                <a:cubicBezTo>
                  <a:pt x="30589" y="46267"/>
                  <a:pt x="30656" y="46467"/>
                  <a:pt x="30656" y="46667"/>
                </a:cubicBezTo>
                <a:lnTo>
                  <a:pt x="30856" y="46667"/>
                </a:lnTo>
                <a:lnTo>
                  <a:pt x="30856" y="47434"/>
                </a:lnTo>
                <a:lnTo>
                  <a:pt x="30856" y="48835"/>
                </a:lnTo>
                <a:lnTo>
                  <a:pt x="30656" y="48835"/>
                </a:lnTo>
                <a:cubicBezTo>
                  <a:pt x="30656" y="48935"/>
                  <a:pt x="30623" y="48968"/>
                  <a:pt x="30523" y="49102"/>
                </a:cubicBezTo>
                <a:cubicBezTo>
                  <a:pt x="30456" y="49202"/>
                  <a:pt x="30356" y="49269"/>
                  <a:pt x="30256" y="49302"/>
                </a:cubicBezTo>
                <a:cubicBezTo>
                  <a:pt x="30156" y="49269"/>
                  <a:pt x="30056" y="49202"/>
                  <a:pt x="29955" y="49135"/>
                </a:cubicBezTo>
                <a:cubicBezTo>
                  <a:pt x="29855" y="48968"/>
                  <a:pt x="29822" y="48935"/>
                  <a:pt x="29822" y="48835"/>
                </a:cubicBezTo>
                <a:lnTo>
                  <a:pt x="29622" y="48835"/>
                </a:lnTo>
                <a:lnTo>
                  <a:pt x="29622" y="46667"/>
                </a:lnTo>
                <a:lnTo>
                  <a:pt x="29822" y="46667"/>
                </a:lnTo>
                <a:cubicBezTo>
                  <a:pt x="29822" y="46467"/>
                  <a:pt x="29855" y="46267"/>
                  <a:pt x="29955" y="46100"/>
                </a:cubicBezTo>
                <a:cubicBezTo>
                  <a:pt x="30022" y="46000"/>
                  <a:pt x="30122" y="45933"/>
                  <a:pt x="30222" y="45900"/>
                </a:cubicBezTo>
                <a:close/>
                <a:moveTo>
                  <a:pt x="36293" y="34692"/>
                </a:moveTo>
                <a:cubicBezTo>
                  <a:pt x="36293" y="34692"/>
                  <a:pt x="41264" y="36226"/>
                  <a:pt x="41264" y="39829"/>
                </a:cubicBezTo>
                <a:lnTo>
                  <a:pt x="41264" y="45933"/>
                </a:lnTo>
                <a:lnTo>
                  <a:pt x="41297" y="45933"/>
                </a:lnTo>
                <a:cubicBezTo>
                  <a:pt x="41397" y="45966"/>
                  <a:pt x="41497" y="46033"/>
                  <a:pt x="41564" y="46133"/>
                </a:cubicBezTo>
                <a:cubicBezTo>
                  <a:pt x="41664" y="46300"/>
                  <a:pt x="41697" y="46500"/>
                  <a:pt x="41697" y="46700"/>
                </a:cubicBezTo>
                <a:lnTo>
                  <a:pt x="41964" y="46700"/>
                </a:lnTo>
                <a:lnTo>
                  <a:pt x="41964" y="47467"/>
                </a:lnTo>
                <a:lnTo>
                  <a:pt x="41964" y="48835"/>
                </a:lnTo>
                <a:lnTo>
                  <a:pt x="41731" y="48835"/>
                </a:lnTo>
                <a:cubicBezTo>
                  <a:pt x="41731" y="48968"/>
                  <a:pt x="41697" y="48968"/>
                  <a:pt x="41597" y="49135"/>
                </a:cubicBezTo>
                <a:cubicBezTo>
                  <a:pt x="41530" y="49235"/>
                  <a:pt x="41430" y="49302"/>
                  <a:pt x="41330" y="49335"/>
                </a:cubicBezTo>
                <a:cubicBezTo>
                  <a:pt x="41197" y="49302"/>
                  <a:pt x="41130" y="49235"/>
                  <a:pt x="41063" y="49135"/>
                </a:cubicBezTo>
                <a:cubicBezTo>
                  <a:pt x="40930" y="48968"/>
                  <a:pt x="40897" y="48968"/>
                  <a:pt x="40897" y="48835"/>
                </a:cubicBezTo>
                <a:lnTo>
                  <a:pt x="40697" y="48835"/>
                </a:lnTo>
                <a:lnTo>
                  <a:pt x="40697" y="47201"/>
                </a:lnTo>
                <a:lnTo>
                  <a:pt x="40363" y="47201"/>
                </a:lnTo>
                <a:lnTo>
                  <a:pt x="40363" y="48835"/>
                </a:lnTo>
                <a:lnTo>
                  <a:pt x="40163" y="48835"/>
                </a:lnTo>
                <a:cubicBezTo>
                  <a:pt x="40163" y="48968"/>
                  <a:pt x="40129" y="48968"/>
                  <a:pt x="40029" y="49135"/>
                </a:cubicBezTo>
                <a:cubicBezTo>
                  <a:pt x="39963" y="49202"/>
                  <a:pt x="39863" y="49302"/>
                  <a:pt x="39763" y="49335"/>
                </a:cubicBezTo>
                <a:cubicBezTo>
                  <a:pt x="39629" y="49302"/>
                  <a:pt x="39529" y="49235"/>
                  <a:pt x="39462" y="49135"/>
                </a:cubicBezTo>
                <a:cubicBezTo>
                  <a:pt x="39362" y="48968"/>
                  <a:pt x="39329" y="48968"/>
                  <a:pt x="39329" y="48835"/>
                </a:cubicBezTo>
                <a:lnTo>
                  <a:pt x="39095" y="48835"/>
                </a:lnTo>
                <a:lnTo>
                  <a:pt x="39095" y="47201"/>
                </a:lnTo>
                <a:lnTo>
                  <a:pt x="38795" y="47201"/>
                </a:lnTo>
                <a:lnTo>
                  <a:pt x="38795" y="48835"/>
                </a:lnTo>
                <a:lnTo>
                  <a:pt x="38562" y="48835"/>
                </a:lnTo>
                <a:cubicBezTo>
                  <a:pt x="38562" y="48968"/>
                  <a:pt x="38562" y="48968"/>
                  <a:pt x="38428" y="49135"/>
                </a:cubicBezTo>
                <a:cubicBezTo>
                  <a:pt x="38362" y="49202"/>
                  <a:pt x="38261" y="49302"/>
                  <a:pt x="38161" y="49335"/>
                </a:cubicBezTo>
                <a:cubicBezTo>
                  <a:pt x="38061" y="49302"/>
                  <a:pt x="37961" y="49235"/>
                  <a:pt x="37895" y="49135"/>
                </a:cubicBezTo>
                <a:cubicBezTo>
                  <a:pt x="37794" y="48968"/>
                  <a:pt x="37761" y="48968"/>
                  <a:pt x="37761" y="48835"/>
                </a:cubicBezTo>
                <a:lnTo>
                  <a:pt x="37528" y="48835"/>
                </a:lnTo>
                <a:lnTo>
                  <a:pt x="37528" y="47201"/>
                </a:lnTo>
                <a:lnTo>
                  <a:pt x="37194" y="47201"/>
                </a:lnTo>
                <a:lnTo>
                  <a:pt x="37194" y="48835"/>
                </a:lnTo>
                <a:lnTo>
                  <a:pt x="36994" y="48835"/>
                </a:lnTo>
                <a:cubicBezTo>
                  <a:pt x="36994" y="48968"/>
                  <a:pt x="36961" y="48968"/>
                  <a:pt x="36860" y="49135"/>
                </a:cubicBezTo>
                <a:cubicBezTo>
                  <a:pt x="36794" y="49202"/>
                  <a:pt x="36694" y="49302"/>
                  <a:pt x="36594" y="49335"/>
                </a:cubicBezTo>
                <a:cubicBezTo>
                  <a:pt x="36460" y="49302"/>
                  <a:pt x="36393" y="49235"/>
                  <a:pt x="36293" y="49135"/>
                </a:cubicBezTo>
                <a:cubicBezTo>
                  <a:pt x="36193" y="48968"/>
                  <a:pt x="36160" y="48968"/>
                  <a:pt x="36160" y="48835"/>
                </a:cubicBezTo>
                <a:lnTo>
                  <a:pt x="35960" y="48835"/>
                </a:lnTo>
                <a:lnTo>
                  <a:pt x="35960" y="47201"/>
                </a:lnTo>
                <a:lnTo>
                  <a:pt x="35626" y="47201"/>
                </a:lnTo>
                <a:lnTo>
                  <a:pt x="35626" y="48835"/>
                </a:lnTo>
                <a:lnTo>
                  <a:pt x="35426" y="48835"/>
                </a:lnTo>
                <a:cubicBezTo>
                  <a:pt x="35426" y="48968"/>
                  <a:pt x="35393" y="48968"/>
                  <a:pt x="35293" y="49135"/>
                </a:cubicBezTo>
                <a:cubicBezTo>
                  <a:pt x="35226" y="49235"/>
                  <a:pt x="35126" y="49302"/>
                  <a:pt x="34992" y="49335"/>
                </a:cubicBezTo>
                <a:cubicBezTo>
                  <a:pt x="34892" y="49302"/>
                  <a:pt x="34792" y="49235"/>
                  <a:pt x="34726" y="49135"/>
                </a:cubicBezTo>
                <a:cubicBezTo>
                  <a:pt x="34626" y="48968"/>
                  <a:pt x="34592" y="48968"/>
                  <a:pt x="34592" y="48835"/>
                </a:cubicBezTo>
                <a:lnTo>
                  <a:pt x="34359" y="48835"/>
                </a:lnTo>
                <a:lnTo>
                  <a:pt x="34359" y="47201"/>
                </a:lnTo>
                <a:lnTo>
                  <a:pt x="34025" y="47201"/>
                </a:lnTo>
                <a:lnTo>
                  <a:pt x="34025" y="48835"/>
                </a:lnTo>
                <a:lnTo>
                  <a:pt x="33825" y="48835"/>
                </a:lnTo>
                <a:cubicBezTo>
                  <a:pt x="33825" y="48968"/>
                  <a:pt x="33792" y="48968"/>
                  <a:pt x="33691" y="49135"/>
                </a:cubicBezTo>
                <a:cubicBezTo>
                  <a:pt x="33591" y="49235"/>
                  <a:pt x="33525" y="49302"/>
                  <a:pt x="33391" y="49335"/>
                </a:cubicBezTo>
                <a:cubicBezTo>
                  <a:pt x="33291" y="49302"/>
                  <a:pt x="33191" y="49235"/>
                  <a:pt x="33124" y="49135"/>
                </a:cubicBezTo>
                <a:cubicBezTo>
                  <a:pt x="33024" y="48968"/>
                  <a:pt x="32991" y="48968"/>
                  <a:pt x="32991" y="48835"/>
                </a:cubicBezTo>
                <a:lnTo>
                  <a:pt x="32791" y="48835"/>
                </a:lnTo>
                <a:lnTo>
                  <a:pt x="32791" y="47201"/>
                </a:lnTo>
                <a:lnTo>
                  <a:pt x="32457" y="47201"/>
                </a:lnTo>
                <a:lnTo>
                  <a:pt x="32457" y="48835"/>
                </a:lnTo>
                <a:lnTo>
                  <a:pt x="32257" y="48835"/>
                </a:lnTo>
                <a:cubicBezTo>
                  <a:pt x="32257" y="48968"/>
                  <a:pt x="32224" y="48968"/>
                  <a:pt x="32124" y="49135"/>
                </a:cubicBezTo>
                <a:cubicBezTo>
                  <a:pt x="32057" y="49202"/>
                  <a:pt x="31957" y="49302"/>
                  <a:pt x="31823" y="49335"/>
                </a:cubicBezTo>
                <a:cubicBezTo>
                  <a:pt x="31723" y="49302"/>
                  <a:pt x="31623" y="49235"/>
                  <a:pt x="31557" y="49135"/>
                </a:cubicBezTo>
                <a:cubicBezTo>
                  <a:pt x="31457" y="48968"/>
                  <a:pt x="31423" y="48968"/>
                  <a:pt x="31423" y="48835"/>
                </a:cubicBezTo>
                <a:lnTo>
                  <a:pt x="31190" y="48835"/>
                </a:lnTo>
                <a:lnTo>
                  <a:pt x="31190" y="46700"/>
                </a:lnTo>
                <a:lnTo>
                  <a:pt x="31323" y="46700"/>
                </a:lnTo>
                <a:lnTo>
                  <a:pt x="31323" y="39829"/>
                </a:lnTo>
                <a:cubicBezTo>
                  <a:pt x="31323" y="36359"/>
                  <a:pt x="36293" y="34692"/>
                  <a:pt x="36293" y="34692"/>
                </a:cubicBezTo>
                <a:close/>
                <a:moveTo>
                  <a:pt x="42898" y="45933"/>
                </a:moveTo>
                <a:cubicBezTo>
                  <a:pt x="42998" y="45933"/>
                  <a:pt x="43098" y="46033"/>
                  <a:pt x="43165" y="46100"/>
                </a:cubicBezTo>
                <a:cubicBezTo>
                  <a:pt x="43265" y="46300"/>
                  <a:pt x="43298" y="46500"/>
                  <a:pt x="43298" y="46700"/>
                </a:cubicBezTo>
                <a:lnTo>
                  <a:pt x="43532" y="46700"/>
                </a:lnTo>
                <a:lnTo>
                  <a:pt x="43532" y="47467"/>
                </a:lnTo>
                <a:lnTo>
                  <a:pt x="43532" y="48835"/>
                </a:lnTo>
                <a:lnTo>
                  <a:pt x="43332" y="48835"/>
                </a:lnTo>
                <a:cubicBezTo>
                  <a:pt x="43332" y="48968"/>
                  <a:pt x="43298" y="48968"/>
                  <a:pt x="43198" y="49135"/>
                </a:cubicBezTo>
                <a:cubicBezTo>
                  <a:pt x="43098" y="49235"/>
                  <a:pt x="42998" y="49302"/>
                  <a:pt x="42898" y="49335"/>
                </a:cubicBezTo>
                <a:cubicBezTo>
                  <a:pt x="42798" y="49302"/>
                  <a:pt x="42698" y="49235"/>
                  <a:pt x="42631" y="49135"/>
                </a:cubicBezTo>
                <a:cubicBezTo>
                  <a:pt x="42531" y="48968"/>
                  <a:pt x="42498" y="48968"/>
                  <a:pt x="42498" y="48835"/>
                </a:cubicBezTo>
                <a:lnTo>
                  <a:pt x="42264" y="48835"/>
                </a:lnTo>
                <a:lnTo>
                  <a:pt x="42264" y="46700"/>
                </a:lnTo>
                <a:lnTo>
                  <a:pt x="42464" y="46700"/>
                </a:lnTo>
                <a:cubicBezTo>
                  <a:pt x="42464" y="46500"/>
                  <a:pt x="42531" y="46300"/>
                  <a:pt x="42598" y="46100"/>
                </a:cubicBezTo>
                <a:cubicBezTo>
                  <a:pt x="42665" y="46033"/>
                  <a:pt x="42765" y="45966"/>
                  <a:pt x="42898" y="45933"/>
                </a:cubicBezTo>
                <a:close/>
                <a:moveTo>
                  <a:pt x="36293" y="51504"/>
                </a:moveTo>
                <a:cubicBezTo>
                  <a:pt x="36293" y="51504"/>
                  <a:pt x="41030" y="55306"/>
                  <a:pt x="41030" y="58876"/>
                </a:cubicBezTo>
                <a:lnTo>
                  <a:pt x="41030" y="65147"/>
                </a:lnTo>
                <a:lnTo>
                  <a:pt x="31557" y="65147"/>
                </a:lnTo>
                <a:lnTo>
                  <a:pt x="31557" y="58876"/>
                </a:lnTo>
                <a:cubicBezTo>
                  <a:pt x="31557" y="55406"/>
                  <a:pt x="36293" y="51504"/>
                  <a:pt x="36293" y="51504"/>
                </a:cubicBezTo>
                <a:close/>
                <a:moveTo>
                  <a:pt x="9808" y="51604"/>
                </a:moveTo>
                <a:cubicBezTo>
                  <a:pt x="9808" y="51604"/>
                  <a:pt x="14544" y="55406"/>
                  <a:pt x="14544" y="59009"/>
                </a:cubicBezTo>
                <a:lnTo>
                  <a:pt x="14544" y="65247"/>
                </a:lnTo>
                <a:lnTo>
                  <a:pt x="5071" y="65247"/>
                </a:lnTo>
                <a:lnTo>
                  <a:pt x="5071" y="59009"/>
                </a:lnTo>
                <a:cubicBezTo>
                  <a:pt x="5071" y="55540"/>
                  <a:pt x="9808" y="51604"/>
                  <a:pt x="9808" y="51604"/>
                </a:cubicBezTo>
                <a:close/>
                <a:moveTo>
                  <a:pt x="22884" y="50336"/>
                </a:moveTo>
                <a:cubicBezTo>
                  <a:pt x="22884" y="50336"/>
                  <a:pt x="28521" y="52504"/>
                  <a:pt x="28521" y="58409"/>
                </a:cubicBezTo>
                <a:lnTo>
                  <a:pt x="28521" y="65247"/>
                </a:lnTo>
                <a:lnTo>
                  <a:pt x="17213" y="65247"/>
                </a:lnTo>
                <a:lnTo>
                  <a:pt x="17213" y="58409"/>
                </a:lnTo>
                <a:cubicBezTo>
                  <a:pt x="17213" y="52237"/>
                  <a:pt x="22884" y="50336"/>
                  <a:pt x="22884" y="50336"/>
                </a:cubicBezTo>
                <a:close/>
                <a:moveTo>
                  <a:pt x="40230" y="0"/>
                </a:moveTo>
                <a:cubicBezTo>
                  <a:pt x="40096" y="0"/>
                  <a:pt x="40029" y="500"/>
                  <a:pt x="39996" y="967"/>
                </a:cubicBezTo>
                <a:cubicBezTo>
                  <a:pt x="39662" y="1168"/>
                  <a:pt x="39462" y="1535"/>
                  <a:pt x="39496" y="1935"/>
                </a:cubicBezTo>
                <a:lnTo>
                  <a:pt x="39329" y="1935"/>
                </a:lnTo>
                <a:lnTo>
                  <a:pt x="39329" y="2902"/>
                </a:lnTo>
                <a:lnTo>
                  <a:pt x="28588" y="2902"/>
                </a:lnTo>
                <a:lnTo>
                  <a:pt x="28588" y="4670"/>
                </a:lnTo>
                <a:lnTo>
                  <a:pt x="28087" y="4670"/>
                </a:lnTo>
                <a:lnTo>
                  <a:pt x="28087" y="6271"/>
                </a:lnTo>
                <a:lnTo>
                  <a:pt x="27620" y="6271"/>
                </a:lnTo>
                <a:lnTo>
                  <a:pt x="27620" y="7405"/>
                </a:lnTo>
                <a:lnTo>
                  <a:pt x="27454" y="7405"/>
                </a:lnTo>
                <a:cubicBezTo>
                  <a:pt x="27087" y="7405"/>
                  <a:pt x="26820" y="7672"/>
                  <a:pt x="26820" y="8039"/>
                </a:cubicBezTo>
                <a:lnTo>
                  <a:pt x="26820" y="22483"/>
                </a:lnTo>
                <a:lnTo>
                  <a:pt x="19114" y="22483"/>
                </a:lnTo>
                <a:lnTo>
                  <a:pt x="19114" y="8039"/>
                </a:lnTo>
                <a:cubicBezTo>
                  <a:pt x="19114" y="7672"/>
                  <a:pt x="18814" y="7372"/>
                  <a:pt x="18481" y="7372"/>
                </a:cubicBezTo>
                <a:lnTo>
                  <a:pt x="18314" y="7372"/>
                </a:lnTo>
                <a:lnTo>
                  <a:pt x="18314" y="6271"/>
                </a:lnTo>
                <a:lnTo>
                  <a:pt x="17813" y="6271"/>
                </a:lnTo>
                <a:lnTo>
                  <a:pt x="17813" y="4670"/>
                </a:lnTo>
                <a:lnTo>
                  <a:pt x="17346" y="4670"/>
                </a:lnTo>
                <a:lnTo>
                  <a:pt x="17346" y="4503"/>
                </a:lnTo>
                <a:lnTo>
                  <a:pt x="4004" y="4503"/>
                </a:lnTo>
                <a:lnTo>
                  <a:pt x="4004" y="4670"/>
                </a:lnTo>
                <a:lnTo>
                  <a:pt x="3670" y="4670"/>
                </a:lnTo>
                <a:lnTo>
                  <a:pt x="3670" y="6271"/>
                </a:lnTo>
                <a:lnTo>
                  <a:pt x="2869" y="6271"/>
                </a:lnTo>
                <a:lnTo>
                  <a:pt x="2869" y="7405"/>
                </a:lnTo>
                <a:cubicBezTo>
                  <a:pt x="2536" y="7405"/>
                  <a:pt x="2236" y="7672"/>
                  <a:pt x="2236" y="8039"/>
                </a:cubicBezTo>
                <a:lnTo>
                  <a:pt x="2236" y="22483"/>
                </a:lnTo>
                <a:lnTo>
                  <a:pt x="1435" y="22483"/>
                </a:lnTo>
                <a:lnTo>
                  <a:pt x="1435" y="41096"/>
                </a:lnTo>
                <a:lnTo>
                  <a:pt x="1" y="41096"/>
                </a:lnTo>
                <a:lnTo>
                  <a:pt x="1" y="65814"/>
                </a:lnTo>
                <a:lnTo>
                  <a:pt x="45767" y="65814"/>
                </a:lnTo>
                <a:lnTo>
                  <a:pt x="45767" y="41096"/>
                </a:lnTo>
                <a:lnTo>
                  <a:pt x="44299" y="41096"/>
                </a:lnTo>
                <a:lnTo>
                  <a:pt x="44299" y="22483"/>
                </a:lnTo>
                <a:lnTo>
                  <a:pt x="43665" y="22483"/>
                </a:lnTo>
                <a:lnTo>
                  <a:pt x="43665" y="8039"/>
                </a:lnTo>
                <a:cubicBezTo>
                  <a:pt x="43665" y="7672"/>
                  <a:pt x="43398" y="7372"/>
                  <a:pt x="43032" y="7372"/>
                </a:cubicBezTo>
                <a:lnTo>
                  <a:pt x="43032" y="6271"/>
                </a:lnTo>
                <a:lnTo>
                  <a:pt x="42231" y="6271"/>
                </a:lnTo>
                <a:lnTo>
                  <a:pt x="42231" y="4670"/>
                </a:lnTo>
                <a:lnTo>
                  <a:pt x="41897" y="4670"/>
                </a:lnTo>
                <a:lnTo>
                  <a:pt x="41897" y="4503"/>
                </a:lnTo>
                <a:lnTo>
                  <a:pt x="28621" y="4503"/>
                </a:lnTo>
                <a:lnTo>
                  <a:pt x="28621" y="4036"/>
                </a:lnTo>
                <a:lnTo>
                  <a:pt x="41897" y="4036"/>
                </a:lnTo>
                <a:lnTo>
                  <a:pt x="41897" y="2902"/>
                </a:lnTo>
                <a:lnTo>
                  <a:pt x="41264" y="2902"/>
                </a:lnTo>
                <a:lnTo>
                  <a:pt x="41264" y="1935"/>
                </a:lnTo>
                <a:lnTo>
                  <a:pt x="40930" y="1935"/>
                </a:lnTo>
                <a:cubicBezTo>
                  <a:pt x="40963" y="1568"/>
                  <a:pt x="40763" y="1201"/>
                  <a:pt x="40430" y="1001"/>
                </a:cubicBezTo>
                <a:cubicBezTo>
                  <a:pt x="40430" y="534"/>
                  <a:pt x="40363" y="0"/>
                  <a:pt x="40230" y="0"/>
                </a:cubicBezTo>
                <a:close/>
              </a:path>
            </a:pathLst>
          </a:custGeom>
          <a:solidFill>
            <a:srgbClr val="FB8F91">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2"/>
          <p:cNvSpPr/>
          <p:nvPr/>
        </p:nvSpPr>
        <p:spPr>
          <a:xfrm>
            <a:off x="0" y="2729651"/>
            <a:ext cx="2414073" cy="2421131"/>
          </a:xfrm>
          <a:custGeom>
            <a:avLst/>
            <a:gdLst/>
            <a:ahLst/>
            <a:cxnLst/>
            <a:rect l="l" t="t" r="r" b="b"/>
            <a:pathLst>
              <a:path w="56775" h="56941" extrusionOk="0">
                <a:moveTo>
                  <a:pt x="26987" y="25385"/>
                </a:moveTo>
                <a:cubicBezTo>
                  <a:pt x="27587" y="25385"/>
                  <a:pt x="28187" y="25785"/>
                  <a:pt x="28187" y="26586"/>
                </a:cubicBezTo>
                <a:lnTo>
                  <a:pt x="28187" y="27153"/>
                </a:lnTo>
                <a:lnTo>
                  <a:pt x="28554" y="27153"/>
                </a:lnTo>
                <a:lnTo>
                  <a:pt x="28554" y="32056"/>
                </a:lnTo>
                <a:lnTo>
                  <a:pt x="25419" y="32056"/>
                </a:lnTo>
                <a:lnTo>
                  <a:pt x="25419" y="27153"/>
                </a:lnTo>
                <a:lnTo>
                  <a:pt x="25786" y="27153"/>
                </a:lnTo>
                <a:lnTo>
                  <a:pt x="25786" y="26586"/>
                </a:lnTo>
                <a:cubicBezTo>
                  <a:pt x="25786" y="25785"/>
                  <a:pt x="26386" y="25385"/>
                  <a:pt x="26987" y="25385"/>
                </a:cubicBezTo>
                <a:close/>
                <a:moveTo>
                  <a:pt x="31323" y="32857"/>
                </a:moveTo>
                <a:lnTo>
                  <a:pt x="31323" y="33891"/>
                </a:lnTo>
                <a:lnTo>
                  <a:pt x="22583" y="33891"/>
                </a:lnTo>
                <a:lnTo>
                  <a:pt x="22617" y="32857"/>
                </a:lnTo>
                <a:close/>
                <a:moveTo>
                  <a:pt x="9274" y="34725"/>
                </a:moveTo>
                <a:cubicBezTo>
                  <a:pt x="9574" y="34725"/>
                  <a:pt x="9874" y="34925"/>
                  <a:pt x="9874" y="35325"/>
                </a:cubicBezTo>
                <a:lnTo>
                  <a:pt x="9874" y="38127"/>
                </a:lnTo>
                <a:lnTo>
                  <a:pt x="8673" y="38127"/>
                </a:lnTo>
                <a:lnTo>
                  <a:pt x="8673" y="35325"/>
                </a:lnTo>
                <a:cubicBezTo>
                  <a:pt x="8673" y="34925"/>
                  <a:pt x="8974" y="34725"/>
                  <a:pt x="9274" y="34725"/>
                </a:cubicBezTo>
                <a:close/>
                <a:moveTo>
                  <a:pt x="11008" y="34725"/>
                </a:moveTo>
                <a:cubicBezTo>
                  <a:pt x="11309" y="34725"/>
                  <a:pt x="11609" y="34925"/>
                  <a:pt x="11609" y="35325"/>
                </a:cubicBezTo>
                <a:lnTo>
                  <a:pt x="11609" y="38127"/>
                </a:lnTo>
                <a:lnTo>
                  <a:pt x="10408" y="38127"/>
                </a:lnTo>
                <a:lnTo>
                  <a:pt x="10408" y="35325"/>
                </a:lnTo>
                <a:cubicBezTo>
                  <a:pt x="10408" y="34925"/>
                  <a:pt x="10708" y="34725"/>
                  <a:pt x="11008" y="34725"/>
                </a:cubicBezTo>
                <a:close/>
                <a:moveTo>
                  <a:pt x="44553" y="34775"/>
                </a:moveTo>
                <a:cubicBezTo>
                  <a:pt x="44841" y="34775"/>
                  <a:pt x="45133" y="34958"/>
                  <a:pt x="45166" y="35325"/>
                </a:cubicBezTo>
                <a:lnTo>
                  <a:pt x="45166" y="38127"/>
                </a:lnTo>
                <a:lnTo>
                  <a:pt x="43965" y="38127"/>
                </a:lnTo>
                <a:lnTo>
                  <a:pt x="43965" y="35325"/>
                </a:lnTo>
                <a:cubicBezTo>
                  <a:pt x="43982" y="34958"/>
                  <a:pt x="44266" y="34775"/>
                  <a:pt x="44553" y="34775"/>
                </a:cubicBezTo>
                <a:close/>
                <a:moveTo>
                  <a:pt x="46300" y="34725"/>
                </a:moveTo>
                <a:cubicBezTo>
                  <a:pt x="46601" y="34725"/>
                  <a:pt x="46901" y="34925"/>
                  <a:pt x="46901" y="35325"/>
                </a:cubicBezTo>
                <a:lnTo>
                  <a:pt x="46901" y="38127"/>
                </a:lnTo>
                <a:lnTo>
                  <a:pt x="45700" y="38127"/>
                </a:lnTo>
                <a:lnTo>
                  <a:pt x="45700" y="35325"/>
                </a:lnTo>
                <a:cubicBezTo>
                  <a:pt x="45700" y="34925"/>
                  <a:pt x="46000" y="34725"/>
                  <a:pt x="46300" y="34725"/>
                </a:cubicBezTo>
                <a:close/>
                <a:moveTo>
                  <a:pt x="12643" y="38694"/>
                </a:moveTo>
                <a:lnTo>
                  <a:pt x="12676" y="39628"/>
                </a:lnTo>
                <a:lnTo>
                  <a:pt x="7573" y="39628"/>
                </a:lnTo>
                <a:lnTo>
                  <a:pt x="7573" y="38694"/>
                </a:lnTo>
                <a:close/>
                <a:moveTo>
                  <a:pt x="47768" y="38694"/>
                </a:moveTo>
                <a:lnTo>
                  <a:pt x="47768" y="39662"/>
                </a:lnTo>
                <a:lnTo>
                  <a:pt x="42698" y="39662"/>
                </a:lnTo>
                <a:lnTo>
                  <a:pt x="42698" y="38694"/>
                </a:lnTo>
                <a:close/>
                <a:moveTo>
                  <a:pt x="19831" y="37027"/>
                </a:moveTo>
                <a:cubicBezTo>
                  <a:pt x="20540" y="37027"/>
                  <a:pt x="21249" y="37494"/>
                  <a:pt x="21249" y="38428"/>
                </a:cubicBezTo>
                <a:lnTo>
                  <a:pt x="21249" y="39128"/>
                </a:lnTo>
                <a:lnTo>
                  <a:pt x="21683" y="39128"/>
                </a:lnTo>
                <a:lnTo>
                  <a:pt x="21683" y="44932"/>
                </a:lnTo>
                <a:lnTo>
                  <a:pt x="17980" y="44932"/>
                </a:lnTo>
                <a:lnTo>
                  <a:pt x="17980" y="39128"/>
                </a:lnTo>
                <a:lnTo>
                  <a:pt x="18414" y="39128"/>
                </a:lnTo>
                <a:lnTo>
                  <a:pt x="18414" y="38428"/>
                </a:lnTo>
                <a:cubicBezTo>
                  <a:pt x="18414" y="37494"/>
                  <a:pt x="19123" y="37027"/>
                  <a:pt x="19831" y="37027"/>
                </a:cubicBezTo>
                <a:close/>
                <a:moveTo>
                  <a:pt x="26970" y="37027"/>
                </a:moveTo>
                <a:cubicBezTo>
                  <a:pt x="27679" y="37027"/>
                  <a:pt x="28388" y="37494"/>
                  <a:pt x="28388" y="38428"/>
                </a:cubicBezTo>
                <a:lnTo>
                  <a:pt x="28388" y="39128"/>
                </a:lnTo>
                <a:lnTo>
                  <a:pt x="28855" y="39128"/>
                </a:lnTo>
                <a:lnTo>
                  <a:pt x="28855" y="44932"/>
                </a:lnTo>
                <a:lnTo>
                  <a:pt x="25119" y="44932"/>
                </a:lnTo>
                <a:lnTo>
                  <a:pt x="25119" y="39128"/>
                </a:lnTo>
                <a:lnTo>
                  <a:pt x="25552" y="39128"/>
                </a:lnTo>
                <a:lnTo>
                  <a:pt x="25552" y="38428"/>
                </a:lnTo>
                <a:cubicBezTo>
                  <a:pt x="25552" y="37494"/>
                  <a:pt x="26261" y="37027"/>
                  <a:pt x="26970" y="37027"/>
                </a:cubicBezTo>
                <a:close/>
                <a:moveTo>
                  <a:pt x="34308" y="37102"/>
                </a:moveTo>
                <a:cubicBezTo>
                  <a:pt x="34992" y="37102"/>
                  <a:pt x="35676" y="37544"/>
                  <a:pt x="35726" y="38428"/>
                </a:cubicBezTo>
                <a:lnTo>
                  <a:pt x="35726" y="39128"/>
                </a:lnTo>
                <a:lnTo>
                  <a:pt x="36160" y="39128"/>
                </a:lnTo>
                <a:lnTo>
                  <a:pt x="36160" y="44932"/>
                </a:lnTo>
                <a:lnTo>
                  <a:pt x="32457" y="44932"/>
                </a:lnTo>
                <a:lnTo>
                  <a:pt x="32457" y="39128"/>
                </a:lnTo>
                <a:lnTo>
                  <a:pt x="32891" y="39128"/>
                </a:lnTo>
                <a:lnTo>
                  <a:pt x="32891" y="38428"/>
                </a:lnTo>
                <a:cubicBezTo>
                  <a:pt x="32941" y="37544"/>
                  <a:pt x="33625" y="37102"/>
                  <a:pt x="34308" y="37102"/>
                </a:cubicBezTo>
                <a:close/>
                <a:moveTo>
                  <a:pt x="52605" y="46900"/>
                </a:moveTo>
                <a:lnTo>
                  <a:pt x="52605" y="48134"/>
                </a:lnTo>
                <a:lnTo>
                  <a:pt x="5038" y="48134"/>
                </a:lnTo>
                <a:lnTo>
                  <a:pt x="5071" y="46900"/>
                </a:lnTo>
                <a:close/>
                <a:moveTo>
                  <a:pt x="7773" y="50069"/>
                </a:moveTo>
                <a:cubicBezTo>
                  <a:pt x="8874" y="50069"/>
                  <a:pt x="9774" y="50336"/>
                  <a:pt x="9774" y="50670"/>
                </a:cubicBezTo>
                <a:lnTo>
                  <a:pt x="9774" y="56907"/>
                </a:lnTo>
                <a:lnTo>
                  <a:pt x="5771" y="56907"/>
                </a:lnTo>
                <a:lnTo>
                  <a:pt x="5771" y="50670"/>
                </a:lnTo>
                <a:cubicBezTo>
                  <a:pt x="5771" y="50336"/>
                  <a:pt x="6672" y="50069"/>
                  <a:pt x="7773" y="50069"/>
                </a:cubicBezTo>
                <a:close/>
                <a:moveTo>
                  <a:pt x="18247" y="48902"/>
                </a:moveTo>
                <a:cubicBezTo>
                  <a:pt x="19748" y="48902"/>
                  <a:pt x="20949" y="50136"/>
                  <a:pt x="20949" y="51604"/>
                </a:cubicBezTo>
                <a:lnTo>
                  <a:pt x="20949" y="56907"/>
                </a:lnTo>
                <a:lnTo>
                  <a:pt x="15545" y="56907"/>
                </a:lnTo>
                <a:lnTo>
                  <a:pt x="15545" y="51604"/>
                </a:lnTo>
                <a:cubicBezTo>
                  <a:pt x="15545" y="50136"/>
                  <a:pt x="16746" y="48902"/>
                  <a:pt x="18247" y="48902"/>
                </a:cubicBezTo>
                <a:close/>
                <a:moveTo>
                  <a:pt x="27020" y="48902"/>
                </a:moveTo>
                <a:cubicBezTo>
                  <a:pt x="28488" y="48902"/>
                  <a:pt x="29722" y="50136"/>
                  <a:pt x="29722" y="51604"/>
                </a:cubicBezTo>
                <a:lnTo>
                  <a:pt x="29722" y="56907"/>
                </a:lnTo>
                <a:lnTo>
                  <a:pt x="24285" y="56907"/>
                </a:lnTo>
                <a:lnTo>
                  <a:pt x="24285" y="51604"/>
                </a:lnTo>
                <a:cubicBezTo>
                  <a:pt x="24285" y="50136"/>
                  <a:pt x="25519" y="48902"/>
                  <a:pt x="27020" y="48902"/>
                </a:cubicBezTo>
                <a:close/>
                <a:moveTo>
                  <a:pt x="35326" y="48902"/>
                </a:moveTo>
                <a:cubicBezTo>
                  <a:pt x="36827" y="48902"/>
                  <a:pt x="38028" y="50136"/>
                  <a:pt x="38028" y="51604"/>
                </a:cubicBezTo>
                <a:lnTo>
                  <a:pt x="38028" y="56907"/>
                </a:lnTo>
                <a:lnTo>
                  <a:pt x="32624" y="56907"/>
                </a:lnTo>
                <a:lnTo>
                  <a:pt x="32624" y="51604"/>
                </a:lnTo>
                <a:cubicBezTo>
                  <a:pt x="32624" y="50136"/>
                  <a:pt x="33825" y="48902"/>
                  <a:pt x="35326" y="48902"/>
                </a:cubicBezTo>
                <a:close/>
                <a:moveTo>
                  <a:pt x="27320" y="0"/>
                </a:moveTo>
                <a:lnTo>
                  <a:pt x="27320" y="600"/>
                </a:lnTo>
                <a:lnTo>
                  <a:pt x="26853" y="600"/>
                </a:lnTo>
                <a:lnTo>
                  <a:pt x="26853" y="1134"/>
                </a:lnTo>
                <a:lnTo>
                  <a:pt x="27320" y="1134"/>
                </a:lnTo>
                <a:cubicBezTo>
                  <a:pt x="27320" y="2969"/>
                  <a:pt x="27053" y="2335"/>
                  <a:pt x="26453" y="3269"/>
                </a:cubicBezTo>
                <a:cubicBezTo>
                  <a:pt x="26086" y="3970"/>
                  <a:pt x="25919" y="4770"/>
                  <a:pt x="25986" y="5537"/>
                </a:cubicBezTo>
                <a:cubicBezTo>
                  <a:pt x="25986" y="5537"/>
                  <a:pt x="25752" y="5704"/>
                  <a:pt x="25752" y="5871"/>
                </a:cubicBezTo>
                <a:cubicBezTo>
                  <a:pt x="25752" y="6004"/>
                  <a:pt x="26019" y="6071"/>
                  <a:pt x="26019" y="6071"/>
                </a:cubicBezTo>
                <a:cubicBezTo>
                  <a:pt x="26119" y="7505"/>
                  <a:pt x="26086" y="8973"/>
                  <a:pt x="25919" y="10441"/>
                </a:cubicBezTo>
                <a:cubicBezTo>
                  <a:pt x="25652" y="12109"/>
                  <a:pt x="23451" y="12642"/>
                  <a:pt x="20849" y="15578"/>
                </a:cubicBezTo>
                <a:cubicBezTo>
                  <a:pt x="19281" y="17312"/>
                  <a:pt x="18447" y="19614"/>
                  <a:pt x="18547" y="21949"/>
                </a:cubicBezTo>
                <a:cubicBezTo>
                  <a:pt x="18013" y="22483"/>
                  <a:pt x="17613" y="23117"/>
                  <a:pt x="17380" y="23817"/>
                </a:cubicBezTo>
                <a:cubicBezTo>
                  <a:pt x="17313" y="24217"/>
                  <a:pt x="17480" y="24618"/>
                  <a:pt x="17847" y="24818"/>
                </a:cubicBezTo>
                <a:lnTo>
                  <a:pt x="17847" y="26152"/>
                </a:lnTo>
                <a:cubicBezTo>
                  <a:pt x="17013" y="27053"/>
                  <a:pt x="16813" y="27586"/>
                  <a:pt x="16813" y="28087"/>
                </a:cubicBezTo>
                <a:cubicBezTo>
                  <a:pt x="16846" y="28420"/>
                  <a:pt x="17046" y="28721"/>
                  <a:pt x="17313" y="28887"/>
                </a:cubicBezTo>
                <a:lnTo>
                  <a:pt x="17246" y="30889"/>
                </a:lnTo>
                <a:lnTo>
                  <a:pt x="16312" y="31423"/>
                </a:lnTo>
                <a:lnTo>
                  <a:pt x="16312" y="31423"/>
                </a:lnTo>
                <a:lnTo>
                  <a:pt x="16346" y="29521"/>
                </a:lnTo>
                <a:cubicBezTo>
                  <a:pt x="15945" y="27186"/>
                  <a:pt x="14678" y="26419"/>
                  <a:pt x="14678" y="26419"/>
                </a:cubicBezTo>
                <a:cubicBezTo>
                  <a:pt x="14711" y="26019"/>
                  <a:pt x="14644" y="25585"/>
                  <a:pt x="14511" y="25185"/>
                </a:cubicBezTo>
                <a:cubicBezTo>
                  <a:pt x="14344" y="25585"/>
                  <a:pt x="14277" y="26019"/>
                  <a:pt x="14311" y="26419"/>
                </a:cubicBezTo>
                <a:lnTo>
                  <a:pt x="13911" y="26419"/>
                </a:lnTo>
                <a:cubicBezTo>
                  <a:pt x="13744" y="25819"/>
                  <a:pt x="12476" y="24818"/>
                  <a:pt x="12476" y="24818"/>
                </a:cubicBezTo>
                <a:cubicBezTo>
                  <a:pt x="12476" y="24818"/>
                  <a:pt x="12543" y="21482"/>
                  <a:pt x="12476" y="20481"/>
                </a:cubicBezTo>
                <a:cubicBezTo>
                  <a:pt x="12376" y="19781"/>
                  <a:pt x="12043" y="19147"/>
                  <a:pt x="11509" y="18713"/>
                </a:cubicBezTo>
                <a:cubicBezTo>
                  <a:pt x="11509" y="18013"/>
                  <a:pt x="11409" y="17312"/>
                  <a:pt x="11242" y="16612"/>
                </a:cubicBezTo>
                <a:cubicBezTo>
                  <a:pt x="10808" y="17246"/>
                  <a:pt x="10842" y="18713"/>
                  <a:pt x="10842" y="18713"/>
                </a:cubicBezTo>
                <a:cubicBezTo>
                  <a:pt x="10275" y="19180"/>
                  <a:pt x="9941" y="19814"/>
                  <a:pt x="9841" y="20548"/>
                </a:cubicBezTo>
                <a:lnTo>
                  <a:pt x="9841" y="24918"/>
                </a:lnTo>
                <a:cubicBezTo>
                  <a:pt x="5171" y="27553"/>
                  <a:pt x="5471" y="32657"/>
                  <a:pt x="5471" y="32657"/>
                </a:cubicBezTo>
                <a:lnTo>
                  <a:pt x="5004" y="32957"/>
                </a:lnTo>
                <a:cubicBezTo>
                  <a:pt x="5004" y="32957"/>
                  <a:pt x="5004" y="32273"/>
                  <a:pt x="4786" y="32273"/>
                </a:cubicBezTo>
                <a:cubicBezTo>
                  <a:pt x="4745" y="32273"/>
                  <a:pt x="4696" y="32298"/>
                  <a:pt x="4637" y="32357"/>
                </a:cubicBezTo>
                <a:cubicBezTo>
                  <a:pt x="4270" y="32723"/>
                  <a:pt x="4304" y="33557"/>
                  <a:pt x="4304" y="33557"/>
                </a:cubicBezTo>
                <a:lnTo>
                  <a:pt x="4137" y="33724"/>
                </a:lnTo>
                <a:lnTo>
                  <a:pt x="4137" y="34191"/>
                </a:lnTo>
                <a:lnTo>
                  <a:pt x="4771" y="34191"/>
                </a:lnTo>
                <a:lnTo>
                  <a:pt x="4771" y="38628"/>
                </a:lnTo>
                <a:lnTo>
                  <a:pt x="4470" y="38628"/>
                </a:lnTo>
                <a:cubicBezTo>
                  <a:pt x="4437" y="37927"/>
                  <a:pt x="4137" y="37260"/>
                  <a:pt x="3637" y="36760"/>
                </a:cubicBezTo>
                <a:lnTo>
                  <a:pt x="3637" y="35726"/>
                </a:lnTo>
                <a:lnTo>
                  <a:pt x="3370" y="35726"/>
                </a:lnTo>
                <a:lnTo>
                  <a:pt x="3336" y="36760"/>
                </a:lnTo>
                <a:cubicBezTo>
                  <a:pt x="2636" y="37093"/>
                  <a:pt x="2202" y="37794"/>
                  <a:pt x="2169" y="38594"/>
                </a:cubicBezTo>
                <a:lnTo>
                  <a:pt x="1" y="38594"/>
                </a:lnTo>
                <a:lnTo>
                  <a:pt x="1" y="40195"/>
                </a:lnTo>
                <a:lnTo>
                  <a:pt x="234" y="40195"/>
                </a:lnTo>
                <a:lnTo>
                  <a:pt x="234" y="56941"/>
                </a:lnTo>
                <a:lnTo>
                  <a:pt x="45366" y="56914"/>
                </a:lnTo>
                <a:lnTo>
                  <a:pt x="45366" y="56914"/>
                </a:lnTo>
                <a:lnTo>
                  <a:pt x="45366" y="50670"/>
                </a:lnTo>
                <a:cubicBezTo>
                  <a:pt x="45366" y="50336"/>
                  <a:pt x="46300" y="50069"/>
                  <a:pt x="47434" y="50069"/>
                </a:cubicBezTo>
                <a:cubicBezTo>
                  <a:pt x="48569" y="50069"/>
                  <a:pt x="49469" y="50336"/>
                  <a:pt x="49469" y="50670"/>
                </a:cubicBezTo>
                <a:lnTo>
                  <a:pt x="49469" y="56912"/>
                </a:lnTo>
                <a:lnTo>
                  <a:pt x="49469" y="56912"/>
                </a:lnTo>
                <a:lnTo>
                  <a:pt x="56741" y="56907"/>
                </a:lnTo>
                <a:lnTo>
                  <a:pt x="56774" y="38294"/>
                </a:lnTo>
                <a:lnTo>
                  <a:pt x="55307" y="38294"/>
                </a:lnTo>
                <a:lnTo>
                  <a:pt x="55307" y="39161"/>
                </a:lnTo>
                <a:lnTo>
                  <a:pt x="53439" y="39161"/>
                </a:lnTo>
                <a:cubicBezTo>
                  <a:pt x="53405" y="38361"/>
                  <a:pt x="52938" y="37660"/>
                  <a:pt x="52238" y="37327"/>
                </a:cubicBezTo>
                <a:lnTo>
                  <a:pt x="52238" y="36159"/>
                </a:lnTo>
                <a:lnTo>
                  <a:pt x="52071" y="36159"/>
                </a:lnTo>
                <a:lnTo>
                  <a:pt x="52071" y="37327"/>
                </a:lnTo>
                <a:cubicBezTo>
                  <a:pt x="51804" y="37427"/>
                  <a:pt x="51604" y="37594"/>
                  <a:pt x="51471" y="37827"/>
                </a:cubicBezTo>
                <a:lnTo>
                  <a:pt x="51471" y="34558"/>
                </a:lnTo>
                <a:lnTo>
                  <a:pt x="51704" y="34658"/>
                </a:lnTo>
                <a:lnTo>
                  <a:pt x="51704" y="34225"/>
                </a:lnTo>
                <a:lnTo>
                  <a:pt x="51404" y="34058"/>
                </a:lnTo>
                <a:lnTo>
                  <a:pt x="51404" y="33024"/>
                </a:lnTo>
                <a:lnTo>
                  <a:pt x="50670" y="32957"/>
                </a:lnTo>
                <a:lnTo>
                  <a:pt x="50670" y="33424"/>
                </a:lnTo>
                <a:lnTo>
                  <a:pt x="50236" y="33424"/>
                </a:lnTo>
                <a:lnTo>
                  <a:pt x="50103" y="31122"/>
                </a:lnTo>
                <a:cubicBezTo>
                  <a:pt x="49936" y="28854"/>
                  <a:pt x="47501" y="26552"/>
                  <a:pt x="46500" y="26052"/>
                </a:cubicBezTo>
                <a:cubicBezTo>
                  <a:pt x="45833" y="25785"/>
                  <a:pt x="45366" y="25218"/>
                  <a:pt x="45233" y="24518"/>
                </a:cubicBezTo>
                <a:cubicBezTo>
                  <a:pt x="45233" y="24251"/>
                  <a:pt x="45166" y="21716"/>
                  <a:pt x="45166" y="21716"/>
                </a:cubicBezTo>
                <a:lnTo>
                  <a:pt x="45366" y="21716"/>
                </a:lnTo>
                <a:lnTo>
                  <a:pt x="45366" y="21282"/>
                </a:lnTo>
                <a:lnTo>
                  <a:pt x="45133" y="21282"/>
                </a:lnTo>
                <a:cubicBezTo>
                  <a:pt x="45133" y="21282"/>
                  <a:pt x="45099" y="19814"/>
                  <a:pt x="44632" y="19481"/>
                </a:cubicBezTo>
                <a:cubicBezTo>
                  <a:pt x="44332" y="19214"/>
                  <a:pt x="44132" y="18914"/>
                  <a:pt x="43965" y="18547"/>
                </a:cubicBezTo>
                <a:lnTo>
                  <a:pt x="43965" y="17813"/>
                </a:lnTo>
                <a:lnTo>
                  <a:pt x="44199" y="17813"/>
                </a:lnTo>
                <a:lnTo>
                  <a:pt x="44199" y="17546"/>
                </a:lnTo>
                <a:lnTo>
                  <a:pt x="43965" y="17546"/>
                </a:lnTo>
                <a:lnTo>
                  <a:pt x="43965" y="17179"/>
                </a:lnTo>
                <a:lnTo>
                  <a:pt x="43665" y="17179"/>
                </a:lnTo>
                <a:lnTo>
                  <a:pt x="43665" y="17546"/>
                </a:lnTo>
                <a:lnTo>
                  <a:pt x="43432" y="17546"/>
                </a:lnTo>
                <a:lnTo>
                  <a:pt x="43432" y="17813"/>
                </a:lnTo>
                <a:lnTo>
                  <a:pt x="43665" y="17813"/>
                </a:lnTo>
                <a:lnTo>
                  <a:pt x="43665" y="18513"/>
                </a:lnTo>
                <a:cubicBezTo>
                  <a:pt x="43665" y="19214"/>
                  <a:pt x="43265" y="19080"/>
                  <a:pt x="42998" y="19647"/>
                </a:cubicBezTo>
                <a:cubicBezTo>
                  <a:pt x="42798" y="20148"/>
                  <a:pt x="42698" y="20715"/>
                  <a:pt x="42731" y="21249"/>
                </a:cubicBezTo>
                <a:lnTo>
                  <a:pt x="42564" y="21249"/>
                </a:lnTo>
                <a:lnTo>
                  <a:pt x="42564" y="21649"/>
                </a:lnTo>
                <a:lnTo>
                  <a:pt x="42731" y="21649"/>
                </a:lnTo>
                <a:cubicBezTo>
                  <a:pt x="42731" y="21649"/>
                  <a:pt x="42798" y="23317"/>
                  <a:pt x="42731" y="24484"/>
                </a:cubicBezTo>
                <a:cubicBezTo>
                  <a:pt x="42664" y="25685"/>
                  <a:pt x="42631" y="25585"/>
                  <a:pt x="41830" y="26152"/>
                </a:cubicBezTo>
                <a:cubicBezTo>
                  <a:pt x="41230" y="26652"/>
                  <a:pt x="40696" y="27220"/>
                  <a:pt x="40296" y="27853"/>
                </a:cubicBezTo>
                <a:cubicBezTo>
                  <a:pt x="40063" y="27320"/>
                  <a:pt x="39262" y="26786"/>
                  <a:pt x="39095" y="26519"/>
                </a:cubicBezTo>
                <a:cubicBezTo>
                  <a:pt x="38928" y="26219"/>
                  <a:pt x="38895" y="24951"/>
                  <a:pt x="38895" y="24951"/>
                </a:cubicBezTo>
                <a:lnTo>
                  <a:pt x="38628" y="24951"/>
                </a:lnTo>
                <a:lnTo>
                  <a:pt x="38628" y="25552"/>
                </a:lnTo>
                <a:lnTo>
                  <a:pt x="38528" y="25552"/>
                </a:lnTo>
                <a:lnTo>
                  <a:pt x="38528" y="24784"/>
                </a:lnTo>
                <a:cubicBezTo>
                  <a:pt x="38528" y="24784"/>
                  <a:pt x="38928" y="24751"/>
                  <a:pt x="38795" y="23850"/>
                </a:cubicBezTo>
                <a:cubicBezTo>
                  <a:pt x="38628" y="22950"/>
                  <a:pt x="37394" y="21682"/>
                  <a:pt x="37394" y="21682"/>
                </a:cubicBezTo>
                <a:cubicBezTo>
                  <a:pt x="36493" y="15845"/>
                  <a:pt x="32057" y="12776"/>
                  <a:pt x="30789" y="12109"/>
                </a:cubicBezTo>
                <a:cubicBezTo>
                  <a:pt x="29989" y="11742"/>
                  <a:pt x="29455" y="11008"/>
                  <a:pt x="29355" y="10141"/>
                </a:cubicBezTo>
                <a:cubicBezTo>
                  <a:pt x="29322" y="9874"/>
                  <a:pt x="29221" y="5938"/>
                  <a:pt x="29221" y="5938"/>
                </a:cubicBezTo>
                <a:cubicBezTo>
                  <a:pt x="29588" y="5804"/>
                  <a:pt x="29522" y="5537"/>
                  <a:pt x="29522" y="5537"/>
                </a:cubicBezTo>
                <a:cubicBezTo>
                  <a:pt x="29488" y="5471"/>
                  <a:pt x="29221" y="5404"/>
                  <a:pt x="29221" y="5404"/>
                </a:cubicBezTo>
                <a:cubicBezTo>
                  <a:pt x="29221" y="4803"/>
                  <a:pt x="29121" y="4236"/>
                  <a:pt x="28921" y="3703"/>
                </a:cubicBezTo>
                <a:cubicBezTo>
                  <a:pt x="28654" y="3036"/>
                  <a:pt x="27987" y="2602"/>
                  <a:pt x="27887" y="2402"/>
                </a:cubicBezTo>
                <a:cubicBezTo>
                  <a:pt x="27820" y="1968"/>
                  <a:pt x="27754" y="1534"/>
                  <a:pt x="27754" y="1101"/>
                </a:cubicBezTo>
                <a:lnTo>
                  <a:pt x="28221" y="1101"/>
                </a:lnTo>
                <a:lnTo>
                  <a:pt x="28221" y="600"/>
                </a:lnTo>
                <a:lnTo>
                  <a:pt x="27720" y="600"/>
                </a:lnTo>
                <a:lnTo>
                  <a:pt x="27720" y="0"/>
                </a:lnTo>
                <a:close/>
                <a:moveTo>
                  <a:pt x="49469" y="56912"/>
                </a:moveTo>
                <a:lnTo>
                  <a:pt x="45366" y="56914"/>
                </a:lnTo>
                <a:lnTo>
                  <a:pt x="45366" y="56914"/>
                </a:lnTo>
                <a:lnTo>
                  <a:pt x="45366" y="56941"/>
                </a:lnTo>
                <a:lnTo>
                  <a:pt x="49469" y="56941"/>
                </a:lnTo>
                <a:lnTo>
                  <a:pt x="49469" y="56912"/>
                </a:lnTo>
                <a:close/>
              </a:path>
            </a:pathLst>
          </a:custGeom>
          <a:solidFill>
            <a:srgbClr val="3CC999">
              <a:alpha val="7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2"/>
          <p:cNvSpPr txBox="1">
            <a:spLocks noGrp="1"/>
          </p:cNvSpPr>
          <p:nvPr>
            <p:ph type="title"/>
          </p:nvPr>
        </p:nvSpPr>
        <p:spPr>
          <a:xfrm>
            <a:off x="1905000" y="1983750"/>
            <a:ext cx="5334000" cy="1176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3F3F3"/>
              </a:buClr>
              <a:buSzPts val="4800"/>
              <a:buNone/>
              <a:defRPr sz="6500"/>
            </a:lvl1pPr>
            <a:lvl2pPr lvl="1" rtl="0">
              <a:spcBef>
                <a:spcPts val="0"/>
              </a:spcBef>
              <a:spcAft>
                <a:spcPts val="0"/>
              </a:spcAft>
              <a:buClr>
                <a:srgbClr val="F3F3F3"/>
              </a:buClr>
              <a:buSzPts val="4800"/>
              <a:buNone/>
              <a:defRPr sz="4800" b="1">
                <a:solidFill>
                  <a:srgbClr val="F3F3F3"/>
                </a:solidFill>
              </a:defRPr>
            </a:lvl2pPr>
            <a:lvl3pPr lvl="2" rtl="0">
              <a:spcBef>
                <a:spcPts val="0"/>
              </a:spcBef>
              <a:spcAft>
                <a:spcPts val="0"/>
              </a:spcAft>
              <a:buClr>
                <a:srgbClr val="F3F3F3"/>
              </a:buClr>
              <a:buSzPts val="4800"/>
              <a:buNone/>
              <a:defRPr sz="4800" b="1">
                <a:solidFill>
                  <a:srgbClr val="F3F3F3"/>
                </a:solidFill>
              </a:defRPr>
            </a:lvl3pPr>
            <a:lvl4pPr lvl="3" rtl="0">
              <a:spcBef>
                <a:spcPts val="0"/>
              </a:spcBef>
              <a:spcAft>
                <a:spcPts val="0"/>
              </a:spcAft>
              <a:buClr>
                <a:srgbClr val="F3F3F3"/>
              </a:buClr>
              <a:buSzPts val="4800"/>
              <a:buNone/>
              <a:defRPr sz="4800" b="1">
                <a:solidFill>
                  <a:srgbClr val="F3F3F3"/>
                </a:solidFill>
              </a:defRPr>
            </a:lvl4pPr>
            <a:lvl5pPr lvl="4" rtl="0">
              <a:spcBef>
                <a:spcPts val="0"/>
              </a:spcBef>
              <a:spcAft>
                <a:spcPts val="0"/>
              </a:spcAft>
              <a:buClr>
                <a:srgbClr val="F3F3F3"/>
              </a:buClr>
              <a:buSzPts val="4800"/>
              <a:buNone/>
              <a:defRPr sz="4800" b="1">
                <a:solidFill>
                  <a:srgbClr val="F3F3F3"/>
                </a:solidFill>
              </a:defRPr>
            </a:lvl5pPr>
            <a:lvl6pPr lvl="5" rtl="0">
              <a:spcBef>
                <a:spcPts val="0"/>
              </a:spcBef>
              <a:spcAft>
                <a:spcPts val="0"/>
              </a:spcAft>
              <a:buClr>
                <a:srgbClr val="F3F3F3"/>
              </a:buClr>
              <a:buSzPts val="4800"/>
              <a:buNone/>
              <a:defRPr sz="4800" b="1">
                <a:solidFill>
                  <a:srgbClr val="F3F3F3"/>
                </a:solidFill>
              </a:defRPr>
            </a:lvl6pPr>
            <a:lvl7pPr lvl="6" rtl="0">
              <a:spcBef>
                <a:spcPts val="0"/>
              </a:spcBef>
              <a:spcAft>
                <a:spcPts val="0"/>
              </a:spcAft>
              <a:buClr>
                <a:srgbClr val="F3F3F3"/>
              </a:buClr>
              <a:buSzPts val="4800"/>
              <a:buNone/>
              <a:defRPr sz="4800" b="1">
                <a:solidFill>
                  <a:srgbClr val="F3F3F3"/>
                </a:solidFill>
              </a:defRPr>
            </a:lvl7pPr>
            <a:lvl8pPr lvl="7" rtl="0">
              <a:spcBef>
                <a:spcPts val="0"/>
              </a:spcBef>
              <a:spcAft>
                <a:spcPts val="0"/>
              </a:spcAft>
              <a:buClr>
                <a:srgbClr val="F3F3F3"/>
              </a:buClr>
              <a:buSzPts val="4800"/>
              <a:buNone/>
              <a:defRPr sz="4800" b="1">
                <a:solidFill>
                  <a:srgbClr val="F3F3F3"/>
                </a:solidFill>
              </a:defRPr>
            </a:lvl8pPr>
            <a:lvl9pPr lvl="8" rtl="0">
              <a:spcBef>
                <a:spcPts val="0"/>
              </a:spcBef>
              <a:spcAft>
                <a:spcPts val="0"/>
              </a:spcAft>
              <a:buClr>
                <a:srgbClr val="F3F3F3"/>
              </a:buClr>
              <a:buSzPts val="4800"/>
              <a:buNone/>
              <a:defRPr sz="4800" b="1">
                <a:solidFill>
                  <a:srgbClr val="F3F3F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97"/>
        <p:cNvGrpSpPr/>
        <p:nvPr/>
      </p:nvGrpSpPr>
      <p:grpSpPr>
        <a:xfrm>
          <a:off x="0" y="0"/>
          <a:ext cx="0" cy="0"/>
          <a:chOff x="0" y="0"/>
          <a:chExt cx="0" cy="0"/>
        </a:xfrm>
      </p:grpSpPr>
      <p:sp>
        <p:nvSpPr>
          <p:cNvPr id="98" name="Google Shape;98;p13"/>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9" name="Google Shape;99;p13"/>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0" name="Google Shape;100;p13"/>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APTION_ONLY_1">
    <p:spTree>
      <p:nvGrpSpPr>
        <p:cNvPr id="1" name="Shape 103"/>
        <p:cNvGrpSpPr/>
        <p:nvPr/>
      </p:nvGrpSpPr>
      <p:grpSpPr>
        <a:xfrm>
          <a:off x="0" y="0"/>
          <a:ext cx="0" cy="0"/>
          <a:chOff x="0" y="0"/>
          <a:chExt cx="0" cy="0"/>
        </a:xfrm>
      </p:grpSpPr>
      <p:grpSp>
        <p:nvGrpSpPr>
          <p:cNvPr id="104" name="Google Shape;104;p15"/>
          <p:cNvGrpSpPr/>
          <p:nvPr/>
        </p:nvGrpSpPr>
        <p:grpSpPr>
          <a:xfrm>
            <a:off x="156075" y="2986128"/>
            <a:ext cx="2028117" cy="2160403"/>
            <a:chOff x="4780475" y="375115"/>
            <a:chExt cx="2028117" cy="2160403"/>
          </a:xfrm>
        </p:grpSpPr>
        <p:sp>
          <p:nvSpPr>
            <p:cNvPr id="105" name="Google Shape;105;p15"/>
            <p:cNvSpPr/>
            <p:nvPr/>
          </p:nvSpPr>
          <p:spPr>
            <a:xfrm>
              <a:off x="4780475" y="375115"/>
              <a:ext cx="847249" cy="2160403"/>
            </a:xfrm>
            <a:custGeom>
              <a:avLst/>
              <a:gdLst/>
              <a:ahLst/>
              <a:cxnLst/>
              <a:rect l="l" t="t" r="r" b="b"/>
              <a:pathLst>
                <a:path w="27854" h="71025" extrusionOk="0">
                  <a:moveTo>
                    <a:pt x="13943" y="1"/>
                  </a:moveTo>
                  <a:cubicBezTo>
                    <a:pt x="12023" y="1"/>
                    <a:pt x="10097" y="1045"/>
                    <a:pt x="8704" y="3134"/>
                  </a:cubicBezTo>
                  <a:cubicBezTo>
                    <a:pt x="5615" y="7878"/>
                    <a:pt x="3569" y="13231"/>
                    <a:pt x="2699" y="18801"/>
                  </a:cubicBezTo>
                  <a:lnTo>
                    <a:pt x="1828" y="23806"/>
                  </a:lnTo>
                  <a:cubicBezTo>
                    <a:pt x="175" y="33511"/>
                    <a:pt x="1" y="43390"/>
                    <a:pt x="1219" y="53138"/>
                  </a:cubicBezTo>
                  <a:lnTo>
                    <a:pt x="3482" y="71025"/>
                  </a:lnTo>
                  <a:lnTo>
                    <a:pt x="24328" y="71025"/>
                  </a:lnTo>
                  <a:lnTo>
                    <a:pt x="26591" y="53182"/>
                  </a:lnTo>
                  <a:cubicBezTo>
                    <a:pt x="27853" y="43390"/>
                    <a:pt x="27636" y="33511"/>
                    <a:pt x="25982" y="23806"/>
                  </a:cubicBezTo>
                  <a:lnTo>
                    <a:pt x="25155" y="18801"/>
                  </a:lnTo>
                  <a:cubicBezTo>
                    <a:pt x="24241" y="13231"/>
                    <a:pt x="22239" y="7878"/>
                    <a:pt x="19149" y="3134"/>
                  </a:cubicBezTo>
                  <a:cubicBezTo>
                    <a:pt x="17778" y="1045"/>
                    <a:pt x="15863" y="1"/>
                    <a:pt x="13943" y="1"/>
                  </a:cubicBezTo>
                  <a:close/>
                </a:path>
              </a:pathLst>
            </a:custGeom>
            <a:solidFill>
              <a:srgbClr val="E06666">
                <a:alpha val="82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5129725" y="2001238"/>
              <a:ext cx="577726" cy="534225"/>
            </a:xfrm>
            <a:custGeom>
              <a:avLst/>
              <a:gdLst/>
              <a:ahLst/>
              <a:cxnLst/>
              <a:rect l="l" t="t" r="r" b="b"/>
              <a:pathLst>
                <a:path w="26896" h="21369" extrusionOk="0">
                  <a:moveTo>
                    <a:pt x="0" y="1"/>
                  </a:moveTo>
                  <a:lnTo>
                    <a:pt x="0" y="21369"/>
                  </a:lnTo>
                  <a:lnTo>
                    <a:pt x="26895" y="21369"/>
                  </a:lnTo>
                  <a:lnTo>
                    <a:pt x="26895" y="1"/>
                  </a:lnTo>
                  <a:close/>
                </a:path>
              </a:pathLst>
            </a:custGeom>
            <a:solidFill>
              <a:srgbClr val="E06666">
                <a:alpha val="82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5776000" y="1769866"/>
              <a:ext cx="349250" cy="765579"/>
            </a:xfrm>
            <a:custGeom>
              <a:avLst/>
              <a:gdLst/>
              <a:ahLst/>
              <a:cxnLst/>
              <a:rect l="l" t="t" r="r" b="b"/>
              <a:pathLst>
                <a:path w="13970" h="23414" extrusionOk="0">
                  <a:moveTo>
                    <a:pt x="0" y="0"/>
                  </a:moveTo>
                  <a:lnTo>
                    <a:pt x="0" y="23414"/>
                  </a:lnTo>
                  <a:lnTo>
                    <a:pt x="13970" y="23414"/>
                  </a:lnTo>
                  <a:lnTo>
                    <a:pt x="13970" y="0"/>
                  </a:lnTo>
                  <a:close/>
                </a:path>
              </a:pathLst>
            </a:custGeom>
            <a:solidFill>
              <a:srgbClr val="E06666">
                <a:alpha val="82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6214975" y="2130700"/>
              <a:ext cx="349275" cy="404750"/>
            </a:xfrm>
            <a:custGeom>
              <a:avLst/>
              <a:gdLst/>
              <a:ahLst/>
              <a:cxnLst/>
              <a:rect l="l" t="t" r="r" b="b"/>
              <a:pathLst>
                <a:path w="13971" h="16190" extrusionOk="0">
                  <a:moveTo>
                    <a:pt x="1" y="0"/>
                  </a:moveTo>
                  <a:lnTo>
                    <a:pt x="1" y="16190"/>
                  </a:lnTo>
                  <a:lnTo>
                    <a:pt x="13971" y="16190"/>
                  </a:lnTo>
                  <a:lnTo>
                    <a:pt x="13971" y="0"/>
                  </a:lnTo>
                  <a:close/>
                </a:path>
              </a:pathLst>
            </a:custGeom>
            <a:solidFill>
              <a:srgbClr val="E06666">
                <a:alpha val="82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6625025" y="1995938"/>
              <a:ext cx="183567" cy="539502"/>
            </a:xfrm>
            <a:custGeom>
              <a:avLst/>
              <a:gdLst/>
              <a:ahLst/>
              <a:cxnLst/>
              <a:rect l="l" t="t" r="r" b="b"/>
              <a:pathLst>
                <a:path w="48307" h="5963" extrusionOk="0">
                  <a:moveTo>
                    <a:pt x="0" y="1"/>
                  </a:moveTo>
                  <a:lnTo>
                    <a:pt x="0" y="5963"/>
                  </a:lnTo>
                  <a:lnTo>
                    <a:pt x="48307" y="5963"/>
                  </a:lnTo>
                  <a:lnTo>
                    <a:pt x="48307" y="1"/>
                  </a:lnTo>
                  <a:close/>
                </a:path>
              </a:pathLst>
            </a:custGeom>
            <a:solidFill>
              <a:srgbClr val="E06666">
                <a:alpha val="82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15"/>
          <p:cNvSpPr/>
          <p:nvPr/>
        </p:nvSpPr>
        <p:spPr>
          <a:xfrm>
            <a:off x="7324450" y="4256650"/>
            <a:ext cx="1831325" cy="889825"/>
          </a:xfrm>
          <a:custGeom>
            <a:avLst/>
            <a:gdLst/>
            <a:ahLst/>
            <a:cxnLst/>
            <a:rect l="l" t="t" r="r" b="b"/>
            <a:pathLst>
              <a:path w="73253" h="35593" extrusionOk="0">
                <a:moveTo>
                  <a:pt x="1" y="1"/>
                </a:moveTo>
                <a:lnTo>
                  <a:pt x="1" y="35593"/>
                </a:lnTo>
                <a:lnTo>
                  <a:pt x="73253" y="35593"/>
                </a:lnTo>
                <a:lnTo>
                  <a:pt x="73253" y="10241"/>
                </a:lnTo>
                <a:lnTo>
                  <a:pt x="56041" y="10241"/>
                </a:lnTo>
                <a:lnTo>
                  <a:pt x="56041" y="7806"/>
                </a:lnTo>
                <a:lnTo>
                  <a:pt x="54539" y="7806"/>
                </a:lnTo>
                <a:lnTo>
                  <a:pt x="54539" y="10241"/>
                </a:lnTo>
                <a:lnTo>
                  <a:pt x="49836" y="10241"/>
                </a:lnTo>
                <a:lnTo>
                  <a:pt x="49836" y="7806"/>
                </a:lnTo>
                <a:lnTo>
                  <a:pt x="48302" y="7806"/>
                </a:lnTo>
                <a:lnTo>
                  <a:pt x="48302" y="10241"/>
                </a:lnTo>
                <a:lnTo>
                  <a:pt x="43598" y="10241"/>
                </a:lnTo>
                <a:lnTo>
                  <a:pt x="43598" y="7806"/>
                </a:lnTo>
                <a:lnTo>
                  <a:pt x="42097" y="7806"/>
                </a:lnTo>
                <a:lnTo>
                  <a:pt x="42097" y="10241"/>
                </a:lnTo>
                <a:lnTo>
                  <a:pt x="37394" y="10241"/>
                </a:lnTo>
                <a:lnTo>
                  <a:pt x="37394" y="7806"/>
                </a:lnTo>
                <a:lnTo>
                  <a:pt x="35893" y="7806"/>
                </a:lnTo>
                <a:lnTo>
                  <a:pt x="35893" y="10241"/>
                </a:lnTo>
                <a:lnTo>
                  <a:pt x="31156" y="10241"/>
                </a:lnTo>
                <a:lnTo>
                  <a:pt x="31156" y="7806"/>
                </a:lnTo>
                <a:lnTo>
                  <a:pt x="29655" y="7806"/>
                </a:lnTo>
                <a:lnTo>
                  <a:pt x="29655" y="10241"/>
                </a:lnTo>
                <a:lnTo>
                  <a:pt x="24952" y="10241"/>
                </a:lnTo>
                <a:lnTo>
                  <a:pt x="24952" y="7806"/>
                </a:lnTo>
                <a:lnTo>
                  <a:pt x="23451" y="7806"/>
                </a:lnTo>
                <a:lnTo>
                  <a:pt x="23451" y="10241"/>
                </a:lnTo>
                <a:lnTo>
                  <a:pt x="18714" y="10241"/>
                </a:lnTo>
                <a:lnTo>
                  <a:pt x="18714" y="7806"/>
                </a:lnTo>
                <a:lnTo>
                  <a:pt x="17213" y="7806"/>
                </a:lnTo>
                <a:lnTo>
                  <a:pt x="17213" y="10241"/>
                </a:lnTo>
                <a:lnTo>
                  <a:pt x="11642" y="10241"/>
                </a:lnTo>
                <a:lnTo>
                  <a:pt x="11642" y="1"/>
                </a:lnTo>
                <a:close/>
              </a:path>
            </a:pathLst>
          </a:custGeom>
          <a:solidFill>
            <a:srgbClr val="3CC999">
              <a:alpha val="8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txBox="1">
            <a:spLocks noGrp="1"/>
          </p:cNvSpPr>
          <p:nvPr>
            <p:ph type="ctrTitle"/>
          </p:nvPr>
        </p:nvSpPr>
        <p:spPr>
          <a:xfrm>
            <a:off x="1850538" y="3441325"/>
            <a:ext cx="5442900" cy="765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1400"/>
              <a:buNone/>
              <a:defRPr sz="2200"/>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a:endParaRPr/>
          </a:p>
        </p:txBody>
      </p:sp>
      <p:sp>
        <p:nvSpPr>
          <p:cNvPr id="112" name="Google Shape;112;p15"/>
          <p:cNvSpPr txBox="1">
            <a:spLocks noGrp="1"/>
          </p:cNvSpPr>
          <p:nvPr>
            <p:ph type="subTitle" idx="1"/>
          </p:nvPr>
        </p:nvSpPr>
        <p:spPr>
          <a:xfrm>
            <a:off x="1850575" y="1725025"/>
            <a:ext cx="5442900" cy="17163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a:lvl1pPr>
            <a:lvl2pPr lvl="1" algn="ctr" rtl="0">
              <a:lnSpc>
                <a:spcPct val="100000"/>
              </a:lnSpc>
              <a:spcBef>
                <a:spcPts val="0"/>
              </a:spcBef>
              <a:spcAft>
                <a:spcPts val="0"/>
              </a:spcAft>
              <a:buNone/>
              <a:defRPr sz="2200"/>
            </a:lvl2pPr>
            <a:lvl3pPr lvl="2" algn="ctr" rtl="0">
              <a:lnSpc>
                <a:spcPct val="100000"/>
              </a:lnSpc>
              <a:spcBef>
                <a:spcPts val="0"/>
              </a:spcBef>
              <a:spcAft>
                <a:spcPts val="0"/>
              </a:spcAft>
              <a:buNone/>
              <a:defRPr sz="2200"/>
            </a:lvl3pPr>
            <a:lvl4pPr lvl="3" algn="ctr" rtl="0">
              <a:lnSpc>
                <a:spcPct val="100000"/>
              </a:lnSpc>
              <a:spcBef>
                <a:spcPts val="0"/>
              </a:spcBef>
              <a:spcAft>
                <a:spcPts val="0"/>
              </a:spcAft>
              <a:buNone/>
              <a:defRPr sz="2200"/>
            </a:lvl4pPr>
            <a:lvl5pPr lvl="4" algn="ctr" rtl="0">
              <a:lnSpc>
                <a:spcPct val="100000"/>
              </a:lnSpc>
              <a:spcBef>
                <a:spcPts val="0"/>
              </a:spcBef>
              <a:spcAft>
                <a:spcPts val="0"/>
              </a:spcAft>
              <a:buNone/>
              <a:defRPr sz="2200"/>
            </a:lvl5pPr>
            <a:lvl6pPr lvl="5" algn="ctr" rtl="0">
              <a:lnSpc>
                <a:spcPct val="100000"/>
              </a:lnSpc>
              <a:spcBef>
                <a:spcPts val="0"/>
              </a:spcBef>
              <a:spcAft>
                <a:spcPts val="0"/>
              </a:spcAft>
              <a:buNone/>
              <a:defRPr sz="2200"/>
            </a:lvl6pPr>
            <a:lvl7pPr lvl="6" algn="ctr" rtl="0">
              <a:lnSpc>
                <a:spcPct val="100000"/>
              </a:lnSpc>
              <a:spcBef>
                <a:spcPts val="0"/>
              </a:spcBef>
              <a:spcAft>
                <a:spcPts val="0"/>
              </a:spcAft>
              <a:buNone/>
              <a:defRPr sz="2200"/>
            </a:lvl7pPr>
            <a:lvl8pPr lvl="7" algn="ctr" rtl="0">
              <a:lnSpc>
                <a:spcPct val="100000"/>
              </a:lnSpc>
              <a:spcBef>
                <a:spcPts val="0"/>
              </a:spcBef>
              <a:spcAft>
                <a:spcPts val="0"/>
              </a:spcAft>
              <a:buNone/>
              <a:defRPr sz="2200"/>
            </a:lvl8pPr>
            <a:lvl9pPr lvl="8" algn="ctr" rtl="0">
              <a:lnSpc>
                <a:spcPct val="100000"/>
              </a:lnSpc>
              <a:spcBef>
                <a:spcPts val="0"/>
              </a:spcBef>
              <a:spcAft>
                <a:spcPts val="0"/>
              </a:spcAft>
              <a:buNone/>
              <a:defRPr sz="2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4050" y="445025"/>
            <a:ext cx="78267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100"/>
              <a:buFont typeface="Bebas Neue"/>
              <a:buNone/>
              <a:defRPr sz="3100">
                <a:solidFill>
                  <a:schemeClr val="lt1"/>
                </a:solidFill>
                <a:latin typeface="Bebas Neue"/>
                <a:ea typeface="Bebas Neue"/>
                <a:cs typeface="Bebas Neue"/>
                <a:sym typeface="Bebas Neue"/>
              </a:defRPr>
            </a:lvl1pPr>
            <a:lvl2pPr lvl="1" rtl="0">
              <a:spcBef>
                <a:spcPts val="0"/>
              </a:spcBef>
              <a:spcAft>
                <a:spcPts val="0"/>
              </a:spcAft>
              <a:buClr>
                <a:schemeClr val="lt1"/>
              </a:buClr>
              <a:buSzPts val="3100"/>
              <a:buFont typeface="Bebas Neue"/>
              <a:buNone/>
              <a:defRPr sz="3100">
                <a:solidFill>
                  <a:schemeClr val="lt1"/>
                </a:solidFill>
                <a:latin typeface="Bebas Neue"/>
                <a:ea typeface="Bebas Neue"/>
                <a:cs typeface="Bebas Neue"/>
                <a:sym typeface="Bebas Neue"/>
              </a:defRPr>
            </a:lvl2pPr>
            <a:lvl3pPr lvl="2" rtl="0">
              <a:spcBef>
                <a:spcPts val="0"/>
              </a:spcBef>
              <a:spcAft>
                <a:spcPts val="0"/>
              </a:spcAft>
              <a:buClr>
                <a:schemeClr val="lt1"/>
              </a:buClr>
              <a:buSzPts val="3100"/>
              <a:buFont typeface="Bebas Neue"/>
              <a:buNone/>
              <a:defRPr sz="3100">
                <a:solidFill>
                  <a:schemeClr val="lt1"/>
                </a:solidFill>
                <a:latin typeface="Bebas Neue"/>
                <a:ea typeface="Bebas Neue"/>
                <a:cs typeface="Bebas Neue"/>
                <a:sym typeface="Bebas Neue"/>
              </a:defRPr>
            </a:lvl3pPr>
            <a:lvl4pPr lvl="3" rtl="0">
              <a:spcBef>
                <a:spcPts val="0"/>
              </a:spcBef>
              <a:spcAft>
                <a:spcPts val="0"/>
              </a:spcAft>
              <a:buClr>
                <a:schemeClr val="lt1"/>
              </a:buClr>
              <a:buSzPts val="3100"/>
              <a:buFont typeface="Bebas Neue"/>
              <a:buNone/>
              <a:defRPr sz="3100">
                <a:solidFill>
                  <a:schemeClr val="lt1"/>
                </a:solidFill>
                <a:latin typeface="Bebas Neue"/>
                <a:ea typeface="Bebas Neue"/>
                <a:cs typeface="Bebas Neue"/>
                <a:sym typeface="Bebas Neue"/>
              </a:defRPr>
            </a:lvl4pPr>
            <a:lvl5pPr lvl="4" rtl="0">
              <a:spcBef>
                <a:spcPts val="0"/>
              </a:spcBef>
              <a:spcAft>
                <a:spcPts val="0"/>
              </a:spcAft>
              <a:buClr>
                <a:schemeClr val="lt1"/>
              </a:buClr>
              <a:buSzPts val="3100"/>
              <a:buFont typeface="Bebas Neue"/>
              <a:buNone/>
              <a:defRPr sz="3100">
                <a:solidFill>
                  <a:schemeClr val="lt1"/>
                </a:solidFill>
                <a:latin typeface="Bebas Neue"/>
                <a:ea typeface="Bebas Neue"/>
                <a:cs typeface="Bebas Neue"/>
                <a:sym typeface="Bebas Neue"/>
              </a:defRPr>
            </a:lvl5pPr>
            <a:lvl6pPr lvl="5" rtl="0">
              <a:spcBef>
                <a:spcPts val="0"/>
              </a:spcBef>
              <a:spcAft>
                <a:spcPts val="0"/>
              </a:spcAft>
              <a:buClr>
                <a:schemeClr val="lt1"/>
              </a:buClr>
              <a:buSzPts val="3100"/>
              <a:buFont typeface="Bebas Neue"/>
              <a:buNone/>
              <a:defRPr sz="3100">
                <a:solidFill>
                  <a:schemeClr val="lt1"/>
                </a:solidFill>
                <a:latin typeface="Bebas Neue"/>
                <a:ea typeface="Bebas Neue"/>
                <a:cs typeface="Bebas Neue"/>
                <a:sym typeface="Bebas Neue"/>
              </a:defRPr>
            </a:lvl6pPr>
            <a:lvl7pPr lvl="6" rtl="0">
              <a:spcBef>
                <a:spcPts val="0"/>
              </a:spcBef>
              <a:spcAft>
                <a:spcPts val="0"/>
              </a:spcAft>
              <a:buClr>
                <a:schemeClr val="lt1"/>
              </a:buClr>
              <a:buSzPts val="3100"/>
              <a:buFont typeface="Bebas Neue"/>
              <a:buNone/>
              <a:defRPr sz="3100">
                <a:solidFill>
                  <a:schemeClr val="lt1"/>
                </a:solidFill>
                <a:latin typeface="Bebas Neue"/>
                <a:ea typeface="Bebas Neue"/>
                <a:cs typeface="Bebas Neue"/>
                <a:sym typeface="Bebas Neue"/>
              </a:defRPr>
            </a:lvl7pPr>
            <a:lvl8pPr lvl="7" rtl="0">
              <a:spcBef>
                <a:spcPts val="0"/>
              </a:spcBef>
              <a:spcAft>
                <a:spcPts val="0"/>
              </a:spcAft>
              <a:buClr>
                <a:schemeClr val="lt1"/>
              </a:buClr>
              <a:buSzPts val="3100"/>
              <a:buFont typeface="Bebas Neue"/>
              <a:buNone/>
              <a:defRPr sz="3100">
                <a:solidFill>
                  <a:schemeClr val="lt1"/>
                </a:solidFill>
                <a:latin typeface="Bebas Neue"/>
                <a:ea typeface="Bebas Neue"/>
                <a:cs typeface="Bebas Neue"/>
                <a:sym typeface="Bebas Neue"/>
              </a:defRPr>
            </a:lvl8pPr>
            <a:lvl9pPr lvl="8" rtl="0">
              <a:spcBef>
                <a:spcPts val="0"/>
              </a:spcBef>
              <a:spcAft>
                <a:spcPts val="0"/>
              </a:spcAft>
              <a:buClr>
                <a:schemeClr val="lt1"/>
              </a:buClr>
              <a:buSzPts val="3100"/>
              <a:buFont typeface="Bebas Neue"/>
              <a:buNone/>
              <a:defRPr sz="3100">
                <a:solidFill>
                  <a:schemeClr val="lt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604050" y="1152475"/>
            <a:ext cx="78267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1"/>
              </a:buClr>
              <a:buSzPts val="1800"/>
              <a:buFont typeface="Lexend Deca"/>
              <a:buChar char="●"/>
              <a:defRPr sz="1800">
                <a:solidFill>
                  <a:schemeClr val="lt1"/>
                </a:solidFill>
                <a:latin typeface="Lexend Deca"/>
                <a:ea typeface="Lexend Deca"/>
                <a:cs typeface="Lexend Deca"/>
                <a:sym typeface="Lexend Deca"/>
              </a:defRPr>
            </a:lvl1pPr>
            <a:lvl2pPr marL="914400" lvl="1" indent="-317500" rtl="0">
              <a:lnSpc>
                <a:spcPct val="115000"/>
              </a:lnSpc>
              <a:spcBef>
                <a:spcPts val="1600"/>
              </a:spcBef>
              <a:spcAft>
                <a:spcPts val="0"/>
              </a:spcAft>
              <a:buClr>
                <a:schemeClr val="lt1"/>
              </a:buClr>
              <a:buSzPts val="1400"/>
              <a:buFont typeface="Lexend Deca"/>
              <a:buChar char="○"/>
              <a:defRPr>
                <a:solidFill>
                  <a:schemeClr val="lt1"/>
                </a:solidFill>
                <a:latin typeface="Lexend Deca"/>
                <a:ea typeface="Lexend Deca"/>
                <a:cs typeface="Lexend Deca"/>
                <a:sym typeface="Lexend Deca"/>
              </a:defRPr>
            </a:lvl2pPr>
            <a:lvl3pPr marL="1371600" lvl="2" indent="-317500" rtl="0">
              <a:lnSpc>
                <a:spcPct val="115000"/>
              </a:lnSpc>
              <a:spcBef>
                <a:spcPts val="1600"/>
              </a:spcBef>
              <a:spcAft>
                <a:spcPts val="0"/>
              </a:spcAft>
              <a:buClr>
                <a:schemeClr val="lt1"/>
              </a:buClr>
              <a:buSzPts val="1400"/>
              <a:buFont typeface="Lexend Deca"/>
              <a:buChar char="■"/>
              <a:defRPr>
                <a:solidFill>
                  <a:schemeClr val="lt1"/>
                </a:solidFill>
                <a:latin typeface="Lexend Deca"/>
                <a:ea typeface="Lexend Deca"/>
                <a:cs typeface="Lexend Deca"/>
                <a:sym typeface="Lexend Deca"/>
              </a:defRPr>
            </a:lvl3pPr>
            <a:lvl4pPr marL="1828800" lvl="3" indent="-317500" rtl="0">
              <a:lnSpc>
                <a:spcPct val="115000"/>
              </a:lnSpc>
              <a:spcBef>
                <a:spcPts val="1600"/>
              </a:spcBef>
              <a:spcAft>
                <a:spcPts val="0"/>
              </a:spcAft>
              <a:buClr>
                <a:schemeClr val="lt1"/>
              </a:buClr>
              <a:buSzPts val="1400"/>
              <a:buFont typeface="Lexend Deca"/>
              <a:buChar char="●"/>
              <a:defRPr>
                <a:solidFill>
                  <a:schemeClr val="lt1"/>
                </a:solidFill>
                <a:latin typeface="Lexend Deca"/>
                <a:ea typeface="Lexend Deca"/>
                <a:cs typeface="Lexend Deca"/>
                <a:sym typeface="Lexend Deca"/>
              </a:defRPr>
            </a:lvl4pPr>
            <a:lvl5pPr marL="2286000" lvl="4" indent="-317500" rtl="0">
              <a:lnSpc>
                <a:spcPct val="115000"/>
              </a:lnSpc>
              <a:spcBef>
                <a:spcPts val="1600"/>
              </a:spcBef>
              <a:spcAft>
                <a:spcPts val="0"/>
              </a:spcAft>
              <a:buClr>
                <a:schemeClr val="lt1"/>
              </a:buClr>
              <a:buSzPts val="1400"/>
              <a:buFont typeface="Lexend Deca"/>
              <a:buChar char="○"/>
              <a:defRPr>
                <a:solidFill>
                  <a:schemeClr val="lt1"/>
                </a:solidFill>
                <a:latin typeface="Lexend Deca"/>
                <a:ea typeface="Lexend Deca"/>
                <a:cs typeface="Lexend Deca"/>
                <a:sym typeface="Lexend Deca"/>
              </a:defRPr>
            </a:lvl5pPr>
            <a:lvl6pPr marL="2743200" lvl="5" indent="-317500" rtl="0">
              <a:lnSpc>
                <a:spcPct val="115000"/>
              </a:lnSpc>
              <a:spcBef>
                <a:spcPts val="1600"/>
              </a:spcBef>
              <a:spcAft>
                <a:spcPts val="0"/>
              </a:spcAft>
              <a:buClr>
                <a:schemeClr val="lt1"/>
              </a:buClr>
              <a:buSzPts val="1400"/>
              <a:buFont typeface="Lexend Deca"/>
              <a:buChar char="■"/>
              <a:defRPr>
                <a:solidFill>
                  <a:schemeClr val="lt1"/>
                </a:solidFill>
                <a:latin typeface="Lexend Deca"/>
                <a:ea typeface="Lexend Deca"/>
                <a:cs typeface="Lexend Deca"/>
                <a:sym typeface="Lexend Deca"/>
              </a:defRPr>
            </a:lvl6pPr>
            <a:lvl7pPr marL="3200400" lvl="6" indent="-317500" rtl="0">
              <a:lnSpc>
                <a:spcPct val="115000"/>
              </a:lnSpc>
              <a:spcBef>
                <a:spcPts val="1600"/>
              </a:spcBef>
              <a:spcAft>
                <a:spcPts val="0"/>
              </a:spcAft>
              <a:buClr>
                <a:schemeClr val="lt1"/>
              </a:buClr>
              <a:buSzPts val="1400"/>
              <a:buFont typeface="Lexend Deca"/>
              <a:buChar char="●"/>
              <a:defRPr>
                <a:solidFill>
                  <a:schemeClr val="lt1"/>
                </a:solidFill>
                <a:latin typeface="Lexend Deca"/>
                <a:ea typeface="Lexend Deca"/>
                <a:cs typeface="Lexend Deca"/>
                <a:sym typeface="Lexend Deca"/>
              </a:defRPr>
            </a:lvl7pPr>
            <a:lvl8pPr marL="3657600" lvl="7" indent="-317500" rtl="0">
              <a:lnSpc>
                <a:spcPct val="115000"/>
              </a:lnSpc>
              <a:spcBef>
                <a:spcPts val="1600"/>
              </a:spcBef>
              <a:spcAft>
                <a:spcPts val="0"/>
              </a:spcAft>
              <a:buClr>
                <a:schemeClr val="lt1"/>
              </a:buClr>
              <a:buSzPts val="1400"/>
              <a:buFont typeface="Lexend Deca"/>
              <a:buChar char="○"/>
              <a:defRPr>
                <a:solidFill>
                  <a:schemeClr val="lt1"/>
                </a:solidFill>
                <a:latin typeface="Lexend Deca"/>
                <a:ea typeface="Lexend Deca"/>
                <a:cs typeface="Lexend Deca"/>
                <a:sym typeface="Lexend Deca"/>
              </a:defRPr>
            </a:lvl8pPr>
            <a:lvl9pPr marL="4114800" lvl="8" indent="-317500" rtl="0">
              <a:lnSpc>
                <a:spcPct val="115000"/>
              </a:lnSpc>
              <a:spcBef>
                <a:spcPts val="1600"/>
              </a:spcBef>
              <a:spcAft>
                <a:spcPts val="1600"/>
              </a:spcAft>
              <a:buClr>
                <a:schemeClr val="lt1"/>
              </a:buClr>
              <a:buSzPts val="1400"/>
              <a:buFont typeface="Lexend Deca"/>
              <a:buChar char="■"/>
              <a:defRPr>
                <a:solidFill>
                  <a:schemeClr val="lt1"/>
                </a:solidFill>
                <a:latin typeface="Lexend Deca"/>
                <a:ea typeface="Lexend Deca"/>
                <a:cs typeface="Lexend Deca"/>
                <a:sym typeface="Lexend Dec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7" r:id="rId6"/>
    <p:sldLayoutId id="2147483658" r:id="rId7"/>
    <p:sldLayoutId id="2147483659" r:id="rId8"/>
    <p:sldLayoutId id="2147483661" r:id="rId9"/>
    <p:sldLayoutId id="2147483663" r:id="rId10"/>
    <p:sldLayoutId id="2147483666" r:id="rId11"/>
    <p:sldLayoutId id="2147483667" r:id="rId12"/>
    <p:sldLayoutId id="2147483669"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EA4335"/>
          </p15:clr>
        </p15:guide>
        <p15:guide id="2">
          <p15:clr>
            <a:srgbClr val="EA4335"/>
          </p15:clr>
        </p15:guide>
        <p15:guide id="3" pos="5760">
          <p15:clr>
            <a:srgbClr val="EA4335"/>
          </p15:clr>
        </p15:guide>
        <p15:guide id="4" pos="449">
          <p15:clr>
            <a:srgbClr val="EA4335"/>
          </p15:clr>
        </p15:guide>
        <p15:guide id="5" pos="5311">
          <p15:clr>
            <a:srgbClr val="EA4335"/>
          </p15:clr>
        </p15:guide>
        <p15:guide id="6" orient="horz" pos="1620">
          <p15:clr>
            <a:srgbClr val="EA4335"/>
          </p15:clr>
        </p15:guide>
        <p15:guide id="7" orient="horz" pos="340">
          <p15:clr>
            <a:srgbClr val="EA4335"/>
          </p15:clr>
        </p15:guide>
        <p15:guide id="8" orient="horz">
          <p15:clr>
            <a:srgbClr val="EA4335"/>
          </p15:clr>
        </p15:guide>
        <p15:guide id="9" orient="horz" pos="2897">
          <p15:clr>
            <a:srgbClr val="EA4335"/>
          </p15:clr>
        </p15:guide>
        <p15:guide id="10" orient="horz" pos="3237">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5"/>
          <p:cNvSpPr txBox="1">
            <a:spLocks noGrp="1"/>
          </p:cNvSpPr>
          <p:nvPr>
            <p:ph type="ctrTitle"/>
          </p:nvPr>
        </p:nvSpPr>
        <p:spPr>
          <a:xfrm>
            <a:off x="713223" y="539500"/>
            <a:ext cx="7530232" cy="164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err="1">
                <a:latin typeface="+mj-lt"/>
                <a:cs typeface="Times New Roman" panose="02020603050405020304" pitchFamily="18" charset="0"/>
              </a:rPr>
              <a:t>Tìm</a:t>
            </a:r>
            <a:r>
              <a:rPr lang="en-US" b="1" dirty="0">
                <a:latin typeface="+mj-lt"/>
                <a:cs typeface="Times New Roman" panose="02020603050405020304" pitchFamily="18" charset="0"/>
              </a:rPr>
              <a:t> </a:t>
            </a:r>
            <a:r>
              <a:rPr lang="en-US" b="1" dirty="0" err="1">
                <a:latin typeface="+mj-lt"/>
                <a:cs typeface="Times New Roman" panose="02020603050405020304" pitchFamily="18" charset="0"/>
              </a:rPr>
              <a:t>hiểu</a:t>
            </a:r>
            <a:r>
              <a:rPr lang="en-US" b="1" dirty="0">
                <a:latin typeface="+mj-lt"/>
                <a:cs typeface="Times New Roman" panose="02020603050405020304" pitchFamily="18" charset="0"/>
              </a:rPr>
              <a:t> </a:t>
            </a:r>
            <a:r>
              <a:rPr lang="en-US" b="1" dirty="0" err="1">
                <a:latin typeface="+mj-lt"/>
                <a:cs typeface="Times New Roman" panose="02020603050405020304" pitchFamily="18" charset="0"/>
              </a:rPr>
              <a:t>trang</a:t>
            </a:r>
            <a:r>
              <a:rPr lang="en-US" b="1" dirty="0">
                <a:latin typeface="+mj-lt"/>
                <a:cs typeface="Times New Roman" panose="02020603050405020304" pitchFamily="18" charset="0"/>
              </a:rPr>
              <a:t> web </a:t>
            </a:r>
            <a:r>
              <a:rPr lang="en-US" b="1" dirty="0" err="1">
                <a:latin typeface="+mj-lt"/>
                <a:cs typeface="Times New Roman" panose="02020603050405020304" pitchFamily="18" charset="0"/>
              </a:rPr>
              <a:t>bất</a:t>
            </a:r>
            <a:r>
              <a:rPr lang="en-US" b="1" dirty="0">
                <a:latin typeface="+mj-lt"/>
                <a:cs typeface="Times New Roman" panose="02020603050405020304" pitchFamily="18" charset="0"/>
              </a:rPr>
              <a:t> </a:t>
            </a:r>
            <a:r>
              <a:rPr lang="en-US" b="1" dirty="0" err="1">
                <a:latin typeface="+mj-lt"/>
                <a:cs typeface="Times New Roman" panose="02020603050405020304" pitchFamily="18" charset="0"/>
              </a:rPr>
              <a:t>động</a:t>
            </a:r>
            <a:r>
              <a:rPr lang="en-US" b="1" dirty="0">
                <a:latin typeface="+mj-lt"/>
                <a:cs typeface="Times New Roman" panose="02020603050405020304" pitchFamily="18" charset="0"/>
              </a:rPr>
              <a:t> </a:t>
            </a:r>
            <a:r>
              <a:rPr lang="en-US" b="1" dirty="0" err="1">
                <a:latin typeface="+mj-lt"/>
                <a:cs typeface="Times New Roman" panose="02020603050405020304" pitchFamily="18" charset="0"/>
              </a:rPr>
              <a:t>sản</a:t>
            </a:r>
            <a:endParaRPr lang="en-US" b="1" dirty="0">
              <a:latin typeface="+mj-lt"/>
              <a:cs typeface="Times New Roman" panose="02020603050405020304" pitchFamily="18" charset="0"/>
            </a:endParaRPr>
          </a:p>
        </p:txBody>
      </p:sp>
      <p:sp>
        <p:nvSpPr>
          <p:cNvPr id="447" name="Google Shape;447;p35"/>
          <p:cNvSpPr txBox="1">
            <a:spLocks noGrp="1"/>
          </p:cNvSpPr>
          <p:nvPr>
            <p:ph type="subTitle" idx="2"/>
          </p:nvPr>
        </p:nvSpPr>
        <p:spPr>
          <a:xfrm>
            <a:off x="713223" y="3096741"/>
            <a:ext cx="4980993" cy="150725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Thành</a:t>
            </a:r>
            <a:r>
              <a:rPr lang="en-US" dirty="0"/>
              <a:t> </a:t>
            </a:r>
            <a:r>
              <a:rPr lang="en-US" dirty="0" err="1"/>
              <a:t>viên</a:t>
            </a:r>
            <a:r>
              <a:rPr lang="en-US" dirty="0"/>
              <a:t> </a:t>
            </a:r>
            <a:r>
              <a:rPr lang="en-US" dirty="0" err="1"/>
              <a:t>nhóm</a:t>
            </a:r>
            <a:r>
              <a:rPr lang="en-US" dirty="0"/>
              <a:t>:</a:t>
            </a:r>
          </a:p>
          <a:p>
            <a:pPr marL="0" lvl="0" indent="0" algn="l" rtl="0">
              <a:spcBef>
                <a:spcPts val="0"/>
              </a:spcBef>
              <a:spcAft>
                <a:spcPts val="0"/>
              </a:spcAft>
              <a:buNone/>
            </a:pPr>
            <a:r>
              <a:rPr lang="en-US" dirty="0"/>
              <a:t>	Nguyễn Hoàng Thắng 	18521394</a:t>
            </a:r>
          </a:p>
          <a:p>
            <a:pPr marL="0" lvl="0" indent="0" algn="l" rtl="0">
              <a:spcBef>
                <a:spcPts val="0"/>
              </a:spcBef>
              <a:spcAft>
                <a:spcPts val="0"/>
              </a:spcAft>
              <a:buNone/>
            </a:pPr>
            <a:r>
              <a:rPr lang="en-US" dirty="0"/>
              <a:t>	Phan Quang </a:t>
            </a:r>
            <a:r>
              <a:rPr lang="en-US" dirty="0" err="1"/>
              <a:t>Tấn</a:t>
            </a:r>
            <a:r>
              <a:rPr lang="en-US" dirty="0"/>
              <a:t> 		18521377</a:t>
            </a:r>
          </a:p>
          <a:p>
            <a:pPr marL="0" lvl="0" indent="0" algn="l" rtl="0">
              <a:spcBef>
                <a:spcPts val="0"/>
              </a:spcBef>
              <a:spcAft>
                <a:spcPts val="0"/>
              </a:spcAft>
              <a:buNone/>
            </a:pPr>
            <a:r>
              <a:rPr lang="en-US" dirty="0"/>
              <a:t>	Lê </a:t>
            </a:r>
            <a:r>
              <a:rPr lang="en-US" dirty="0" err="1"/>
              <a:t>Võ</a:t>
            </a:r>
            <a:r>
              <a:rPr lang="en-US" dirty="0"/>
              <a:t> </a:t>
            </a:r>
            <a:r>
              <a:rPr lang="en-US" dirty="0" err="1"/>
              <a:t>Ngọc</a:t>
            </a:r>
            <a:r>
              <a:rPr lang="en-US" dirty="0"/>
              <a:t> Anh		18520452</a:t>
            </a:r>
          </a:p>
          <a:p>
            <a:pPr marL="0" lvl="0" indent="0" algn="l" rtl="0">
              <a:spcBef>
                <a:spcPts val="0"/>
              </a:spcBef>
              <a:spcAft>
                <a:spcPts val="0"/>
              </a:spcAft>
              <a:buNone/>
            </a:pPr>
            <a:endParaRPr dirty="0"/>
          </a:p>
        </p:txBody>
      </p:sp>
      <p:sp>
        <p:nvSpPr>
          <p:cNvPr id="4" name="Subtitle 3">
            <a:extLst>
              <a:ext uri="{FF2B5EF4-FFF2-40B4-BE49-F238E27FC236}">
                <a16:creationId xmlns:a16="http://schemas.microsoft.com/office/drawing/2014/main" id="{B506EF0C-59AF-421A-843E-B7E6A2CA1EA9}"/>
              </a:ext>
            </a:extLst>
          </p:cNvPr>
          <p:cNvSpPr>
            <a:spLocks noGrp="1"/>
          </p:cNvSpPr>
          <p:nvPr>
            <p:ph type="subTitle" idx="1"/>
          </p:nvPr>
        </p:nvSpPr>
        <p:spPr>
          <a:xfrm>
            <a:off x="712788" y="2519009"/>
            <a:ext cx="5292720" cy="753600"/>
          </a:xfrm>
        </p:spPr>
        <p:txBody>
          <a:bodyPr/>
          <a:lstStyle/>
          <a:p>
            <a:r>
              <a:rPr lang="en-US" dirty="0"/>
              <a:t>GVHD: Nguyễn </a:t>
            </a:r>
            <a:r>
              <a:rPr lang="en-US" dirty="0" err="1"/>
              <a:t>Đình</a:t>
            </a:r>
            <a:r>
              <a:rPr lang="en-US" dirty="0"/>
              <a:t> </a:t>
            </a:r>
            <a:r>
              <a:rPr lang="en-US" dirty="0" err="1"/>
              <a:t>Hiển</a:t>
            </a:r>
            <a:endParaRPr lang="en-US" dirty="0"/>
          </a:p>
        </p:txBody>
      </p:sp>
    </p:spTree>
    <p:extLst>
      <p:ext uri="{BB962C8B-B14F-4D97-AF65-F5344CB8AC3E}">
        <p14:creationId xmlns:p14="http://schemas.microsoft.com/office/powerpoint/2010/main" val="2301938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44"/>
          <p:cNvSpPr txBox="1">
            <a:spLocks noGrp="1"/>
          </p:cNvSpPr>
          <p:nvPr>
            <p:ph type="title"/>
          </p:nvPr>
        </p:nvSpPr>
        <p:spPr>
          <a:xfrm>
            <a:off x="1905000" y="1983750"/>
            <a:ext cx="5500255" cy="1176000"/>
          </a:xfrm>
          <a:prstGeom prst="rect">
            <a:avLst/>
          </a:prstGeom>
        </p:spPr>
        <p:txBody>
          <a:bodyPr spcFirstLastPara="1" wrap="square" lIns="91425" tIns="182875" rIns="91425" bIns="91425" anchor="ctr" anchorCtr="0">
            <a:noAutofit/>
          </a:bodyPr>
          <a:lstStyle/>
          <a:p>
            <a:pPr marL="0" lvl="0" indent="0" algn="ctr" rtl="0">
              <a:spcBef>
                <a:spcPts val="0"/>
              </a:spcBef>
              <a:spcAft>
                <a:spcPts val="0"/>
              </a:spcAft>
              <a:buNone/>
            </a:pPr>
            <a:r>
              <a:rPr lang="en-US" dirty="0">
                <a:latin typeface="Lexend Deca" panose="020B0604020202020204" charset="0"/>
              </a:rPr>
              <a:t>Crawl </a:t>
            </a:r>
            <a:r>
              <a:rPr lang="en-US" dirty="0" err="1">
                <a:latin typeface="Lexend Deca" panose="020B0604020202020204" charset="0"/>
              </a:rPr>
              <a:t>và</a:t>
            </a:r>
            <a:r>
              <a:rPr lang="en-US" dirty="0">
                <a:latin typeface="Lexend Deca" panose="020B0604020202020204" charset="0"/>
              </a:rPr>
              <a:t> </a:t>
            </a:r>
            <a:r>
              <a:rPr lang="en-US" dirty="0" err="1">
                <a:latin typeface="Lexend Deca" panose="020B0604020202020204" charset="0"/>
              </a:rPr>
              <a:t>tổ</a:t>
            </a:r>
            <a:r>
              <a:rPr lang="en-US" dirty="0">
                <a:latin typeface="Lexend Deca" panose="020B0604020202020204" charset="0"/>
              </a:rPr>
              <a:t> </a:t>
            </a:r>
            <a:r>
              <a:rPr lang="en-US" dirty="0" err="1">
                <a:latin typeface="Lexend Deca" panose="020B0604020202020204" charset="0"/>
              </a:rPr>
              <a:t>chức</a:t>
            </a:r>
            <a:r>
              <a:rPr lang="en-US" dirty="0">
                <a:latin typeface="Lexend Deca" panose="020B0604020202020204" charset="0"/>
              </a:rPr>
              <a:t> </a:t>
            </a:r>
            <a:r>
              <a:rPr lang="en-US" dirty="0" err="1">
                <a:latin typeface="Lexend Deca" panose="020B0604020202020204" charset="0"/>
              </a:rPr>
              <a:t>dữ</a:t>
            </a:r>
            <a:r>
              <a:rPr lang="en-US" dirty="0">
                <a:latin typeface="Lexend Deca" panose="020B0604020202020204" charset="0"/>
              </a:rPr>
              <a:t> </a:t>
            </a:r>
            <a:r>
              <a:rPr lang="en-US" dirty="0" err="1">
                <a:latin typeface="Lexend Deca" panose="020B0604020202020204" charset="0"/>
              </a:rPr>
              <a:t>liệu</a:t>
            </a:r>
            <a:endParaRPr dirty="0">
              <a:latin typeface="Lexend Deca" panose="020B0604020202020204" charset="0"/>
            </a:endParaRPr>
          </a:p>
        </p:txBody>
      </p:sp>
    </p:spTree>
    <p:extLst>
      <p:ext uri="{BB962C8B-B14F-4D97-AF65-F5344CB8AC3E}">
        <p14:creationId xmlns:p14="http://schemas.microsoft.com/office/powerpoint/2010/main" val="3576807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47"/>
          <p:cNvSpPr txBox="1">
            <a:spLocks noGrp="1"/>
          </p:cNvSpPr>
          <p:nvPr>
            <p:ph type="subTitle" idx="3"/>
          </p:nvPr>
        </p:nvSpPr>
        <p:spPr>
          <a:xfrm>
            <a:off x="5110315" y="2587541"/>
            <a:ext cx="2561939" cy="39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Lexend Deca" panose="020B0604020202020204" charset="0"/>
              </a:rPr>
              <a:t>Tổ chức dữ liệu</a:t>
            </a:r>
            <a:endParaRPr dirty="0">
              <a:latin typeface="Lexend Deca" panose="020B0604020202020204" charset="0"/>
            </a:endParaRPr>
          </a:p>
        </p:txBody>
      </p:sp>
      <p:sp>
        <p:nvSpPr>
          <p:cNvPr id="677" name="Google Shape;677;p47"/>
          <p:cNvSpPr txBox="1">
            <a:spLocks noGrp="1"/>
          </p:cNvSpPr>
          <p:nvPr>
            <p:ph type="subTitle" idx="1"/>
          </p:nvPr>
        </p:nvSpPr>
        <p:spPr>
          <a:xfrm>
            <a:off x="4830235" y="3046925"/>
            <a:ext cx="3122100" cy="1025700"/>
          </a:xfrm>
          <a:prstGeom prst="rect">
            <a:avLst/>
          </a:prstGeom>
        </p:spPr>
        <p:txBody>
          <a:bodyPr spcFirstLastPara="1" wrap="square" lIns="274300" tIns="91425" rIns="274300" bIns="91425" anchor="ctr" anchorCtr="0">
            <a:noAutofit/>
          </a:bodyPr>
          <a:lstStyle/>
          <a:p>
            <a:pPr marL="0" lvl="0" indent="0" algn="ctr" rtl="0">
              <a:spcBef>
                <a:spcPts val="0"/>
              </a:spcBef>
              <a:spcAft>
                <a:spcPts val="0"/>
              </a:spcAft>
              <a:buNone/>
            </a:pPr>
            <a:r>
              <a:rPr lang="en-US" sz="1600" dirty="0" err="1"/>
              <a:t>Sử</a:t>
            </a:r>
            <a:r>
              <a:rPr lang="en-US" sz="1600" dirty="0"/>
              <a:t> </a:t>
            </a:r>
            <a:r>
              <a:rPr lang="en-US" sz="1600" dirty="0" err="1"/>
              <a:t>dụng</a:t>
            </a:r>
            <a:r>
              <a:rPr lang="en-US" sz="1600" dirty="0"/>
              <a:t> </a:t>
            </a:r>
            <a:r>
              <a:rPr lang="en-US" sz="1600" dirty="0" err="1"/>
              <a:t>sql</a:t>
            </a:r>
            <a:r>
              <a:rPr lang="en-US" sz="1600" dirty="0"/>
              <a:t> </a:t>
            </a:r>
            <a:r>
              <a:rPr lang="en-US" sz="1600" dirty="0" err="1"/>
              <a:t>để</a:t>
            </a:r>
            <a:r>
              <a:rPr lang="en-US" sz="1600" dirty="0"/>
              <a:t> </a:t>
            </a:r>
            <a:r>
              <a:rPr lang="en-US" sz="1600" dirty="0" err="1"/>
              <a:t>tổ</a:t>
            </a:r>
            <a:r>
              <a:rPr lang="en-US" sz="1600" dirty="0"/>
              <a:t> </a:t>
            </a:r>
            <a:r>
              <a:rPr lang="en-US" sz="1600" dirty="0" err="1"/>
              <a:t>chức</a:t>
            </a:r>
            <a:r>
              <a:rPr lang="en-US" sz="1600" dirty="0"/>
              <a:t> </a:t>
            </a:r>
            <a:r>
              <a:rPr lang="en-US" sz="1600" dirty="0" err="1"/>
              <a:t>cở</a:t>
            </a:r>
            <a:r>
              <a:rPr lang="en-US" sz="1600" dirty="0"/>
              <a:t> </a:t>
            </a:r>
            <a:r>
              <a:rPr lang="en-US" sz="1600" dirty="0" err="1"/>
              <a:t>sở</a:t>
            </a:r>
            <a:r>
              <a:rPr lang="en-US" sz="1600" dirty="0"/>
              <a:t> </a:t>
            </a:r>
            <a:r>
              <a:rPr lang="en-US" sz="1600" dirty="0" err="1"/>
              <a:t>dữ</a:t>
            </a:r>
            <a:r>
              <a:rPr lang="en-US" sz="1600" dirty="0"/>
              <a:t> </a:t>
            </a:r>
            <a:r>
              <a:rPr lang="en-US" sz="1600" dirty="0" err="1"/>
              <a:t>liệu</a:t>
            </a:r>
            <a:r>
              <a:rPr lang="en-US" sz="1600" dirty="0"/>
              <a:t> </a:t>
            </a:r>
            <a:endParaRPr sz="1600" dirty="0"/>
          </a:p>
        </p:txBody>
      </p:sp>
      <p:sp>
        <p:nvSpPr>
          <p:cNvPr id="678" name="Google Shape;678;p47"/>
          <p:cNvSpPr txBox="1">
            <a:spLocks noGrp="1"/>
          </p:cNvSpPr>
          <p:nvPr>
            <p:ph type="subTitle" idx="2"/>
          </p:nvPr>
        </p:nvSpPr>
        <p:spPr>
          <a:xfrm>
            <a:off x="1191660" y="3046925"/>
            <a:ext cx="3122100" cy="1025700"/>
          </a:xfrm>
          <a:prstGeom prst="rect">
            <a:avLst/>
          </a:prstGeom>
        </p:spPr>
        <p:txBody>
          <a:bodyPr spcFirstLastPara="1" wrap="square" lIns="274300" tIns="91425" rIns="274300" bIns="91425" anchor="ctr" anchorCtr="0">
            <a:noAutofit/>
          </a:bodyPr>
          <a:lstStyle/>
          <a:p>
            <a:pPr marL="0" lvl="0" indent="0" algn="ctr" rtl="0">
              <a:spcBef>
                <a:spcPts val="0"/>
              </a:spcBef>
              <a:spcAft>
                <a:spcPts val="0"/>
              </a:spcAft>
              <a:buNone/>
            </a:pPr>
            <a:r>
              <a:rPr lang="en" dirty="0"/>
              <a:t>Sử dụng ngôn ngữ python với sự hỗ trợ của thư viện beautiful soup và regex</a:t>
            </a:r>
            <a:endParaRPr dirty="0"/>
          </a:p>
        </p:txBody>
      </p:sp>
      <p:sp>
        <p:nvSpPr>
          <p:cNvPr id="679" name="Google Shape;679;p47"/>
          <p:cNvSpPr txBox="1">
            <a:spLocks noGrp="1"/>
          </p:cNvSpPr>
          <p:nvPr>
            <p:ph type="subTitle" idx="4"/>
          </p:nvPr>
        </p:nvSpPr>
        <p:spPr>
          <a:xfrm>
            <a:off x="1695997" y="2536395"/>
            <a:ext cx="2113426" cy="39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Lexend Deca" panose="020B0604020202020204" charset="0"/>
              </a:rPr>
              <a:t>Crawl dữ liệu</a:t>
            </a:r>
            <a:endParaRPr dirty="0">
              <a:latin typeface="Lexend Deca" panose="020B0604020202020204" charset="0"/>
            </a:endParaRPr>
          </a:p>
        </p:txBody>
      </p:sp>
      <p:cxnSp>
        <p:nvCxnSpPr>
          <p:cNvPr id="680" name="Google Shape;680;p47"/>
          <p:cNvCxnSpPr/>
          <p:nvPr/>
        </p:nvCxnSpPr>
        <p:spPr>
          <a:xfrm>
            <a:off x="2752723" y="2013106"/>
            <a:ext cx="0" cy="396000"/>
          </a:xfrm>
          <a:prstGeom prst="straightConnector1">
            <a:avLst/>
          </a:prstGeom>
          <a:noFill/>
          <a:ln w="19050" cap="flat" cmpd="sng">
            <a:solidFill>
              <a:schemeClr val="lt1"/>
            </a:solidFill>
            <a:prstDash val="solid"/>
            <a:round/>
            <a:headEnd type="none" w="med" len="med"/>
            <a:tailEnd type="oval" w="med" len="med"/>
          </a:ln>
        </p:spPr>
      </p:cxnSp>
      <p:cxnSp>
        <p:nvCxnSpPr>
          <p:cNvPr id="681" name="Google Shape;681;p47"/>
          <p:cNvCxnSpPr/>
          <p:nvPr/>
        </p:nvCxnSpPr>
        <p:spPr>
          <a:xfrm>
            <a:off x="6391285" y="2111581"/>
            <a:ext cx="0" cy="353700"/>
          </a:xfrm>
          <a:prstGeom prst="straightConnector1">
            <a:avLst/>
          </a:prstGeom>
          <a:noFill/>
          <a:ln w="19050" cap="flat" cmpd="sng">
            <a:solidFill>
              <a:schemeClr val="lt1"/>
            </a:solidFill>
            <a:prstDash val="solid"/>
            <a:round/>
            <a:headEnd type="none" w="med" len="med"/>
            <a:tailEnd type="oval" w="med" len="med"/>
          </a:ln>
        </p:spPr>
      </p:cxnSp>
      <p:sp>
        <p:nvSpPr>
          <p:cNvPr id="682" name="Google Shape;682;p47"/>
          <p:cNvSpPr/>
          <p:nvPr/>
        </p:nvSpPr>
        <p:spPr>
          <a:xfrm>
            <a:off x="2155410" y="874619"/>
            <a:ext cx="1194600" cy="11946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7"/>
          <p:cNvSpPr/>
          <p:nvPr/>
        </p:nvSpPr>
        <p:spPr>
          <a:xfrm>
            <a:off x="5793985" y="916969"/>
            <a:ext cx="1194600" cy="11946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7"/>
          <p:cNvSpPr/>
          <p:nvPr/>
        </p:nvSpPr>
        <p:spPr>
          <a:xfrm>
            <a:off x="5982685" y="1088386"/>
            <a:ext cx="817201" cy="817201"/>
          </a:xfrm>
          <a:prstGeom prst="ellipse">
            <a:avLst/>
          </a:prstGeom>
          <a:solidFill>
            <a:srgbClr val="F9B7B8">
              <a:alpha val="8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7"/>
          <p:cNvSpPr/>
          <p:nvPr/>
        </p:nvSpPr>
        <p:spPr>
          <a:xfrm>
            <a:off x="2344110" y="1063319"/>
            <a:ext cx="817200" cy="817200"/>
          </a:xfrm>
          <a:prstGeom prst="ellipse">
            <a:avLst/>
          </a:prstGeom>
          <a:solidFill>
            <a:srgbClr val="3CC999">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623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44"/>
          <p:cNvSpPr txBox="1">
            <a:spLocks noGrp="1"/>
          </p:cNvSpPr>
          <p:nvPr>
            <p:ph type="title"/>
          </p:nvPr>
        </p:nvSpPr>
        <p:spPr>
          <a:xfrm>
            <a:off x="1905000" y="1983750"/>
            <a:ext cx="5500255" cy="1176000"/>
          </a:xfrm>
          <a:prstGeom prst="rect">
            <a:avLst/>
          </a:prstGeom>
        </p:spPr>
        <p:txBody>
          <a:bodyPr spcFirstLastPara="1" wrap="square" lIns="91425" tIns="182875" rIns="91425" bIns="91425" anchor="ctr" anchorCtr="0">
            <a:noAutofit/>
          </a:bodyPr>
          <a:lstStyle/>
          <a:p>
            <a:pPr marL="0" lvl="0" indent="0" algn="ctr" rtl="0">
              <a:spcBef>
                <a:spcPts val="0"/>
              </a:spcBef>
              <a:spcAft>
                <a:spcPts val="0"/>
              </a:spcAft>
              <a:buNone/>
            </a:pPr>
            <a:r>
              <a:rPr lang="en-US" dirty="0" err="1">
                <a:latin typeface="Lexend Deca" panose="020B0604020202020204" charset="0"/>
              </a:rPr>
              <a:t>Xây</a:t>
            </a:r>
            <a:r>
              <a:rPr lang="en-US" dirty="0">
                <a:latin typeface="Lexend Deca" panose="020B0604020202020204" charset="0"/>
              </a:rPr>
              <a:t> </a:t>
            </a:r>
            <a:r>
              <a:rPr lang="en-US" dirty="0" err="1">
                <a:latin typeface="Lexend Deca" panose="020B0604020202020204" charset="0"/>
              </a:rPr>
              <a:t>dựng</a:t>
            </a:r>
            <a:r>
              <a:rPr lang="en-US" dirty="0">
                <a:latin typeface="Lexend Deca" panose="020B0604020202020204" charset="0"/>
              </a:rPr>
              <a:t> </a:t>
            </a:r>
            <a:r>
              <a:rPr lang="en-US" dirty="0" err="1">
                <a:latin typeface="Lexend Deca" panose="020B0604020202020204" charset="0"/>
              </a:rPr>
              <a:t>ứng</a:t>
            </a:r>
            <a:r>
              <a:rPr lang="en-US" dirty="0">
                <a:latin typeface="Lexend Deca" panose="020B0604020202020204" charset="0"/>
              </a:rPr>
              <a:t> </a:t>
            </a:r>
            <a:r>
              <a:rPr lang="en-US" dirty="0" err="1">
                <a:latin typeface="Lexend Deca" panose="020B0604020202020204" charset="0"/>
              </a:rPr>
              <a:t>dụng</a:t>
            </a:r>
            <a:endParaRPr dirty="0">
              <a:latin typeface="Lexend Deca" panose="020B0604020202020204" charset="0"/>
            </a:endParaRPr>
          </a:p>
        </p:txBody>
      </p:sp>
    </p:spTree>
    <p:extLst>
      <p:ext uri="{BB962C8B-B14F-4D97-AF65-F5344CB8AC3E}">
        <p14:creationId xmlns:p14="http://schemas.microsoft.com/office/powerpoint/2010/main" val="2680479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50"/>
          <p:cNvSpPr txBox="1"/>
          <p:nvPr/>
        </p:nvSpPr>
        <p:spPr>
          <a:xfrm>
            <a:off x="5619527" y="3047726"/>
            <a:ext cx="2219250" cy="454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chemeClr val="lt1"/>
                </a:solidFill>
                <a:latin typeface="Bebas Neue"/>
                <a:ea typeface="Raleway"/>
                <a:cs typeface="Raleway"/>
                <a:sym typeface="Bebas Neue"/>
              </a:rPr>
              <a:t>Entity framework</a:t>
            </a:r>
            <a:endParaRPr sz="2800" dirty="0">
              <a:solidFill>
                <a:schemeClr val="accent1"/>
              </a:solidFill>
              <a:latin typeface="Raleway"/>
              <a:ea typeface="Raleway"/>
              <a:cs typeface="Raleway"/>
              <a:sym typeface="Raleway"/>
            </a:endParaRPr>
          </a:p>
        </p:txBody>
      </p:sp>
      <p:sp>
        <p:nvSpPr>
          <p:cNvPr id="734" name="Google Shape;734;p50"/>
          <p:cNvSpPr txBox="1"/>
          <p:nvPr/>
        </p:nvSpPr>
        <p:spPr>
          <a:xfrm>
            <a:off x="6051002" y="3490827"/>
            <a:ext cx="1356300" cy="80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buFont typeface="Arial"/>
              <a:buNone/>
            </a:pPr>
            <a:r>
              <a:rPr lang="en-US" sz="1600" dirty="0" err="1">
                <a:solidFill>
                  <a:schemeClr val="lt1"/>
                </a:solidFill>
                <a:latin typeface="Lexend Deca"/>
                <a:ea typeface="Raleway"/>
                <a:cs typeface="Raleway"/>
                <a:sym typeface="Lexend Deca"/>
              </a:rPr>
              <a:t>Hỗ</a:t>
            </a:r>
            <a:r>
              <a:rPr lang="en-US" sz="1600" dirty="0">
                <a:solidFill>
                  <a:schemeClr val="lt1"/>
                </a:solidFill>
                <a:latin typeface="Lexend Deca"/>
                <a:ea typeface="Raleway"/>
                <a:cs typeface="Raleway"/>
                <a:sym typeface="Lexend Deca"/>
              </a:rPr>
              <a:t> </a:t>
            </a:r>
            <a:r>
              <a:rPr lang="en-US" sz="1600" dirty="0" err="1">
                <a:solidFill>
                  <a:schemeClr val="lt1"/>
                </a:solidFill>
                <a:latin typeface="Lexend Deca"/>
                <a:ea typeface="Raleway"/>
                <a:cs typeface="Raleway"/>
                <a:sym typeface="Lexend Deca"/>
              </a:rPr>
              <a:t>trợ</a:t>
            </a:r>
            <a:r>
              <a:rPr lang="en-US" sz="1600" dirty="0">
                <a:solidFill>
                  <a:schemeClr val="lt1"/>
                </a:solidFill>
                <a:latin typeface="Lexend Deca"/>
                <a:ea typeface="Raleway"/>
                <a:cs typeface="Raleway"/>
                <a:sym typeface="Lexend Deca"/>
              </a:rPr>
              <a:t> </a:t>
            </a:r>
            <a:r>
              <a:rPr lang="en-US" sz="1600" dirty="0" err="1">
                <a:solidFill>
                  <a:schemeClr val="lt1"/>
                </a:solidFill>
                <a:latin typeface="Lexend Deca"/>
                <a:ea typeface="Raleway"/>
                <a:cs typeface="Raleway"/>
                <a:sym typeface="Lexend Deca"/>
              </a:rPr>
              <a:t>tương</a:t>
            </a:r>
            <a:r>
              <a:rPr lang="en-US" sz="1600" dirty="0">
                <a:solidFill>
                  <a:schemeClr val="lt1"/>
                </a:solidFill>
                <a:latin typeface="Lexend Deca"/>
                <a:ea typeface="Raleway"/>
                <a:cs typeface="Raleway"/>
                <a:sym typeface="Lexend Deca"/>
              </a:rPr>
              <a:t> </a:t>
            </a:r>
            <a:r>
              <a:rPr lang="en-US" sz="1600" dirty="0" err="1">
                <a:solidFill>
                  <a:schemeClr val="lt1"/>
                </a:solidFill>
                <a:latin typeface="Lexend Deca"/>
                <a:ea typeface="Raleway"/>
                <a:cs typeface="Raleway"/>
                <a:sym typeface="Lexend Deca"/>
              </a:rPr>
              <a:t>tác</a:t>
            </a:r>
            <a:r>
              <a:rPr lang="en-US" sz="1600" dirty="0">
                <a:solidFill>
                  <a:schemeClr val="lt1"/>
                </a:solidFill>
                <a:latin typeface="Lexend Deca"/>
                <a:ea typeface="Raleway"/>
                <a:cs typeface="Raleway"/>
                <a:sym typeface="Lexend Deca"/>
              </a:rPr>
              <a:t> </a:t>
            </a:r>
            <a:r>
              <a:rPr lang="en-US" sz="1600" dirty="0" err="1">
                <a:solidFill>
                  <a:schemeClr val="lt1"/>
                </a:solidFill>
                <a:latin typeface="Lexend Deca"/>
                <a:ea typeface="Raleway"/>
                <a:cs typeface="Raleway"/>
                <a:sym typeface="Lexend Deca"/>
              </a:rPr>
              <a:t>với</a:t>
            </a:r>
            <a:r>
              <a:rPr lang="en-US" sz="1600" dirty="0">
                <a:solidFill>
                  <a:schemeClr val="lt1"/>
                </a:solidFill>
                <a:latin typeface="Lexend Deca"/>
                <a:ea typeface="Raleway"/>
                <a:cs typeface="Raleway"/>
                <a:sym typeface="Lexend Deca"/>
              </a:rPr>
              <a:t> </a:t>
            </a:r>
            <a:r>
              <a:rPr lang="en-US" sz="1600" dirty="0" err="1">
                <a:solidFill>
                  <a:schemeClr val="lt1"/>
                </a:solidFill>
                <a:latin typeface="Lexend Deca"/>
                <a:ea typeface="Raleway"/>
                <a:cs typeface="Raleway"/>
                <a:sym typeface="Lexend Deca"/>
              </a:rPr>
              <a:t>cơ</a:t>
            </a:r>
            <a:r>
              <a:rPr lang="en-US" sz="1600" dirty="0">
                <a:solidFill>
                  <a:schemeClr val="lt1"/>
                </a:solidFill>
                <a:latin typeface="Lexend Deca"/>
                <a:ea typeface="Raleway"/>
                <a:cs typeface="Raleway"/>
                <a:sym typeface="Lexend Deca"/>
              </a:rPr>
              <a:t> </a:t>
            </a:r>
            <a:r>
              <a:rPr lang="en-US" sz="1600" dirty="0" err="1">
                <a:solidFill>
                  <a:schemeClr val="lt1"/>
                </a:solidFill>
                <a:latin typeface="Lexend Deca"/>
                <a:ea typeface="Raleway"/>
                <a:cs typeface="Raleway"/>
                <a:sym typeface="Lexend Deca"/>
              </a:rPr>
              <a:t>sở</a:t>
            </a:r>
            <a:r>
              <a:rPr lang="en-US" sz="1600" dirty="0">
                <a:solidFill>
                  <a:schemeClr val="lt1"/>
                </a:solidFill>
                <a:latin typeface="Lexend Deca"/>
                <a:ea typeface="Raleway"/>
                <a:cs typeface="Raleway"/>
                <a:sym typeface="Lexend Deca"/>
              </a:rPr>
              <a:t> </a:t>
            </a:r>
            <a:r>
              <a:rPr lang="en-US" sz="1600" dirty="0" err="1">
                <a:solidFill>
                  <a:schemeClr val="lt1"/>
                </a:solidFill>
                <a:latin typeface="Lexend Deca"/>
                <a:ea typeface="Raleway"/>
                <a:cs typeface="Raleway"/>
                <a:sym typeface="Lexend Deca"/>
              </a:rPr>
              <a:t>dữ</a:t>
            </a:r>
            <a:r>
              <a:rPr lang="en-US" sz="1600" dirty="0">
                <a:solidFill>
                  <a:schemeClr val="lt1"/>
                </a:solidFill>
                <a:latin typeface="Lexend Deca"/>
                <a:ea typeface="Raleway"/>
                <a:cs typeface="Raleway"/>
                <a:sym typeface="Lexend Deca"/>
              </a:rPr>
              <a:t> </a:t>
            </a:r>
            <a:r>
              <a:rPr lang="en-US" sz="1600" dirty="0" err="1">
                <a:solidFill>
                  <a:schemeClr val="lt1"/>
                </a:solidFill>
                <a:latin typeface="Lexend Deca"/>
                <a:ea typeface="Raleway"/>
                <a:cs typeface="Raleway"/>
                <a:sym typeface="Lexend Deca"/>
              </a:rPr>
              <a:t>liệu</a:t>
            </a:r>
            <a:endParaRPr lang="en-US" dirty="0">
              <a:solidFill>
                <a:schemeClr val="lt1"/>
              </a:solidFill>
              <a:latin typeface="Raleway"/>
              <a:ea typeface="Raleway"/>
              <a:cs typeface="Raleway"/>
              <a:sym typeface="Raleway"/>
            </a:endParaRPr>
          </a:p>
        </p:txBody>
      </p:sp>
      <p:sp>
        <p:nvSpPr>
          <p:cNvPr id="735" name="Google Shape;735;p50"/>
          <p:cNvSpPr txBox="1"/>
          <p:nvPr/>
        </p:nvSpPr>
        <p:spPr>
          <a:xfrm>
            <a:off x="3656787" y="3036627"/>
            <a:ext cx="1830426" cy="454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chemeClr val="lt1"/>
                </a:solidFill>
                <a:latin typeface="Bebas Neue"/>
                <a:ea typeface="Raleway"/>
                <a:cs typeface="Raleway"/>
                <a:sym typeface="Bebas Neue"/>
              </a:rPr>
              <a:t>Material design</a:t>
            </a:r>
            <a:endParaRPr sz="2800" dirty="0">
              <a:solidFill>
                <a:schemeClr val="accent1"/>
              </a:solidFill>
              <a:latin typeface="Raleway"/>
              <a:ea typeface="Raleway"/>
              <a:cs typeface="Raleway"/>
              <a:sym typeface="Raleway"/>
            </a:endParaRPr>
          </a:p>
        </p:txBody>
      </p:sp>
      <p:sp>
        <p:nvSpPr>
          <p:cNvPr id="736" name="Google Shape;736;p50"/>
          <p:cNvSpPr txBox="1"/>
          <p:nvPr/>
        </p:nvSpPr>
        <p:spPr>
          <a:xfrm>
            <a:off x="3893850" y="3503075"/>
            <a:ext cx="1356300" cy="80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dirty="0">
                <a:solidFill>
                  <a:schemeClr val="lt1"/>
                </a:solidFill>
                <a:latin typeface="Lexend Deca"/>
                <a:ea typeface="Raleway"/>
                <a:cs typeface="Raleway"/>
                <a:sym typeface="Lexend Deca"/>
              </a:rPr>
              <a:t>Hỗ trợ việc thiết kế giao diện</a:t>
            </a:r>
            <a:endParaRPr dirty="0">
              <a:solidFill>
                <a:schemeClr val="lt1"/>
              </a:solidFill>
              <a:latin typeface="Raleway"/>
              <a:ea typeface="Raleway"/>
              <a:cs typeface="Raleway"/>
              <a:sym typeface="Raleway"/>
            </a:endParaRPr>
          </a:p>
        </p:txBody>
      </p:sp>
      <p:sp>
        <p:nvSpPr>
          <p:cNvPr id="737" name="Google Shape;737;p50"/>
          <p:cNvSpPr txBox="1"/>
          <p:nvPr/>
        </p:nvSpPr>
        <p:spPr>
          <a:xfrm>
            <a:off x="2063425" y="3036627"/>
            <a:ext cx="1031850" cy="454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chemeClr val="lt1"/>
                </a:solidFill>
                <a:latin typeface="Bebas Neue"/>
                <a:ea typeface="Raleway"/>
                <a:cs typeface="Raleway"/>
                <a:sym typeface="Bebas Neue"/>
              </a:rPr>
              <a:t>WPF/c#</a:t>
            </a:r>
            <a:endParaRPr sz="2800" dirty="0">
              <a:solidFill>
                <a:schemeClr val="accent1"/>
              </a:solidFill>
              <a:latin typeface="Raleway"/>
              <a:ea typeface="Raleway"/>
              <a:cs typeface="Raleway"/>
              <a:sym typeface="Raleway"/>
            </a:endParaRPr>
          </a:p>
        </p:txBody>
      </p:sp>
      <p:sp>
        <p:nvSpPr>
          <p:cNvPr id="738" name="Google Shape;738;p50"/>
          <p:cNvSpPr txBox="1"/>
          <p:nvPr/>
        </p:nvSpPr>
        <p:spPr>
          <a:xfrm>
            <a:off x="1819825" y="3503075"/>
            <a:ext cx="1356300" cy="80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sz="1600" dirty="0" err="1">
                <a:solidFill>
                  <a:schemeClr val="lt1"/>
                </a:solidFill>
                <a:latin typeface="Lexend Deca"/>
                <a:ea typeface="Raleway"/>
                <a:cs typeface="Raleway"/>
                <a:sym typeface="Lexend Deca"/>
              </a:rPr>
              <a:t>Xây</a:t>
            </a:r>
            <a:r>
              <a:rPr lang="en-US" sz="1600" dirty="0">
                <a:solidFill>
                  <a:schemeClr val="lt1"/>
                </a:solidFill>
                <a:latin typeface="Lexend Deca"/>
                <a:ea typeface="Raleway"/>
                <a:cs typeface="Raleway"/>
                <a:sym typeface="Lexend Deca"/>
              </a:rPr>
              <a:t> </a:t>
            </a:r>
            <a:r>
              <a:rPr lang="en-US" sz="1600" dirty="0" err="1">
                <a:solidFill>
                  <a:schemeClr val="lt1"/>
                </a:solidFill>
                <a:latin typeface="Lexend Deca"/>
                <a:ea typeface="Raleway"/>
                <a:cs typeface="Raleway"/>
                <a:sym typeface="Lexend Deca"/>
              </a:rPr>
              <a:t>dụng</a:t>
            </a:r>
            <a:r>
              <a:rPr lang="en-US" sz="1600" dirty="0">
                <a:solidFill>
                  <a:schemeClr val="lt1"/>
                </a:solidFill>
                <a:latin typeface="Lexend Deca"/>
                <a:ea typeface="Raleway"/>
                <a:cs typeface="Raleway"/>
                <a:sym typeface="Lexend Deca"/>
              </a:rPr>
              <a:t> </a:t>
            </a:r>
            <a:r>
              <a:rPr lang="en-US" sz="1600" dirty="0" err="1">
                <a:solidFill>
                  <a:schemeClr val="lt1"/>
                </a:solidFill>
                <a:latin typeface="Lexend Deca"/>
                <a:ea typeface="Raleway"/>
                <a:cs typeface="Raleway"/>
                <a:sym typeface="Lexend Deca"/>
              </a:rPr>
              <a:t>ứng</a:t>
            </a:r>
            <a:r>
              <a:rPr lang="en-US" sz="1600" dirty="0">
                <a:solidFill>
                  <a:schemeClr val="lt1"/>
                </a:solidFill>
                <a:latin typeface="Lexend Deca"/>
                <a:ea typeface="Raleway"/>
                <a:cs typeface="Raleway"/>
                <a:sym typeface="Lexend Deca"/>
              </a:rPr>
              <a:t> </a:t>
            </a:r>
            <a:r>
              <a:rPr lang="en-US" sz="1600" dirty="0" err="1">
                <a:solidFill>
                  <a:schemeClr val="lt1"/>
                </a:solidFill>
                <a:latin typeface="Lexend Deca"/>
                <a:ea typeface="Raleway"/>
                <a:cs typeface="Raleway"/>
                <a:sym typeface="Lexend Deca"/>
              </a:rPr>
              <a:t>dụng</a:t>
            </a:r>
            <a:endParaRPr lang="en-US" dirty="0">
              <a:solidFill>
                <a:schemeClr val="lt1"/>
              </a:solidFill>
              <a:latin typeface="Raleway"/>
              <a:ea typeface="Raleway"/>
              <a:cs typeface="Raleway"/>
              <a:sym typeface="Raleway"/>
            </a:endParaRPr>
          </a:p>
        </p:txBody>
      </p:sp>
      <p:sp>
        <p:nvSpPr>
          <p:cNvPr id="739" name="Google Shape;739;p50"/>
          <p:cNvSpPr/>
          <p:nvPr/>
        </p:nvSpPr>
        <p:spPr>
          <a:xfrm>
            <a:off x="1900675" y="1664281"/>
            <a:ext cx="1194600" cy="11946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0"/>
          <p:cNvSpPr/>
          <p:nvPr/>
        </p:nvSpPr>
        <p:spPr>
          <a:xfrm>
            <a:off x="2063275" y="1827026"/>
            <a:ext cx="869100" cy="869400"/>
          </a:xfrm>
          <a:prstGeom prst="ellipse">
            <a:avLst/>
          </a:prstGeom>
          <a:solidFill>
            <a:srgbClr val="F9B7B8">
              <a:alpha val="8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0"/>
          <p:cNvSpPr/>
          <p:nvPr/>
        </p:nvSpPr>
        <p:spPr>
          <a:xfrm>
            <a:off x="3930500" y="1664281"/>
            <a:ext cx="1194600" cy="11946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0"/>
          <p:cNvSpPr/>
          <p:nvPr/>
        </p:nvSpPr>
        <p:spPr>
          <a:xfrm>
            <a:off x="4157450" y="1891385"/>
            <a:ext cx="740700" cy="740700"/>
          </a:xfrm>
          <a:prstGeom prst="ellipse">
            <a:avLst/>
          </a:prstGeom>
          <a:solidFill>
            <a:srgbClr val="3CC99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0"/>
          <p:cNvSpPr/>
          <p:nvPr/>
        </p:nvSpPr>
        <p:spPr>
          <a:xfrm>
            <a:off x="6048725" y="1664281"/>
            <a:ext cx="1194600" cy="11946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0"/>
          <p:cNvSpPr/>
          <p:nvPr/>
        </p:nvSpPr>
        <p:spPr>
          <a:xfrm>
            <a:off x="6237425" y="1853126"/>
            <a:ext cx="817200" cy="817200"/>
          </a:xfrm>
          <a:prstGeom prst="ellipse">
            <a:avLst/>
          </a:prstGeom>
          <a:solidFill>
            <a:srgbClr val="F6B26B">
              <a:alpha val="84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0"/>
          <p:cNvSpPr txBox="1">
            <a:spLocks noGrp="1"/>
          </p:cNvSpPr>
          <p:nvPr>
            <p:ph type="ctrTitle"/>
          </p:nvPr>
        </p:nvSpPr>
        <p:spPr>
          <a:xfrm>
            <a:off x="713225" y="361950"/>
            <a:ext cx="7717500" cy="60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latin typeface="Lexend Deca" panose="020B0604020202020204" charset="0"/>
              </a:rPr>
              <a:t>Xây</a:t>
            </a:r>
            <a:r>
              <a:rPr lang="en-US" dirty="0">
                <a:latin typeface="Lexend Deca" panose="020B0604020202020204" charset="0"/>
              </a:rPr>
              <a:t> </a:t>
            </a:r>
            <a:r>
              <a:rPr lang="en-US" dirty="0" err="1">
                <a:latin typeface="Lexend Deca" panose="020B0604020202020204" charset="0"/>
              </a:rPr>
              <a:t>dựng</a:t>
            </a:r>
            <a:r>
              <a:rPr lang="en-US" dirty="0">
                <a:latin typeface="Lexend Deca" panose="020B0604020202020204" charset="0"/>
              </a:rPr>
              <a:t> </a:t>
            </a:r>
            <a:r>
              <a:rPr lang="en-US" dirty="0" err="1">
                <a:latin typeface="Lexend Deca" panose="020B0604020202020204" charset="0"/>
              </a:rPr>
              <a:t>ứng</a:t>
            </a:r>
            <a:r>
              <a:rPr lang="en-US" dirty="0">
                <a:latin typeface="Lexend Deca" panose="020B0604020202020204" charset="0"/>
              </a:rPr>
              <a:t> </a:t>
            </a:r>
            <a:r>
              <a:rPr lang="en-US" dirty="0" err="1">
                <a:latin typeface="Lexend Deca" panose="020B0604020202020204" charset="0"/>
              </a:rPr>
              <a:t>dụng</a:t>
            </a:r>
            <a:endParaRPr dirty="0">
              <a:latin typeface="Lexend Deca" panose="020B0604020202020204" charset="0"/>
            </a:endParaRPr>
          </a:p>
        </p:txBody>
      </p:sp>
      <p:pic>
        <p:nvPicPr>
          <p:cNvPr id="5" name="Picture 4">
            <a:extLst>
              <a:ext uri="{FF2B5EF4-FFF2-40B4-BE49-F238E27FC236}">
                <a16:creationId xmlns:a16="http://schemas.microsoft.com/office/drawing/2014/main" id="{4DBD169B-17D0-467B-97C1-106E606B0647}"/>
              </a:ext>
            </a:extLst>
          </p:cNvPr>
          <p:cNvPicPr>
            <a:picLocks noChangeAspect="1"/>
          </p:cNvPicPr>
          <p:nvPr/>
        </p:nvPicPr>
        <p:blipFill>
          <a:blip r:embed="rId3"/>
          <a:stretch>
            <a:fillRect/>
          </a:stretch>
        </p:blipFill>
        <p:spPr>
          <a:xfrm>
            <a:off x="2067480" y="1827058"/>
            <a:ext cx="864895" cy="869368"/>
          </a:xfrm>
          <a:prstGeom prst="rect">
            <a:avLst/>
          </a:prstGeom>
        </p:spPr>
      </p:pic>
      <p:pic>
        <p:nvPicPr>
          <p:cNvPr id="7" name="Picture 6">
            <a:extLst>
              <a:ext uri="{FF2B5EF4-FFF2-40B4-BE49-F238E27FC236}">
                <a16:creationId xmlns:a16="http://schemas.microsoft.com/office/drawing/2014/main" id="{23652C1A-66E6-493E-88CB-2673C6439377}"/>
              </a:ext>
            </a:extLst>
          </p:cNvPr>
          <p:cNvPicPr>
            <a:picLocks noChangeAspect="1"/>
          </p:cNvPicPr>
          <p:nvPr/>
        </p:nvPicPr>
        <p:blipFill>
          <a:blip r:embed="rId4"/>
          <a:stretch>
            <a:fillRect/>
          </a:stretch>
        </p:blipFill>
        <p:spPr>
          <a:xfrm>
            <a:off x="4220077" y="1956305"/>
            <a:ext cx="615445" cy="615445"/>
          </a:xfrm>
          <a:prstGeom prst="rect">
            <a:avLst/>
          </a:prstGeom>
        </p:spPr>
      </p:pic>
      <p:pic>
        <p:nvPicPr>
          <p:cNvPr id="9" name="Picture 8">
            <a:extLst>
              <a:ext uri="{FF2B5EF4-FFF2-40B4-BE49-F238E27FC236}">
                <a16:creationId xmlns:a16="http://schemas.microsoft.com/office/drawing/2014/main" id="{48B41A15-D9A3-4AE5-84DB-02A700B35911}"/>
              </a:ext>
            </a:extLst>
          </p:cNvPr>
          <p:cNvPicPr>
            <a:picLocks noChangeAspect="1"/>
          </p:cNvPicPr>
          <p:nvPr/>
        </p:nvPicPr>
        <p:blipFill>
          <a:blip r:embed="rId5"/>
          <a:stretch>
            <a:fillRect/>
          </a:stretch>
        </p:blipFill>
        <p:spPr>
          <a:xfrm>
            <a:off x="6313594" y="1929607"/>
            <a:ext cx="678230" cy="678230"/>
          </a:xfrm>
          <a:prstGeom prst="rect">
            <a:avLst/>
          </a:prstGeom>
        </p:spPr>
      </p:pic>
    </p:spTree>
    <p:extLst>
      <p:ext uri="{BB962C8B-B14F-4D97-AF65-F5344CB8AC3E}">
        <p14:creationId xmlns:p14="http://schemas.microsoft.com/office/powerpoint/2010/main" val="2997373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44"/>
          <p:cNvSpPr txBox="1">
            <a:spLocks noGrp="1"/>
          </p:cNvSpPr>
          <p:nvPr>
            <p:ph type="title"/>
          </p:nvPr>
        </p:nvSpPr>
        <p:spPr>
          <a:xfrm>
            <a:off x="1433946" y="1845204"/>
            <a:ext cx="6781800" cy="1176000"/>
          </a:xfrm>
          <a:prstGeom prst="rect">
            <a:avLst/>
          </a:prstGeom>
        </p:spPr>
        <p:txBody>
          <a:bodyPr spcFirstLastPara="1" wrap="square" lIns="91425" tIns="182875" rIns="91425" bIns="91425" anchor="ctr" anchorCtr="0">
            <a:noAutofit/>
          </a:bodyPr>
          <a:lstStyle/>
          <a:p>
            <a:pPr marL="0" lvl="0" indent="0" algn="ctr" rtl="0">
              <a:spcBef>
                <a:spcPts val="0"/>
              </a:spcBef>
              <a:spcAft>
                <a:spcPts val="0"/>
              </a:spcAft>
              <a:buNone/>
            </a:pPr>
            <a:r>
              <a:rPr lang="en-US" dirty="0" err="1">
                <a:latin typeface="Lexend Deca" panose="020B0604020202020204" charset="0"/>
              </a:rPr>
              <a:t>Chức</a:t>
            </a:r>
            <a:r>
              <a:rPr lang="en-US" dirty="0">
                <a:latin typeface="Lexend Deca" panose="020B0604020202020204" charset="0"/>
              </a:rPr>
              <a:t> </a:t>
            </a:r>
            <a:r>
              <a:rPr lang="en-US" dirty="0" err="1">
                <a:latin typeface="Lexend Deca" panose="020B0604020202020204" charset="0"/>
              </a:rPr>
              <a:t>năng</a:t>
            </a:r>
            <a:r>
              <a:rPr lang="en-US" dirty="0">
                <a:latin typeface="Lexend Deca" panose="020B0604020202020204" charset="0"/>
              </a:rPr>
              <a:t> </a:t>
            </a:r>
            <a:r>
              <a:rPr lang="en-US" dirty="0" err="1">
                <a:latin typeface="Lexend Deca" panose="020B0604020202020204" charset="0"/>
              </a:rPr>
              <a:t>tính</a:t>
            </a:r>
            <a:r>
              <a:rPr lang="en-US" dirty="0">
                <a:latin typeface="Lexend Deca" panose="020B0604020202020204" charset="0"/>
              </a:rPr>
              <a:t> </a:t>
            </a:r>
            <a:r>
              <a:rPr lang="en-US" dirty="0" err="1">
                <a:latin typeface="Lexend Deca" panose="020B0604020202020204" charset="0"/>
              </a:rPr>
              <a:t>tiền</a:t>
            </a:r>
            <a:r>
              <a:rPr lang="en-US" dirty="0">
                <a:latin typeface="Lexend Deca" panose="020B0604020202020204" charset="0"/>
              </a:rPr>
              <a:t> </a:t>
            </a:r>
            <a:r>
              <a:rPr lang="en-US" dirty="0" err="1">
                <a:latin typeface="Lexend Deca" panose="020B0604020202020204" charset="0"/>
              </a:rPr>
              <a:t>lãi</a:t>
            </a:r>
            <a:r>
              <a:rPr lang="en-US" dirty="0">
                <a:latin typeface="Lexend Deca" panose="020B0604020202020204" charset="0"/>
              </a:rPr>
              <a:t> </a:t>
            </a:r>
            <a:r>
              <a:rPr lang="en-US" dirty="0" err="1">
                <a:latin typeface="Lexend Deca" panose="020B0604020202020204" charset="0"/>
              </a:rPr>
              <a:t>vay</a:t>
            </a:r>
            <a:endParaRPr dirty="0">
              <a:latin typeface="Lexend Deca" panose="020B0604020202020204" charset="0"/>
            </a:endParaRPr>
          </a:p>
        </p:txBody>
      </p:sp>
    </p:spTree>
    <p:extLst>
      <p:ext uri="{BB962C8B-B14F-4D97-AF65-F5344CB8AC3E}">
        <p14:creationId xmlns:p14="http://schemas.microsoft.com/office/powerpoint/2010/main" val="383219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1"/>
        <p:cNvGrpSpPr/>
        <p:nvPr/>
      </p:nvGrpSpPr>
      <p:grpSpPr>
        <a:xfrm>
          <a:off x="0" y="0"/>
          <a:ext cx="0" cy="0"/>
          <a:chOff x="0" y="0"/>
          <a:chExt cx="0" cy="0"/>
        </a:xfrm>
      </p:grpSpPr>
      <p:sp>
        <p:nvSpPr>
          <p:cNvPr id="1032" name="Google Shape;1032;p52"/>
          <p:cNvSpPr txBox="1">
            <a:spLocks noGrp="1"/>
          </p:cNvSpPr>
          <p:nvPr>
            <p:ph type="subTitle" idx="1"/>
          </p:nvPr>
        </p:nvSpPr>
        <p:spPr>
          <a:xfrm>
            <a:off x="1160111" y="1535809"/>
            <a:ext cx="1828800" cy="457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BIDV</a:t>
            </a:r>
            <a:endParaRPr dirty="0"/>
          </a:p>
        </p:txBody>
      </p:sp>
      <p:sp>
        <p:nvSpPr>
          <p:cNvPr id="1034" name="Google Shape;1034;p52"/>
          <p:cNvSpPr txBox="1">
            <a:spLocks noGrp="1"/>
          </p:cNvSpPr>
          <p:nvPr>
            <p:ph type="subTitle" idx="3"/>
          </p:nvPr>
        </p:nvSpPr>
        <p:spPr>
          <a:xfrm>
            <a:off x="1160110" y="3026469"/>
            <a:ext cx="1828800" cy="457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Vietinbank</a:t>
            </a:r>
            <a:endParaRPr dirty="0"/>
          </a:p>
        </p:txBody>
      </p:sp>
      <p:sp>
        <p:nvSpPr>
          <p:cNvPr id="1036" name="Google Shape;1036;p52"/>
          <p:cNvSpPr txBox="1">
            <a:spLocks noGrp="1"/>
          </p:cNvSpPr>
          <p:nvPr>
            <p:ph type="subTitle" idx="5"/>
          </p:nvPr>
        </p:nvSpPr>
        <p:spPr>
          <a:xfrm>
            <a:off x="6155101" y="3026469"/>
            <a:ext cx="18288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ACB</a:t>
            </a:r>
            <a:endParaRPr dirty="0"/>
          </a:p>
        </p:txBody>
      </p:sp>
      <p:sp>
        <p:nvSpPr>
          <p:cNvPr id="1038" name="Google Shape;1038;p52"/>
          <p:cNvSpPr txBox="1">
            <a:spLocks noGrp="1"/>
          </p:cNvSpPr>
          <p:nvPr>
            <p:ph type="subTitle" idx="7"/>
          </p:nvPr>
        </p:nvSpPr>
        <p:spPr>
          <a:xfrm>
            <a:off x="6153126" y="1535809"/>
            <a:ext cx="18288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Vietcombank</a:t>
            </a:r>
            <a:endParaRPr dirty="0"/>
          </a:p>
        </p:txBody>
      </p:sp>
      <p:grpSp>
        <p:nvGrpSpPr>
          <p:cNvPr id="1040" name="Google Shape;1040;p52"/>
          <p:cNvGrpSpPr/>
          <p:nvPr/>
        </p:nvGrpSpPr>
        <p:grpSpPr>
          <a:xfrm>
            <a:off x="3498631" y="1535803"/>
            <a:ext cx="2191813" cy="2328497"/>
            <a:chOff x="1825800" y="1651625"/>
            <a:chExt cx="539989" cy="571775"/>
          </a:xfrm>
        </p:grpSpPr>
        <p:sp>
          <p:nvSpPr>
            <p:cNvPr id="1041" name="Google Shape;1041;p52"/>
            <p:cNvSpPr/>
            <p:nvPr/>
          </p:nvSpPr>
          <p:spPr>
            <a:xfrm>
              <a:off x="2093189" y="1651625"/>
              <a:ext cx="272600" cy="287950"/>
            </a:xfrm>
            <a:custGeom>
              <a:avLst/>
              <a:gdLst/>
              <a:ahLst/>
              <a:cxnLst/>
              <a:rect l="l" t="t" r="r" b="b"/>
              <a:pathLst>
                <a:path w="10904" h="11518" extrusionOk="0">
                  <a:moveTo>
                    <a:pt x="2" y="1"/>
                  </a:moveTo>
                  <a:lnTo>
                    <a:pt x="0" y="11518"/>
                  </a:lnTo>
                  <a:lnTo>
                    <a:pt x="10904" y="11518"/>
                  </a:lnTo>
                  <a:cubicBezTo>
                    <a:pt x="10391" y="5596"/>
                    <a:pt x="5836" y="826"/>
                    <a:pt x="2" y="1"/>
                  </a:cubicBezTo>
                  <a:close/>
                </a:path>
              </a:pathLst>
            </a:custGeom>
            <a:solidFill>
              <a:srgbClr val="8AACDD">
                <a:alpha val="8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2"/>
            <p:cNvSpPr/>
            <p:nvPr/>
          </p:nvSpPr>
          <p:spPr>
            <a:xfrm>
              <a:off x="1825800" y="1967150"/>
              <a:ext cx="231900" cy="233575"/>
            </a:xfrm>
            <a:custGeom>
              <a:avLst/>
              <a:gdLst/>
              <a:ahLst/>
              <a:cxnLst/>
              <a:rect l="l" t="t" r="r" b="b"/>
              <a:pathLst>
                <a:path w="9276" h="9343" extrusionOk="0">
                  <a:moveTo>
                    <a:pt x="0" y="1"/>
                  </a:moveTo>
                  <a:cubicBezTo>
                    <a:pt x="465" y="4930"/>
                    <a:pt x="4350" y="8842"/>
                    <a:pt x="9275" y="9343"/>
                  </a:cubicBezTo>
                  <a:lnTo>
                    <a:pt x="9275" y="1"/>
                  </a:lnTo>
                  <a:close/>
                </a:path>
              </a:pathLst>
            </a:custGeom>
            <a:solidFill>
              <a:srgbClr val="3CC999">
                <a:alpha val="82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2"/>
            <p:cNvSpPr/>
            <p:nvPr/>
          </p:nvSpPr>
          <p:spPr>
            <a:xfrm>
              <a:off x="2093189" y="1967150"/>
              <a:ext cx="244350" cy="256250"/>
            </a:xfrm>
            <a:custGeom>
              <a:avLst/>
              <a:gdLst/>
              <a:ahLst/>
              <a:cxnLst/>
              <a:rect l="l" t="t" r="r" b="b"/>
              <a:pathLst>
                <a:path w="9774" h="10250" extrusionOk="0">
                  <a:moveTo>
                    <a:pt x="0" y="1"/>
                  </a:moveTo>
                  <a:lnTo>
                    <a:pt x="0" y="10249"/>
                  </a:lnTo>
                  <a:cubicBezTo>
                    <a:pt x="5200" y="9514"/>
                    <a:pt x="9280" y="5280"/>
                    <a:pt x="9773" y="1"/>
                  </a:cubicBezTo>
                  <a:close/>
                </a:path>
              </a:pathLst>
            </a:custGeom>
            <a:solidFill>
              <a:srgbClr val="F6B26B">
                <a:alpha val="82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2"/>
            <p:cNvSpPr/>
            <p:nvPr/>
          </p:nvSpPr>
          <p:spPr>
            <a:xfrm>
              <a:off x="1851375" y="1730300"/>
              <a:ext cx="206325" cy="209275"/>
            </a:xfrm>
            <a:custGeom>
              <a:avLst/>
              <a:gdLst/>
              <a:ahLst/>
              <a:cxnLst/>
              <a:rect l="l" t="t" r="r" b="b"/>
              <a:pathLst>
                <a:path w="8253" h="8371" extrusionOk="0">
                  <a:moveTo>
                    <a:pt x="8252" y="1"/>
                  </a:moveTo>
                  <a:cubicBezTo>
                    <a:pt x="3865" y="441"/>
                    <a:pt x="383" y="3959"/>
                    <a:pt x="1" y="8371"/>
                  </a:cubicBezTo>
                  <a:lnTo>
                    <a:pt x="8252" y="8371"/>
                  </a:lnTo>
                  <a:lnTo>
                    <a:pt x="8252" y="1"/>
                  </a:lnTo>
                  <a:close/>
                </a:path>
              </a:pathLst>
            </a:custGeom>
            <a:solidFill>
              <a:srgbClr val="F9B7B8">
                <a:alpha val="80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5" name="Google Shape;1045;p52"/>
          <p:cNvSpPr txBox="1">
            <a:spLocks noGrp="1"/>
          </p:cNvSpPr>
          <p:nvPr>
            <p:ph type="ctrTitle"/>
          </p:nvPr>
        </p:nvSpPr>
        <p:spPr>
          <a:xfrm>
            <a:off x="713225" y="361950"/>
            <a:ext cx="7717500" cy="60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Ngân hàng</a:t>
            </a:r>
            <a:endParaRPr dirty="0"/>
          </a:p>
        </p:txBody>
      </p:sp>
      <p:sp>
        <p:nvSpPr>
          <p:cNvPr id="1046" name="Google Shape;1046;p52"/>
          <p:cNvSpPr/>
          <p:nvPr/>
        </p:nvSpPr>
        <p:spPr>
          <a:xfrm>
            <a:off x="3015100" y="1725600"/>
            <a:ext cx="139500" cy="139500"/>
          </a:xfrm>
          <a:prstGeom prst="ellipse">
            <a:avLst/>
          </a:prstGeom>
          <a:solidFill>
            <a:srgbClr val="F9B7B8">
              <a:alpha val="82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2"/>
          <p:cNvSpPr/>
          <p:nvPr/>
        </p:nvSpPr>
        <p:spPr>
          <a:xfrm>
            <a:off x="2988900" y="3213875"/>
            <a:ext cx="139500" cy="139500"/>
          </a:xfrm>
          <a:prstGeom prst="ellipse">
            <a:avLst/>
          </a:prstGeom>
          <a:solidFill>
            <a:srgbClr val="3CC999">
              <a:alpha val="8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2"/>
          <p:cNvSpPr/>
          <p:nvPr/>
        </p:nvSpPr>
        <p:spPr>
          <a:xfrm>
            <a:off x="5979750" y="1725600"/>
            <a:ext cx="139500" cy="139500"/>
          </a:xfrm>
          <a:prstGeom prst="ellipse">
            <a:avLst/>
          </a:prstGeom>
          <a:solidFill>
            <a:srgbClr val="8AACDD">
              <a:alpha val="84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2"/>
          <p:cNvSpPr/>
          <p:nvPr/>
        </p:nvSpPr>
        <p:spPr>
          <a:xfrm>
            <a:off x="5979750" y="3213875"/>
            <a:ext cx="139500" cy="139500"/>
          </a:xfrm>
          <a:prstGeom prst="ellipse">
            <a:avLst/>
          </a:prstGeom>
          <a:solidFill>
            <a:srgbClr val="F6B26B">
              <a:alpha val="8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2323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3" name="Title 2">
            <a:extLst>
              <a:ext uri="{FF2B5EF4-FFF2-40B4-BE49-F238E27FC236}">
                <a16:creationId xmlns:a16="http://schemas.microsoft.com/office/drawing/2014/main" id="{0E42AA92-24D4-47F1-8641-13571F467BAA}"/>
              </a:ext>
            </a:extLst>
          </p:cNvPr>
          <p:cNvSpPr>
            <a:spLocks noGrp="1"/>
          </p:cNvSpPr>
          <p:nvPr>
            <p:ph type="ctrTitle"/>
          </p:nvPr>
        </p:nvSpPr>
        <p:spPr>
          <a:xfrm>
            <a:off x="1566520" y="0"/>
            <a:ext cx="5442900" cy="765600"/>
          </a:xfrm>
        </p:spPr>
        <p:txBody>
          <a:bodyPr/>
          <a:lstStyle/>
          <a:p>
            <a:r>
              <a:rPr lang="en-US" dirty="0" err="1">
                <a:latin typeface="Lexend Deca" panose="020B0604020202020204" charset="0"/>
              </a:rPr>
              <a:t>Lãi</a:t>
            </a:r>
            <a:r>
              <a:rPr lang="en-US" dirty="0">
                <a:latin typeface="Lexend Deca" panose="020B0604020202020204" charset="0"/>
              </a:rPr>
              <a:t> </a:t>
            </a:r>
            <a:r>
              <a:rPr lang="en-US" dirty="0" err="1">
                <a:latin typeface="Lexend Deca" panose="020B0604020202020204" charset="0"/>
              </a:rPr>
              <a:t>suất</a:t>
            </a:r>
            <a:r>
              <a:rPr lang="en-US" dirty="0">
                <a:latin typeface="Lexend Deca" panose="020B0604020202020204" charset="0"/>
              </a:rPr>
              <a:t> </a:t>
            </a:r>
            <a:r>
              <a:rPr lang="en-US" dirty="0" err="1">
                <a:latin typeface="Lexend Deca" panose="020B0604020202020204" charset="0"/>
              </a:rPr>
              <a:t>dư</a:t>
            </a:r>
            <a:r>
              <a:rPr lang="en-US" dirty="0">
                <a:latin typeface="Lexend Deca" panose="020B0604020202020204" charset="0"/>
              </a:rPr>
              <a:t> </a:t>
            </a:r>
            <a:r>
              <a:rPr lang="en-US" dirty="0" err="1">
                <a:latin typeface="Lexend Deca" panose="020B0604020202020204" charset="0"/>
              </a:rPr>
              <a:t>nợ</a:t>
            </a:r>
            <a:r>
              <a:rPr lang="en-US" dirty="0">
                <a:latin typeface="Lexend Deca" panose="020B0604020202020204" charset="0"/>
              </a:rPr>
              <a:t> </a:t>
            </a:r>
            <a:r>
              <a:rPr lang="en-US" dirty="0" err="1">
                <a:latin typeface="Lexend Deca" panose="020B0604020202020204" charset="0"/>
              </a:rPr>
              <a:t>giảm</a:t>
            </a:r>
            <a:r>
              <a:rPr lang="en-US" dirty="0">
                <a:latin typeface="Lexend Deca" panose="020B0604020202020204" charset="0"/>
              </a:rPr>
              <a:t> </a:t>
            </a:r>
            <a:r>
              <a:rPr lang="en-US" dirty="0" err="1">
                <a:latin typeface="Lexend Deca" panose="020B0604020202020204" charset="0"/>
              </a:rPr>
              <a:t>dần</a:t>
            </a:r>
            <a:endParaRPr lang="en-US" dirty="0">
              <a:latin typeface="Lexend Deca" panose="020B0604020202020204" charset="0"/>
            </a:endParaRPr>
          </a:p>
        </p:txBody>
      </p:sp>
      <p:sp>
        <p:nvSpPr>
          <p:cNvPr id="4" name="Google Shape;480;p38">
            <a:extLst>
              <a:ext uri="{FF2B5EF4-FFF2-40B4-BE49-F238E27FC236}">
                <a16:creationId xmlns:a16="http://schemas.microsoft.com/office/drawing/2014/main" id="{53648B05-17E8-4CDE-B86B-2E18A2770EAF}"/>
              </a:ext>
            </a:extLst>
          </p:cNvPr>
          <p:cNvSpPr txBox="1">
            <a:spLocks noGrp="1"/>
          </p:cNvSpPr>
          <p:nvPr>
            <p:ph type="subTitle" idx="1"/>
          </p:nvPr>
        </p:nvSpPr>
        <p:spPr>
          <a:xfrm>
            <a:off x="359497" y="920751"/>
            <a:ext cx="8576685" cy="2501323"/>
          </a:xfrm>
          <a:prstGeom prst="rect">
            <a:avLst/>
          </a:prstGeom>
        </p:spPr>
        <p:txBody>
          <a:bodyPr spcFirstLastPara="1" wrap="square" lIns="91425" tIns="91425" rIns="91425" bIns="91425" anchor="ctr" anchorCtr="0">
            <a:noAutofit/>
          </a:bodyPr>
          <a:lstStyle/>
          <a:p>
            <a:pPr marL="342900" lvl="0" algn="l" rtl="0">
              <a:spcBef>
                <a:spcPts val="0"/>
              </a:spcBef>
              <a:spcAft>
                <a:spcPts val="0"/>
              </a:spcAft>
              <a:buFontTx/>
              <a:buChar char="-"/>
            </a:pPr>
            <a:r>
              <a:rPr lang="en-US" sz="2000" dirty="0" err="1"/>
              <a:t>Tiền</a:t>
            </a:r>
            <a:r>
              <a:rPr lang="en-US" sz="2000" dirty="0"/>
              <a:t> </a:t>
            </a:r>
            <a:r>
              <a:rPr lang="en-US" sz="2000" dirty="0" err="1"/>
              <a:t>lãi</a:t>
            </a:r>
            <a:r>
              <a:rPr lang="en-US" sz="2000" dirty="0"/>
              <a:t> </a:t>
            </a:r>
            <a:r>
              <a:rPr lang="en-US" sz="2000" dirty="0" err="1"/>
              <a:t>tháng</a:t>
            </a:r>
            <a:r>
              <a:rPr lang="en-US" sz="2000" dirty="0"/>
              <a:t> </a:t>
            </a:r>
            <a:r>
              <a:rPr lang="en-US" sz="2000" dirty="0" err="1"/>
              <a:t>đầu</a:t>
            </a:r>
            <a:r>
              <a:rPr lang="en-US" sz="2000" dirty="0"/>
              <a:t> = </a:t>
            </a:r>
            <a:r>
              <a:rPr lang="en-US" sz="2000" dirty="0" err="1"/>
              <a:t>số</a:t>
            </a:r>
            <a:r>
              <a:rPr lang="en-US" sz="2000" dirty="0"/>
              <a:t> </a:t>
            </a:r>
            <a:r>
              <a:rPr lang="en-US" sz="2000" dirty="0" err="1"/>
              <a:t>tiền</a:t>
            </a:r>
            <a:r>
              <a:rPr lang="en-US" sz="2000" dirty="0"/>
              <a:t> </a:t>
            </a:r>
            <a:r>
              <a:rPr lang="en-US" sz="2000" dirty="0" err="1"/>
              <a:t>vay</a:t>
            </a:r>
            <a:r>
              <a:rPr lang="en-US" sz="2000" dirty="0"/>
              <a:t> x </a:t>
            </a:r>
            <a:r>
              <a:rPr lang="en-US" sz="2000" dirty="0" err="1"/>
              <a:t>lãi</a:t>
            </a:r>
            <a:r>
              <a:rPr lang="en-US" sz="2000" dirty="0"/>
              <a:t> </a:t>
            </a:r>
            <a:r>
              <a:rPr lang="en-US" sz="2000" dirty="0" err="1"/>
              <a:t>suất</a:t>
            </a:r>
            <a:r>
              <a:rPr lang="en-US" sz="2000" dirty="0"/>
              <a:t> </a:t>
            </a:r>
            <a:r>
              <a:rPr lang="en-US" sz="2000" dirty="0" err="1"/>
              <a:t>cố</a:t>
            </a:r>
            <a:r>
              <a:rPr lang="en-US" sz="2000" dirty="0"/>
              <a:t> </a:t>
            </a:r>
            <a:r>
              <a:rPr lang="en-US" sz="2000" dirty="0" err="1"/>
              <a:t>định</a:t>
            </a:r>
            <a:r>
              <a:rPr lang="en-US" sz="2000" dirty="0"/>
              <a:t> </a:t>
            </a:r>
            <a:r>
              <a:rPr lang="en-US" sz="2000" dirty="0" err="1"/>
              <a:t>hàng</a:t>
            </a:r>
            <a:r>
              <a:rPr lang="en-US" sz="2000" dirty="0"/>
              <a:t> </a:t>
            </a:r>
            <a:r>
              <a:rPr lang="en-US" sz="2000" dirty="0" err="1"/>
              <a:t>tháng</a:t>
            </a:r>
            <a:endParaRPr lang="en-US" sz="2000" dirty="0"/>
          </a:p>
          <a:p>
            <a:pPr marL="342900" lvl="0" algn="l" rtl="0">
              <a:spcBef>
                <a:spcPts val="0"/>
              </a:spcBef>
              <a:spcAft>
                <a:spcPts val="0"/>
              </a:spcAft>
              <a:buFontTx/>
              <a:buChar char="-"/>
            </a:pPr>
            <a:endParaRPr lang="en-US" sz="2000" dirty="0"/>
          </a:p>
          <a:p>
            <a:pPr marL="342900" lvl="0" algn="l" rtl="0">
              <a:spcBef>
                <a:spcPts val="0"/>
              </a:spcBef>
              <a:spcAft>
                <a:spcPts val="0"/>
              </a:spcAft>
              <a:buFontTx/>
              <a:buChar char="-"/>
            </a:pPr>
            <a:r>
              <a:rPr lang="en-US" sz="2000" dirty="0" err="1"/>
              <a:t>Tiền</a:t>
            </a:r>
            <a:r>
              <a:rPr lang="en-US" sz="2000" dirty="0"/>
              <a:t> </a:t>
            </a:r>
            <a:r>
              <a:rPr lang="en-US" sz="2000" dirty="0" err="1"/>
              <a:t>lãi</a:t>
            </a:r>
            <a:r>
              <a:rPr lang="en-US" sz="2000" dirty="0"/>
              <a:t> </a:t>
            </a:r>
            <a:r>
              <a:rPr lang="en-US" sz="2000" dirty="0" err="1"/>
              <a:t>những</a:t>
            </a:r>
            <a:r>
              <a:rPr lang="en-US" sz="2000" dirty="0"/>
              <a:t> </a:t>
            </a:r>
            <a:r>
              <a:rPr lang="en-US" sz="2000" dirty="0" err="1"/>
              <a:t>tháng</a:t>
            </a:r>
            <a:r>
              <a:rPr lang="en-US" sz="2000" dirty="0"/>
              <a:t> </a:t>
            </a:r>
            <a:r>
              <a:rPr lang="en-US" sz="2000" dirty="0" err="1"/>
              <a:t>tiếp</a:t>
            </a:r>
            <a:r>
              <a:rPr lang="en-US" sz="2000" dirty="0"/>
              <a:t> </a:t>
            </a:r>
            <a:r>
              <a:rPr lang="en-US" sz="2000" dirty="0" err="1"/>
              <a:t>theo</a:t>
            </a:r>
            <a:r>
              <a:rPr lang="en-US" sz="2000" dirty="0"/>
              <a:t> = </a:t>
            </a:r>
            <a:r>
              <a:rPr lang="en-US" sz="2000" dirty="0" err="1"/>
              <a:t>số</a:t>
            </a:r>
            <a:r>
              <a:rPr lang="en-US" sz="2000" dirty="0"/>
              <a:t> </a:t>
            </a:r>
            <a:r>
              <a:rPr lang="en-US" sz="2000" dirty="0" err="1"/>
              <a:t>tiền</a:t>
            </a:r>
            <a:r>
              <a:rPr lang="en-US" sz="2000" dirty="0"/>
              <a:t> </a:t>
            </a:r>
            <a:r>
              <a:rPr lang="en-US" sz="2000" dirty="0" err="1"/>
              <a:t>gốc</a:t>
            </a:r>
            <a:r>
              <a:rPr lang="en-US" sz="2000" dirty="0"/>
              <a:t> </a:t>
            </a:r>
            <a:r>
              <a:rPr lang="en-US" sz="2000" dirty="0" err="1"/>
              <a:t>còn</a:t>
            </a:r>
            <a:r>
              <a:rPr lang="en-US" sz="2000" dirty="0"/>
              <a:t> </a:t>
            </a:r>
            <a:r>
              <a:rPr lang="en-US" sz="2000" dirty="0" err="1"/>
              <a:t>lại</a:t>
            </a:r>
            <a:r>
              <a:rPr lang="en-US" sz="2000" dirty="0"/>
              <a:t> x </a:t>
            </a:r>
            <a:r>
              <a:rPr lang="en-US" sz="2000" dirty="0" err="1"/>
              <a:t>lãi</a:t>
            </a:r>
            <a:r>
              <a:rPr lang="en-US" sz="2000" dirty="0"/>
              <a:t> </a:t>
            </a:r>
            <a:r>
              <a:rPr lang="en-US" sz="2000" dirty="0" err="1"/>
              <a:t>suất</a:t>
            </a:r>
            <a:r>
              <a:rPr lang="en-US" sz="2000" dirty="0"/>
              <a:t> </a:t>
            </a:r>
            <a:r>
              <a:rPr lang="en-US" sz="2000" dirty="0" err="1"/>
              <a:t>vay</a:t>
            </a:r>
            <a:endParaRPr lang="en-US" sz="2000" dirty="0"/>
          </a:p>
          <a:p>
            <a:pPr marL="342900" lvl="0" algn="l" rtl="0">
              <a:spcBef>
                <a:spcPts val="0"/>
              </a:spcBef>
              <a:spcAft>
                <a:spcPts val="0"/>
              </a:spcAft>
              <a:buFontTx/>
              <a:buChar char="-"/>
            </a:pPr>
            <a:endParaRPr lang="en-US" sz="2000" dirty="0"/>
          </a:p>
          <a:p>
            <a:pPr marL="342900" lvl="0" algn="l" rtl="0">
              <a:spcBef>
                <a:spcPts val="0"/>
              </a:spcBef>
              <a:spcAft>
                <a:spcPts val="0"/>
              </a:spcAft>
              <a:buFontTx/>
              <a:buChar char="-"/>
            </a:pPr>
            <a:r>
              <a:rPr lang="en-US" sz="2000" dirty="0" err="1"/>
              <a:t>Số</a:t>
            </a:r>
            <a:r>
              <a:rPr lang="en-US" sz="2000" dirty="0"/>
              <a:t> </a:t>
            </a:r>
            <a:r>
              <a:rPr lang="en-US" sz="2000" dirty="0" err="1"/>
              <a:t>tiền</a:t>
            </a:r>
            <a:r>
              <a:rPr lang="en-US" sz="2000" dirty="0"/>
              <a:t> </a:t>
            </a:r>
            <a:r>
              <a:rPr lang="en-US" sz="2000" dirty="0" err="1"/>
              <a:t>cần</a:t>
            </a:r>
            <a:r>
              <a:rPr lang="en-US" sz="2000" dirty="0"/>
              <a:t> </a:t>
            </a:r>
            <a:r>
              <a:rPr lang="en-US" sz="2000" dirty="0" err="1"/>
              <a:t>phải</a:t>
            </a:r>
            <a:r>
              <a:rPr lang="en-US" sz="2000" dirty="0"/>
              <a:t> </a:t>
            </a:r>
            <a:r>
              <a:rPr lang="en-US" sz="2000" dirty="0" err="1"/>
              <a:t>trả</a:t>
            </a:r>
            <a:r>
              <a:rPr lang="en-US" sz="2000" dirty="0"/>
              <a:t> </a:t>
            </a:r>
            <a:r>
              <a:rPr lang="en-US" sz="2000" dirty="0" err="1"/>
              <a:t>mỗi</a:t>
            </a:r>
            <a:r>
              <a:rPr lang="en-US" sz="2000" dirty="0"/>
              <a:t> </a:t>
            </a:r>
            <a:r>
              <a:rPr lang="en-US" sz="2000" dirty="0" err="1"/>
              <a:t>tháng</a:t>
            </a:r>
            <a:r>
              <a:rPr lang="en-US" sz="2000" dirty="0"/>
              <a:t> = </a:t>
            </a:r>
            <a:r>
              <a:rPr lang="en-US" sz="2000" dirty="0" err="1"/>
              <a:t>số</a:t>
            </a:r>
            <a:r>
              <a:rPr lang="en-US" sz="2000" dirty="0"/>
              <a:t> </a:t>
            </a:r>
            <a:r>
              <a:rPr lang="en-US" sz="2000" dirty="0" err="1"/>
              <a:t>tiền</a:t>
            </a:r>
            <a:r>
              <a:rPr lang="en-US" sz="2000" dirty="0"/>
              <a:t> </a:t>
            </a:r>
            <a:r>
              <a:rPr lang="en-US" sz="2000" dirty="0" err="1"/>
              <a:t>vay</a:t>
            </a:r>
            <a:r>
              <a:rPr lang="en-US" sz="2000" dirty="0"/>
              <a:t>/ </a:t>
            </a:r>
            <a:r>
              <a:rPr lang="en-US" sz="2000" dirty="0" err="1"/>
              <a:t>thời</a:t>
            </a:r>
            <a:r>
              <a:rPr lang="en-US" sz="2000" dirty="0"/>
              <a:t> </a:t>
            </a:r>
            <a:r>
              <a:rPr lang="en-US" sz="2000" dirty="0" err="1"/>
              <a:t>gian</a:t>
            </a:r>
            <a:r>
              <a:rPr lang="en-US" sz="2000" dirty="0"/>
              <a:t> </a:t>
            </a:r>
            <a:r>
              <a:rPr lang="en-US" sz="2000" dirty="0" err="1"/>
              <a:t>vay</a:t>
            </a:r>
            <a:r>
              <a:rPr lang="en-US" sz="2000" dirty="0"/>
              <a:t> + </a:t>
            </a:r>
            <a:r>
              <a:rPr lang="en-US" sz="2000" dirty="0" err="1"/>
              <a:t>số</a:t>
            </a:r>
            <a:r>
              <a:rPr lang="en-US" sz="2000" dirty="0"/>
              <a:t> </a:t>
            </a:r>
            <a:r>
              <a:rPr lang="en-US" sz="2000" dirty="0" err="1"/>
              <a:t>tiền</a:t>
            </a:r>
            <a:r>
              <a:rPr lang="en-US" sz="2000" dirty="0"/>
              <a:t> </a:t>
            </a:r>
            <a:r>
              <a:rPr lang="en-US" sz="2000" dirty="0" err="1"/>
              <a:t>vay</a:t>
            </a:r>
            <a:r>
              <a:rPr lang="en-US" sz="2000" dirty="0"/>
              <a:t> x </a:t>
            </a:r>
            <a:r>
              <a:rPr lang="en-US" sz="2000" dirty="0" err="1"/>
              <a:t>lãi</a:t>
            </a:r>
            <a:r>
              <a:rPr lang="en-US" sz="2000" dirty="0"/>
              <a:t> </a:t>
            </a:r>
            <a:r>
              <a:rPr lang="en-US" sz="2000" dirty="0" err="1"/>
              <a:t>suất</a:t>
            </a:r>
            <a:r>
              <a:rPr lang="en-US" sz="2000" dirty="0"/>
              <a:t> </a:t>
            </a:r>
            <a:r>
              <a:rPr lang="en-US" sz="2000" dirty="0" err="1"/>
              <a:t>cố</a:t>
            </a:r>
            <a:r>
              <a:rPr lang="en-US" sz="2000" dirty="0"/>
              <a:t> </a:t>
            </a:r>
            <a:r>
              <a:rPr lang="en-US" sz="2000" dirty="0" err="1"/>
              <a:t>định</a:t>
            </a:r>
            <a:r>
              <a:rPr lang="en-US" sz="2000" dirty="0"/>
              <a:t> </a:t>
            </a:r>
            <a:r>
              <a:rPr lang="en-US" sz="2000" dirty="0" err="1"/>
              <a:t>mỗi</a:t>
            </a:r>
            <a:r>
              <a:rPr lang="en-US" sz="2000" dirty="0"/>
              <a:t> </a:t>
            </a:r>
            <a:r>
              <a:rPr lang="en-US" sz="2000" dirty="0" err="1"/>
              <a:t>tháng</a:t>
            </a:r>
            <a:endParaRPr lang="en-US" sz="2000" dirty="0"/>
          </a:p>
        </p:txBody>
      </p:sp>
    </p:spTree>
    <p:extLst>
      <p:ext uri="{BB962C8B-B14F-4D97-AF65-F5344CB8AC3E}">
        <p14:creationId xmlns:p14="http://schemas.microsoft.com/office/powerpoint/2010/main" val="3078791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44"/>
          <p:cNvSpPr txBox="1">
            <a:spLocks noGrp="1"/>
          </p:cNvSpPr>
          <p:nvPr>
            <p:ph type="title"/>
          </p:nvPr>
        </p:nvSpPr>
        <p:spPr>
          <a:xfrm>
            <a:off x="1433946" y="1845204"/>
            <a:ext cx="6781800" cy="1176000"/>
          </a:xfrm>
          <a:prstGeom prst="rect">
            <a:avLst/>
          </a:prstGeom>
        </p:spPr>
        <p:txBody>
          <a:bodyPr spcFirstLastPara="1" wrap="square" lIns="91425" tIns="182875" rIns="91425" bIns="91425" anchor="ctr" anchorCtr="0">
            <a:noAutofit/>
          </a:bodyPr>
          <a:lstStyle/>
          <a:p>
            <a:pPr marL="0" lvl="0" indent="0" algn="ctr" rtl="0">
              <a:spcBef>
                <a:spcPts val="0"/>
              </a:spcBef>
              <a:spcAft>
                <a:spcPts val="0"/>
              </a:spcAft>
              <a:buNone/>
            </a:pPr>
            <a:r>
              <a:rPr lang="en-US" dirty="0" err="1">
                <a:latin typeface="Lexend Deca" panose="020B0604020202020204" charset="0"/>
              </a:rPr>
              <a:t>Chức</a:t>
            </a:r>
            <a:r>
              <a:rPr lang="en-US" dirty="0">
                <a:latin typeface="Lexend Deca" panose="020B0604020202020204" charset="0"/>
              </a:rPr>
              <a:t> </a:t>
            </a:r>
            <a:r>
              <a:rPr lang="en-US" dirty="0" err="1">
                <a:latin typeface="Lexend Deca" panose="020B0604020202020204" charset="0"/>
              </a:rPr>
              <a:t>năng</a:t>
            </a:r>
            <a:r>
              <a:rPr lang="en-US" dirty="0">
                <a:latin typeface="Lexend Deca" panose="020B0604020202020204" charset="0"/>
              </a:rPr>
              <a:t> </a:t>
            </a:r>
            <a:r>
              <a:rPr lang="en-US" dirty="0" err="1">
                <a:latin typeface="Lexend Deca" panose="020B0604020202020204" charset="0"/>
              </a:rPr>
              <a:t>đề</a:t>
            </a:r>
            <a:r>
              <a:rPr lang="en-US" dirty="0">
                <a:latin typeface="Lexend Deca" panose="020B0604020202020204" charset="0"/>
              </a:rPr>
              <a:t> </a:t>
            </a:r>
            <a:r>
              <a:rPr lang="en-US" dirty="0" err="1">
                <a:latin typeface="Lexend Deca" panose="020B0604020202020204" charset="0"/>
              </a:rPr>
              <a:t>xuất</a:t>
            </a:r>
            <a:r>
              <a:rPr lang="en-US" dirty="0">
                <a:latin typeface="Lexend Deca" panose="020B0604020202020204" charset="0"/>
              </a:rPr>
              <a:t> </a:t>
            </a:r>
            <a:endParaRPr dirty="0">
              <a:latin typeface="Lexend Deca" panose="020B0604020202020204" charset="0"/>
            </a:endParaRPr>
          </a:p>
        </p:txBody>
      </p:sp>
    </p:spTree>
    <p:extLst>
      <p:ext uri="{BB962C8B-B14F-4D97-AF65-F5344CB8AC3E}">
        <p14:creationId xmlns:p14="http://schemas.microsoft.com/office/powerpoint/2010/main" val="299817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3" name="Title 2">
            <a:extLst>
              <a:ext uri="{FF2B5EF4-FFF2-40B4-BE49-F238E27FC236}">
                <a16:creationId xmlns:a16="http://schemas.microsoft.com/office/drawing/2014/main" id="{0E42AA92-24D4-47F1-8641-13571F467BAA}"/>
              </a:ext>
            </a:extLst>
          </p:cNvPr>
          <p:cNvSpPr>
            <a:spLocks noGrp="1"/>
          </p:cNvSpPr>
          <p:nvPr>
            <p:ph type="ctrTitle"/>
          </p:nvPr>
        </p:nvSpPr>
        <p:spPr>
          <a:xfrm>
            <a:off x="1566520" y="0"/>
            <a:ext cx="5442900" cy="765600"/>
          </a:xfrm>
        </p:spPr>
        <p:txBody>
          <a:bodyPr/>
          <a:lstStyle/>
          <a:p>
            <a:r>
              <a:rPr lang="en-US" dirty="0">
                <a:latin typeface="Lexend Deca" panose="020B0604020202020204" charset="0"/>
              </a:rPr>
              <a:t>Theo </a:t>
            </a:r>
            <a:r>
              <a:rPr lang="en-US" dirty="0" err="1">
                <a:latin typeface="Lexend Deca" panose="020B0604020202020204" charset="0"/>
              </a:rPr>
              <a:t>hướng</a:t>
            </a:r>
            <a:r>
              <a:rPr lang="en-US" dirty="0">
                <a:latin typeface="Lexend Deca" panose="020B0604020202020204" charset="0"/>
              </a:rPr>
              <a:t> </a:t>
            </a:r>
            <a:r>
              <a:rPr lang="en-US" dirty="0" err="1">
                <a:latin typeface="Lexend Deca" panose="020B0604020202020204" charset="0"/>
              </a:rPr>
              <a:t>nhà</a:t>
            </a:r>
            <a:endParaRPr lang="en-US" dirty="0">
              <a:latin typeface="Lexend Deca" panose="020B0604020202020204" charset="0"/>
            </a:endParaRPr>
          </a:p>
        </p:txBody>
      </p:sp>
      <p:pic>
        <p:nvPicPr>
          <p:cNvPr id="2" name="Picture 1">
            <a:extLst>
              <a:ext uri="{FF2B5EF4-FFF2-40B4-BE49-F238E27FC236}">
                <a16:creationId xmlns:a16="http://schemas.microsoft.com/office/drawing/2014/main" id="{636F9BB2-85B1-44E6-831C-33171ACE5E45}"/>
              </a:ext>
            </a:extLst>
          </p:cNvPr>
          <p:cNvPicPr>
            <a:picLocks noChangeAspect="1"/>
          </p:cNvPicPr>
          <p:nvPr/>
        </p:nvPicPr>
        <p:blipFill>
          <a:blip r:embed="rId3"/>
          <a:stretch>
            <a:fillRect/>
          </a:stretch>
        </p:blipFill>
        <p:spPr>
          <a:xfrm>
            <a:off x="1419110" y="2014475"/>
            <a:ext cx="6485538" cy="1003714"/>
          </a:xfrm>
          <a:prstGeom prst="rect">
            <a:avLst/>
          </a:prstGeom>
        </p:spPr>
      </p:pic>
      <p:sp>
        <p:nvSpPr>
          <p:cNvPr id="5" name="Google Shape;480;p38">
            <a:extLst>
              <a:ext uri="{FF2B5EF4-FFF2-40B4-BE49-F238E27FC236}">
                <a16:creationId xmlns:a16="http://schemas.microsoft.com/office/drawing/2014/main" id="{0C9FCD39-6587-406F-AB64-8990747D249E}"/>
              </a:ext>
            </a:extLst>
          </p:cNvPr>
          <p:cNvSpPr txBox="1">
            <a:spLocks noGrp="1"/>
          </p:cNvSpPr>
          <p:nvPr>
            <p:ph type="subTitle" idx="1"/>
          </p:nvPr>
        </p:nvSpPr>
        <p:spPr>
          <a:xfrm>
            <a:off x="1073005" y="765600"/>
            <a:ext cx="7980940" cy="100371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pPr>
            <a:r>
              <a:rPr lang="en-US" sz="2000" dirty="0" err="1"/>
              <a:t>Số</a:t>
            </a:r>
            <a:r>
              <a:rPr lang="en-US" sz="2000" dirty="0"/>
              <a:t> </a:t>
            </a:r>
            <a:r>
              <a:rPr lang="en-US" sz="2000" dirty="0" err="1"/>
              <a:t>mệnh</a:t>
            </a:r>
            <a:r>
              <a:rPr lang="en-US" sz="2000" dirty="0"/>
              <a:t> </a:t>
            </a:r>
            <a:r>
              <a:rPr lang="en-US" sz="2000" dirty="0" err="1"/>
              <a:t>cung</a:t>
            </a:r>
            <a:r>
              <a:rPr lang="en-US" sz="2000" dirty="0"/>
              <a:t> = </a:t>
            </a:r>
            <a:r>
              <a:rPr lang="en-US" sz="2000" dirty="0" err="1"/>
              <a:t>năm</a:t>
            </a:r>
            <a:r>
              <a:rPr lang="en-US" sz="2000" dirty="0"/>
              <a:t> </a:t>
            </a:r>
            <a:r>
              <a:rPr lang="en-US" sz="2000" dirty="0" err="1"/>
              <a:t>sinh</a:t>
            </a:r>
            <a:r>
              <a:rPr lang="en-US" sz="2000" dirty="0"/>
              <a:t> % 9 </a:t>
            </a:r>
          </a:p>
          <a:p>
            <a:pPr marL="0" lvl="0" indent="0" algn="l" rtl="0">
              <a:spcBef>
                <a:spcPts val="0"/>
              </a:spcBef>
              <a:spcAft>
                <a:spcPts val="0"/>
              </a:spcAft>
            </a:pPr>
            <a:r>
              <a:rPr lang="en-US" sz="2000" dirty="0" err="1"/>
              <a:t>Nếu</a:t>
            </a:r>
            <a:r>
              <a:rPr lang="en-US" sz="2000" dirty="0"/>
              <a:t> </a:t>
            </a:r>
            <a:r>
              <a:rPr lang="en-US" sz="2000" dirty="0" err="1"/>
              <a:t>số</a:t>
            </a:r>
            <a:r>
              <a:rPr lang="en-US" sz="2000" dirty="0"/>
              <a:t> </a:t>
            </a:r>
            <a:r>
              <a:rPr lang="en-US" sz="2000" dirty="0" err="1"/>
              <a:t>mệnh</a:t>
            </a:r>
            <a:r>
              <a:rPr lang="en-US" sz="2000" dirty="0"/>
              <a:t> </a:t>
            </a:r>
            <a:r>
              <a:rPr lang="en-US" sz="2000" dirty="0" err="1"/>
              <a:t>cung</a:t>
            </a:r>
            <a:r>
              <a:rPr lang="en-US" sz="2000" dirty="0"/>
              <a:t> chia </a:t>
            </a:r>
            <a:r>
              <a:rPr lang="en-US" sz="2000" dirty="0" err="1"/>
              <a:t>hết</a:t>
            </a:r>
            <a:r>
              <a:rPr lang="en-US" sz="2000" dirty="0"/>
              <a:t> </a:t>
            </a:r>
            <a:r>
              <a:rPr lang="en-US" sz="2000" dirty="0" err="1"/>
              <a:t>cho</a:t>
            </a:r>
            <a:r>
              <a:rPr lang="en-US" sz="2000" dirty="0"/>
              <a:t> 9 </a:t>
            </a:r>
            <a:r>
              <a:rPr lang="en-US" sz="2000" dirty="0" err="1"/>
              <a:t>thì</a:t>
            </a:r>
            <a:r>
              <a:rPr lang="en-US" sz="2000" dirty="0"/>
              <a:t> </a:t>
            </a:r>
            <a:r>
              <a:rPr lang="en-US" sz="2000" dirty="0" err="1"/>
              <a:t>gán</a:t>
            </a:r>
            <a:r>
              <a:rPr lang="en-US" sz="2000" dirty="0"/>
              <a:t> </a:t>
            </a:r>
            <a:r>
              <a:rPr lang="en-US" sz="2000" dirty="0" err="1"/>
              <a:t>số</a:t>
            </a:r>
            <a:r>
              <a:rPr lang="en-US" sz="2000" dirty="0"/>
              <a:t> </a:t>
            </a:r>
            <a:r>
              <a:rPr lang="en-US" sz="2000" dirty="0" err="1"/>
              <a:t>mệnh</a:t>
            </a:r>
            <a:r>
              <a:rPr lang="en-US" sz="2000" dirty="0"/>
              <a:t> </a:t>
            </a:r>
            <a:r>
              <a:rPr lang="en-US" sz="2000" dirty="0" err="1"/>
              <a:t>cung</a:t>
            </a:r>
            <a:r>
              <a:rPr lang="en-US" sz="2000" dirty="0"/>
              <a:t> </a:t>
            </a:r>
            <a:r>
              <a:rPr lang="en-US" sz="2000" dirty="0" err="1"/>
              <a:t>bằng</a:t>
            </a:r>
            <a:r>
              <a:rPr lang="en-US" sz="2000" dirty="0"/>
              <a:t> 9</a:t>
            </a:r>
          </a:p>
        </p:txBody>
      </p:sp>
    </p:spTree>
    <p:extLst>
      <p:ext uri="{BB962C8B-B14F-4D97-AF65-F5344CB8AC3E}">
        <p14:creationId xmlns:p14="http://schemas.microsoft.com/office/powerpoint/2010/main" val="1591476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3" name="Title 2">
            <a:extLst>
              <a:ext uri="{FF2B5EF4-FFF2-40B4-BE49-F238E27FC236}">
                <a16:creationId xmlns:a16="http://schemas.microsoft.com/office/drawing/2014/main" id="{0E42AA92-24D4-47F1-8641-13571F467BAA}"/>
              </a:ext>
            </a:extLst>
          </p:cNvPr>
          <p:cNvSpPr>
            <a:spLocks noGrp="1"/>
          </p:cNvSpPr>
          <p:nvPr>
            <p:ph type="ctrTitle"/>
          </p:nvPr>
        </p:nvSpPr>
        <p:spPr>
          <a:xfrm>
            <a:off x="1566520" y="0"/>
            <a:ext cx="5442900" cy="765600"/>
          </a:xfrm>
        </p:spPr>
        <p:txBody>
          <a:bodyPr/>
          <a:lstStyle/>
          <a:p>
            <a:r>
              <a:rPr lang="en-US" dirty="0">
                <a:latin typeface="Lexend Deca" panose="020B0604020202020204" charset="0"/>
              </a:rPr>
              <a:t>Theo </a:t>
            </a:r>
            <a:r>
              <a:rPr lang="en-US" dirty="0" err="1">
                <a:latin typeface="Lexend Deca" panose="020B0604020202020204" charset="0"/>
              </a:rPr>
              <a:t>hướng</a:t>
            </a:r>
            <a:r>
              <a:rPr lang="en-US" dirty="0">
                <a:latin typeface="Lexend Deca" panose="020B0604020202020204" charset="0"/>
              </a:rPr>
              <a:t> </a:t>
            </a:r>
            <a:r>
              <a:rPr lang="en-US" dirty="0" err="1">
                <a:latin typeface="Lexend Deca" panose="020B0604020202020204" charset="0"/>
              </a:rPr>
              <a:t>nhà</a:t>
            </a:r>
            <a:endParaRPr lang="en-US" dirty="0">
              <a:latin typeface="Lexend Deca" panose="020B0604020202020204" charset="0"/>
            </a:endParaRPr>
          </a:p>
        </p:txBody>
      </p:sp>
      <p:pic>
        <p:nvPicPr>
          <p:cNvPr id="4" name="Picture 3">
            <a:extLst>
              <a:ext uri="{FF2B5EF4-FFF2-40B4-BE49-F238E27FC236}">
                <a16:creationId xmlns:a16="http://schemas.microsoft.com/office/drawing/2014/main" id="{FEA3E615-98F2-45D0-8E9C-C1E9DC55DBAE}"/>
              </a:ext>
            </a:extLst>
          </p:cNvPr>
          <p:cNvPicPr>
            <a:picLocks noChangeAspect="1"/>
          </p:cNvPicPr>
          <p:nvPr/>
        </p:nvPicPr>
        <p:blipFill>
          <a:blip r:embed="rId3"/>
          <a:stretch>
            <a:fillRect/>
          </a:stretch>
        </p:blipFill>
        <p:spPr>
          <a:xfrm>
            <a:off x="863681" y="1702377"/>
            <a:ext cx="3315693" cy="1759157"/>
          </a:xfrm>
          <a:prstGeom prst="rect">
            <a:avLst/>
          </a:prstGeom>
        </p:spPr>
      </p:pic>
      <p:sp>
        <p:nvSpPr>
          <p:cNvPr id="8" name="Google Shape;480;p38">
            <a:extLst>
              <a:ext uri="{FF2B5EF4-FFF2-40B4-BE49-F238E27FC236}">
                <a16:creationId xmlns:a16="http://schemas.microsoft.com/office/drawing/2014/main" id="{0EE51F03-2AE0-4714-9F50-A6F4B4F98FEE}"/>
              </a:ext>
            </a:extLst>
          </p:cNvPr>
          <p:cNvSpPr txBox="1">
            <a:spLocks noGrp="1"/>
          </p:cNvSpPr>
          <p:nvPr>
            <p:ph type="subTitle" idx="1"/>
          </p:nvPr>
        </p:nvSpPr>
        <p:spPr>
          <a:xfrm>
            <a:off x="4572000" y="1419513"/>
            <a:ext cx="4219430" cy="2501323"/>
          </a:xfrm>
          <a:prstGeom prst="rect">
            <a:avLst/>
          </a:prstGeom>
        </p:spPr>
        <p:txBody>
          <a:bodyPr spcFirstLastPara="1" wrap="square" lIns="91425" tIns="91425" rIns="91425" bIns="91425" anchor="ctr" anchorCtr="0">
            <a:noAutofit/>
          </a:bodyPr>
          <a:lstStyle/>
          <a:p>
            <a:pPr marL="0" indent="0" algn="l"/>
            <a:r>
              <a:rPr lang="en-US" sz="1600" b="0" i="0" dirty="0">
                <a:effectLst/>
                <a:latin typeface="Segoe UI" panose="020B0502040204020203" pitchFamily="34" charset="0"/>
              </a:rPr>
              <a:t>- </a:t>
            </a:r>
            <a:r>
              <a:rPr lang="vi-VN" sz="1600" b="0" i="0" dirty="0">
                <a:effectLst/>
                <a:latin typeface="Segoe UI" panose="020B0502040204020203" pitchFamily="34" charset="0"/>
              </a:rPr>
              <a:t>Kim: hướng Tây, Tây Bắc.</a:t>
            </a:r>
            <a:br>
              <a:rPr lang="vi-VN" sz="1600" b="0" i="0" dirty="0">
                <a:effectLst/>
                <a:latin typeface="Segoe UI" panose="020B0502040204020203" pitchFamily="34" charset="0"/>
              </a:rPr>
            </a:br>
            <a:r>
              <a:rPr lang="en-US" sz="1600" b="0" i="0" dirty="0">
                <a:effectLst/>
                <a:latin typeface="Segoe UI" panose="020B0502040204020203" pitchFamily="34" charset="0"/>
              </a:rPr>
              <a:t>- </a:t>
            </a:r>
            <a:r>
              <a:rPr lang="vi-VN" sz="1600" b="0" i="0" dirty="0">
                <a:effectLst/>
                <a:latin typeface="Segoe UI" panose="020B0502040204020203" pitchFamily="34" charset="0"/>
              </a:rPr>
              <a:t>Mộc: hướng Đông, Đông Nam.</a:t>
            </a:r>
            <a:br>
              <a:rPr lang="vi-VN" sz="1600" b="0" i="0" dirty="0">
                <a:effectLst/>
                <a:latin typeface="Segoe UI" panose="020B0502040204020203" pitchFamily="34" charset="0"/>
              </a:rPr>
            </a:br>
            <a:r>
              <a:rPr lang="en-US" sz="1600" b="0" i="0" dirty="0">
                <a:effectLst/>
                <a:latin typeface="Segoe UI" panose="020B0502040204020203" pitchFamily="34" charset="0"/>
              </a:rPr>
              <a:t>- </a:t>
            </a:r>
            <a:r>
              <a:rPr lang="vi-VN" sz="1600" b="0" i="0" dirty="0">
                <a:effectLst/>
                <a:latin typeface="Segoe UI" panose="020B0502040204020203" pitchFamily="34" charset="0"/>
              </a:rPr>
              <a:t>Thổ: trung tâm, Tây Nam, Đông Bắc.</a:t>
            </a:r>
            <a:br>
              <a:rPr lang="vi-VN" sz="1600" b="0" i="0" dirty="0">
                <a:effectLst/>
                <a:latin typeface="Segoe UI" panose="020B0502040204020203" pitchFamily="34" charset="0"/>
              </a:rPr>
            </a:br>
            <a:r>
              <a:rPr lang="en-US" sz="1600" b="0" i="0" dirty="0">
                <a:effectLst/>
                <a:latin typeface="Segoe UI" panose="020B0502040204020203" pitchFamily="34" charset="0"/>
              </a:rPr>
              <a:t>- </a:t>
            </a:r>
            <a:r>
              <a:rPr lang="vi-VN" sz="1600" b="0" i="0" dirty="0">
                <a:effectLst/>
                <a:latin typeface="Segoe UI" panose="020B0502040204020203" pitchFamily="34" charset="0"/>
              </a:rPr>
              <a:t>Thủy: hướng Bắc.</a:t>
            </a:r>
            <a:br>
              <a:rPr lang="vi-VN" sz="1600" b="0" i="0" dirty="0">
                <a:effectLst/>
                <a:latin typeface="Segoe UI" panose="020B0502040204020203" pitchFamily="34" charset="0"/>
              </a:rPr>
            </a:br>
            <a:r>
              <a:rPr lang="en-US" sz="1600" b="0" i="0" dirty="0">
                <a:effectLst/>
                <a:latin typeface="Segoe UI" panose="020B0502040204020203" pitchFamily="34" charset="0"/>
              </a:rPr>
              <a:t>- </a:t>
            </a:r>
            <a:r>
              <a:rPr lang="vi-VN" sz="1600" b="0" i="0" dirty="0">
                <a:effectLst/>
                <a:latin typeface="Segoe UI" panose="020B0502040204020203" pitchFamily="34" charset="0"/>
              </a:rPr>
              <a:t>Hỏa: hướng Nam.</a:t>
            </a:r>
          </a:p>
          <a:p>
            <a:pPr marL="342900" lvl="0" algn="l" rtl="0">
              <a:spcBef>
                <a:spcPts val="0"/>
              </a:spcBef>
              <a:spcAft>
                <a:spcPts val="0"/>
              </a:spcAft>
              <a:buFontTx/>
              <a:buChar char="-"/>
            </a:pPr>
            <a:endParaRPr lang="en-US" sz="2000" dirty="0"/>
          </a:p>
        </p:txBody>
      </p:sp>
    </p:spTree>
    <p:extLst>
      <p:ext uri="{BB962C8B-B14F-4D97-AF65-F5344CB8AC3E}">
        <p14:creationId xmlns:p14="http://schemas.microsoft.com/office/powerpoint/2010/main" val="4129130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39"/>
          <p:cNvSpPr txBox="1">
            <a:spLocks noGrp="1"/>
          </p:cNvSpPr>
          <p:nvPr>
            <p:ph type="title" idx="2"/>
          </p:nvPr>
        </p:nvSpPr>
        <p:spPr>
          <a:xfrm>
            <a:off x="713225" y="1734275"/>
            <a:ext cx="1265400" cy="65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89" name="Google Shape;489;p39"/>
          <p:cNvSpPr txBox="1">
            <a:spLocks noGrp="1"/>
          </p:cNvSpPr>
          <p:nvPr>
            <p:ph type="ctrTitle"/>
          </p:nvPr>
        </p:nvSpPr>
        <p:spPr>
          <a:xfrm>
            <a:off x="717025" y="2389625"/>
            <a:ext cx="5164230" cy="91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latin typeface="Lexend Deca" panose="020B0604020202020204" charset="0"/>
              </a:rPr>
              <a:t>Giới</a:t>
            </a:r>
            <a:r>
              <a:rPr lang="en-US" dirty="0">
                <a:latin typeface="Lexend Deca" panose="020B0604020202020204" charset="0"/>
              </a:rPr>
              <a:t> </a:t>
            </a:r>
            <a:r>
              <a:rPr lang="en-US" dirty="0" err="1">
                <a:latin typeface="Lexend Deca" panose="020B0604020202020204" charset="0"/>
              </a:rPr>
              <a:t>thiệu</a:t>
            </a:r>
            <a:r>
              <a:rPr lang="en-US" dirty="0">
                <a:latin typeface="Lexend Deca" panose="020B0604020202020204" charset="0"/>
              </a:rPr>
              <a:t> </a:t>
            </a:r>
            <a:r>
              <a:rPr lang="en-US" dirty="0" err="1">
                <a:latin typeface="Lexend Deca" panose="020B0604020202020204" charset="0"/>
              </a:rPr>
              <a:t>đồ</a:t>
            </a:r>
            <a:r>
              <a:rPr lang="en-US" dirty="0">
                <a:latin typeface="Lexend Deca" panose="020B0604020202020204" charset="0"/>
              </a:rPr>
              <a:t> </a:t>
            </a:r>
            <a:r>
              <a:rPr lang="en-US" dirty="0" err="1">
                <a:latin typeface="Lexend Deca" panose="020B0604020202020204" charset="0"/>
              </a:rPr>
              <a:t>án</a:t>
            </a:r>
            <a:endParaRPr dirty="0">
              <a:latin typeface="Lexend Deca" panose="020B0604020202020204" charset="0"/>
            </a:endParaRPr>
          </a:p>
        </p:txBody>
      </p:sp>
    </p:spTree>
    <p:extLst>
      <p:ext uri="{BB962C8B-B14F-4D97-AF65-F5344CB8AC3E}">
        <p14:creationId xmlns:p14="http://schemas.microsoft.com/office/powerpoint/2010/main" val="2688675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3" name="Title 2">
            <a:extLst>
              <a:ext uri="{FF2B5EF4-FFF2-40B4-BE49-F238E27FC236}">
                <a16:creationId xmlns:a16="http://schemas.microsoft.com/office/drawing/2014/main" id="{0E42AA92-24D4-47F1-8641-13571F467BAA}"/>
              </a:ext>
            </a:extLst>
          </p:cNvPr>
          <p:cNvSpPr>
            <a:spLocks noGrp="1"/>
          </p:cNvSpPr>
          <p:nvPr>
            <p:ph type="ctrTitle"/>
          </p:nvPr>
        </p:nvSpPr>
        <p:spPr>
          <a:xfrm>
            <a:off x="1566520" y="0"/>
            <a:ext cx="5442900" cy="765600"/>
          </a:xfrm>
        </p:spPr>
        <p:txBody>
          <a:bodyPr/>
          <a:lstStyle/>
          <a:p>
            <a:r>
              <a:rPr lang="en-US" dirty="0">
                <a:latin typeface="Lexend Deca" panose="020B0604020202020204" charset="0"/>
              </a:rPr>
              <a:t>Theo </a:t>
            </a:r>
            <a:r>
              <a:rPr lang="en-US" dirty="0" err="1">
                <a:latin typeface="Lexend Deca" panose="020B0604020202020204" charset="0"/>
              </a:rPr>
              <a:t>diện</a:t>
            </a:r>
            <a:r>
              <a:rPr lang="en-US" dirty="0">
                <a:latin typeface="Lexend Deca" panose="020B0604020202020204" charset="0"/>
              </a:rPr>
              <a:t> </a:t>
            </a:r>
            <a:r>
              <a:rPr lang="en-US" dirty="0" err="1">
                <a:latin typeface="Lexend Deca" panose="020B0604020202020204" charset="0"/>
              </a:rPr>
              <a:t>tích</a:t>
            </a:r>
            <a:endParaRPr lang="en-US" dirty="0">
              <a:latin typeface="Lexend Deca" panose="020B0604020202020204" charset="0"/>
            </a:endParaRPr>
          </a:p>
        </p:txBody>
      </p:sp>
      <p:sp>
        <p:nvSpPr>
          <p:cNvPr id="4" name="Google Shape;480;p38">
            <a:extLst>
              <a:ext uri="{FF2B5EF4-FFF2-40B4-BE49-F238E27FC236}">
                <a16:creationId xmlns:a16="http://schemas.microsoft.com/office/drawing/2014/main" id="{C34E8ABB-16D2-4A27-A696-1791F9272429}"/>
              </a:ext>
            </a:extLst>
          </p:cNvPr>
          <p:cNvSpPr txBox="1">
            <a:spLocks noGrp="1"/>
          </p:cNvSpPr>
          <p:nvPr>
            <p:ph type="subTitle" idx="1"/>
          </p:nvPr>
        </p:nvSpPr>
        <p:spPr>
          <a:xfrm>
            <a:off x="1073005" y="1128568"/>
            <a:ext cx="7718425" cy="2501323"/>
          </a:xfrm>
          <a:prstGeom prst="rect">
            <a:avLst/>
          </a:prstGeom>
        </p:spPr>
        <p:txBody>
          <a:bodyPr spcFirstLastPara="1" wrap="square" lIns="91425" tIns="91425" rIns="91425" bIns="91425" anchor="ctr" anchorCtr="0">
            <a:noAutofit/>
          </a:bodyPr>
          <a:lstStyle/>
          <a:p>
            <a:pPr marL="342900" lvl="0" algn="l" rtl="0">
              <a:spcBef>
                <a:spcPts val="0"/>
              </a:spcBef>
              <a:spcAft>
                <a:spcPts val="0"/>
              </a:spcAft>
              <a:buFontTx/>
              <a:buChar char="-"/>
            </a:pPr>
            <a:r>
              <a:rPr lang="en-US" sz="2000" dirty="0"/>
              <a:t>Theo </a:t>
            </a:r>
            <a:r>
              <a:rPr lang="en-US" sz="2000" dirty="0" err="1"/>
              <a:t>diện</a:t>
            </a:r>
            <a:r>
              <a:rPr lang="en-US" sz="2000" dirty="0"/>
              <a:t> </a:t>
            </a:r>
            <a:r>
              <a:rPr lang="en-US" sz="2000" dirty="0" err="1"/>
              <a:t>tích</a:t>
            </a:r>
            <a:r>
              <a:rPr lang="en-US" sz="2000" dirty="0"/>
              <a:t>:</a:t>
            </a:r>
          </a:p>
          <a:p>
            <a:pPr marL="0" lvl="0" indent="0" algn="l" rtl="0">
              <a:spcBef>
                <a:spcPts val="0"/>
              </a:spcBef>
              <a:spcAft>
                <a:spcPts val="0"/>
              </a:spcAft>
            </a:pPr>
            <a:r>
              <a:rPr lang="en-US" sz="2000" dirty="0"/>
              <a:t>	+ 1 </a:t>
            </a:r>
            <a:r>
              <a:rPr lang="en-US" sz="2000" dirty="0" err="1"/>
              <a:t>người</a:t>
            </a:r>
            <a:r>
              <a:rPr lang="en-US" sz="2000" dirty="0"/>
              <a:t>: </a:t>
            </a:r>
            <a:r>
              <a:rPr lang="en-US" sz="2000" dirty="0" err="1"/>
              <a:t>dưới</a:t>
            </a:r>
            <a:r>
              <a:rPr lang="en-US" sz="2000" dirty="0"/>
              <a:t> 30 m2</a:t>
            </a:r>
          </a:p>
          <a:p>
            <a:pPr marL="0" lvl="0" indent="0" algn="l" rtl="0">
              <a:spcBef>
                <a:spcPts val="0"/>
              </a:spcBef>
              <a:spcAft>
                <a:spcPts val="0"/>
              </a:spcAft>
            </a:pPr>
            <a:r>
              <a:rPr lang="en-US" sz="2000" dirty="0"/>
              <a:t>	+ 2 </a:t>
            </a:r>
            <a:r>
              <a:rPr lang="en-US" sz="2000" dirty="0" err="1"/>
              <a:t>người</a:t>
            </a:r>
            <a:r>
              <a:rPr lang="en-US" sz="2000" dirty="0"/>
              <a:t>: </a:t>
            </a:r>
            <a:r>
              <a:rPr lang="en-US" sz="2000" dirty="0" err="1"/>
              <a:t>từ</a:t>
            </a:r>
            <a:r>
              <a:rPr lang="en-US" sz="2000" dirty="0"/>
              <a:t> 30 </a:t>
            </a:r>
            <a:r>
              <a:rPr lang="en-US" sz="2000" dirty="0" err="1"/>
              <a:t>đến</a:t>
            </a:r>
            <a:r>
              <a:rPr lang="en-US" sz="2000" dirty="0"/>
              <a:t> 50 m2</a:t>
            </a:r>
          </a:p>
          <a:p>
            <a:pPr marL="0" lvl="0" indent="0" algn="l" rtl="0">
              <a:spcBef>
                <a:spcPts val="0"/>
              </a:spcBef>
              <a:spcAft>
                <a:spcPts val="0"/>
              </a:spcAft>
            </a:pPr>
            <a:r>
              <a:rPr lang="en-US" sz="2000" dirty="0"/>
              <a:t>	+ 3 </a:t>
            </a:r>
            <a:r>
              <a:rPr lang="en-US" sz="2000" dirty="0" err="1"/>
              <a:t>người</a:t>
            </a:r>
            <a:r>
              <a:rPr lang="en-US" sz="2000" dirty="0"/>
              <a:t>: </a:t>
            </a:r>
            <a:r>
              <a:rPr lang="en-US" sz="2000" dirty="0" err="1"/>
              <a:t>từ</a:t>
            </a:r>
            <a:r>
              <a:rPr lang="en-US" sz="2000" dirty="0"/>
              <a:t> 50 </a:t>
            </a:r>
            <a:r>
              <a:rPr lang="en-US" sz="2000" dirty="0" err="1"/>
              <a:t>đến</a:t>
            </a:r>
            <a:r>
              <a:rPr lang="en-US" sz="2000" dirty="0"/>
              <a:t> 80 m2</a:t>
            </a:r>
          </a:p>
          <a:p>
            <a:pPr marL="0" lvl="0" indent="0" algn="l" rtl="0">
              <a:spcBef>
                <a:spcPts val="0"/>
              </a:spcBef>
              <a:spcAft>
                <a:spcPts val="0"/>
              </a:spcAft>
            </a:pPr>
            <a:r>
              <a:rPr lang="en-US" sz="2000" dirty="0"/>
              <a:t>	+ 4 </a:t>
            </a:r>
            <a:r>
              <a:rPr lang="en-US" sz="2000" dirty="0" err="1"/>
              <a:t>người</a:t>
            </a:r>
            <a:r>
              <a:rPr lang="en-US" sz="2000" dirty="0"/>
              <a:t>: </a:t>
            </a:r>
            <a:r>
              <a:rPr lang="en-US" sz="2000" dirty="0" err="1"/>
              <a:t>từ</a:t>
            </a:r>
            <a:r>
              <a:rPr lang="en-US" sz="2000" dirty="0"/>
              <a:t> 80 </a:t>
            </a:r>
            <a:r>
              <a:rPr lang="en-US" sz="2000" dirty="0" err="1"/>
              <a:t>đến</a:t>
            </a:r>
            <a:r>
              <a:rPr lang="en-US" sz="2000" dirty="0"/>
              <a:t> 100 m2</a:t>
            </a:r>
          </a:p>
          <a:p>
            <a:pPr marL="0" lvl="0" indent="0" algn="l" rtl="0">
              <a:spcBef>
                <a:spcPts val="0"/>
              </a:spcBef>
              <a:spcAft>
                <a:spcPts val="0"/>
              </a:spcAft>
            </a:pPr>
            <a:r>
              <a:rPr lang="en-US" sz="2000" dirty="0"/>
              <a:t>	+ 5+ </a:t>
            </a:r>
            <a:r>
              <a:rPr lang="en-US" sz="2000" dirty="0" err="1"/>
              <a:t>người</a:t>
            </a:r>
            <a:r>
              <a:rPr lang="en-US" sz="2000" dirty="0"/>
              <a:t>: </a:t>
            </a:r>
            <a:r>
              <a:rPr lang="en-US" sz="2000" dirty="0" err="1"/>
              <a:t>trên</a:t>
            </a:r>
            <a:r>
              <a:rPr lang="en-US" sz="2000" dirty="0"/>
              <a:t> 100 m2</a:t>
            </a:r>
          </a:p>
          <a:p>
            <a:pPr marL="342900" lvl="0" algn="l" rtl="0">
              <a:spcBef>
                <a:spcPts val="0"/>
              </a:spcBef>
              <a:spcAft>
                <a:spcPts val="0"/>
              </a:spcAft>
              <a:buFontTx/>
              <a:buChar char="-"/>
            </a:pPr>
            <a:r>
              <a:rPr lang="en-US" sz="2000" dirty="0"/>
              <a:t>Theo </a:t>
            </a:r>
            <a:r>
              <a:rPr lang="en-US" sz="2000" dirty="0" err="1"/>
              <a:t>số</a:t>
            </a:r>
            <a:r>
              <a:rPr lang="en-US" sz="2000" dirty="0"/>
              <a:t> </a:t>
            </a:r>
            <a:r>
              <a:rPr lang="en-US" sz="2000" dirty="0" err="1"/>
              <a:t>phòng</a:t>
            </a:r>
            <a:r>
              <a:rPr lang="en-US" sz="2000" dirty="0"/>
              <a:t>: </a:t>
            </a:r>
          </a:p>
          <a:p>
            <a:pPr marL="482600" lvl="1" indent="0" algn="l"/>
            <a:r>
              <a:rPr lang="en-US" sz="2000" dirty="0"/>
              <a:t>	</a:t>
            </a:r>
            <a:r>
              <a:rPr lang="en-US" sz="2000" dirty="0" err="1"/>
              <a:t>Số</a:t>
            </a:r>
            <a:r>
              <a:rPr lang="en-US" sz="2000" dirty="0"/>
              <a:t> </a:t>
            </a:r>
            <a:r>
              <a:rPr lang="en-US" sz="2000" dirty="0" err="1"/>
              <a:t>phòng</a:t>
            </a:r>
            <a:r>
              <a:rPr lang="en-US" sz="2000" dirty="0"/>
              <a:t> = roundup(</a:t>
            </a:r>
            <a:r>
              <a:rPr lang="en-US" sz="2000" dirty="0" err="1"/>
              <a:t>số</a:t>
            </a:r>
            <a:r>
              <a:rPr lang="en-US" sz="2000" dirty="0"/>
              <a:t> </a:t>
            </a:r>
            <a:r>
              <a:rPr lang="en-US" sz="2000" dirty="0" err="1"/>
              <a:t>người</a:t>
            </a:r>
            <a:r>
              <a:rPr lang="en-US" sz="2000" dirty="0"/>
              <a:t> / 2)</a:t>
            </a:r>
          </a:p>
        </p:txBody>
      </p:sp>
    </p:spTree>
    <p:extLst>
      <p:ext uri="{BB962C8B-B14F-4D97-AF65-F5344CB8AC3E}">
        <p14:creationId xmlns:p14="http://schemas.microsoft.com/office/powerpoint/2010/main" val="911146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3" name="Title 2">
            <a:extLst>
              <a:ext uri="{FF2B5EF4-FFF2-40B4-BE49-F238E27FC236}">
                <a16:creationId xmlns:a16="http://schemas.microsoft.com/office/drawing/2014/main" id="{0E42AA92-24D4-47F1-8641-13571F467BAA}"/>
              </a:ext>
            </a:extLst>
          </p:cNvPr>
          <p:cNvSpPr>
            <a:spLocks noGrp="1"/>
          </p:cNvSpPr>
          <p:nvPr>
            <p:ph type="ctrTitle"/>
          </p:nvPr>
        </p:nvSpPr>
        <p:spPr>
          <a:xfrm>
            <a:off x="1566520" y="0"/>
            <a:ext cx="5442900" cy="765600"/>
          </a:xfrm>
        </p:spPr>
        <p:txBody>
          <a:bodyPr/>
          <a:lstStyle/>
          <a:p>
            <a:r>
              <a:rPr lang="en-US" dirty="0">
                <a:latin typeface="Lexend Deca" panose="020B0604020202020204" charset="0"/>
              </a:rPr>
              <a:t>Theo </a:t>
            </a:r>
            <a:r>
              <a:rPr lang="en-US" dirty="0" err="1">
                <a:latin typeface="Lexend Deca" panose="020B0604020202020204" charset="0"/>
              </a:rPr>
              <a:t>giá</a:t>
            </a:r>
            <a:r>
              <a:rPr lang="en-US" dirty="0">
                <a:latin typeface="Lexend Deca" panose="020B0604020202020204" charset="0"/>
              </a:rPr>
              <a:t> </a:t>
            </a:r>
            <a:r>
              <a:rPr lang="en-US" dirty="0" err="1">
                <a:latin typeface="Lexend Deca" panose="020B0604020202020204" charset="0"/>
              </a:rPr>
              <a:t>nhà</a:t>
            </a:r>
            <a:endParaRPr lang="en-US" dirty="0">
              <a:latin typeface="Lexend Deca" panose="020B0604020202020204" charset="0"/>
            </a:endParaRPr>
          </a:p>
        </p:txBody>
      </p:sp>
      <p:sp>
        <p:nvSpPr>
          <p:cNvPr id="4" name="Google Shape;480;p38">
            <a:extLst>
              <a:ext uri="{FF2B5EF4-FFF2-40B4-BE49-F238E27FC236}">
                <a16:creationId xmlns:a16="http://schemas.microsoft.com/office/drawing/2014/main" id="{C34E8ABB-16D2-4A27-A696-1791F9272429}"/>
              </a:ext>
            </a:extLst>
          </p:cNvPr>
          <p:cNvSpPr txBox="1">
            <a:spLocks noGrp="1"/>
          </p:cNvSpPr>
          <p:nvPr>
            <p:ph type="subTitle" idx="1"/>
          </p:nvPr>
        </p:nvSpPr>
        <p:spPr>
          <a:xfrm>
            <a:off x="270164" y="1232477"/>
            <a:ext cx="8603672" cy="250132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pPr>
            <a:r>
              <a:rPr lang="en-US" sz="2000" dirty="0" err="1"/>
              <a:t>Giá</a:t>
            </a:r>
            <a:r>
              <a:rPr lang="en-US" sz="2000" dirty="0"/>
              <a:t> </a:t>
            </a:r>
            <a:r>
              <a:rPr lang="en-US" sz="2000" dirty="0" err="1"/>
              <a:t>nhà</a:t>
            </a:r>
            <a:r>
              <a:rPr lang="en-US" sz="2000" dirty="0"/>
              <a:t> </a:t>
            </a:r>
            <a:r>
              <a:rPr lang="en-US" sz="2000" dirty="0" err="1"/>
              <a:t>cao</a:t>
            </a:r>
            <a:r>
              <a:rPr lang="en-US" sz="2000" dirty="0"/>
              <a:t> </a:t>
            </a:r>
            <a:r>
              <a:rPr lang="en-US" sz="2000" dirty="0" err="1"/>
              <a:t>nhất</a:t>
            </a:r>
            <a:r>
              <a:rPr lang="en-US" sz="2000" dirty="0"/>
              <a:t> </a:t>
            </a:r>
            <a:r>
              <a:rPr lang="en-US" sz="2000" dirty="0" err="1"/>
              <a:t>có</a:t>
            </a:r>
            <a:r>
              <a:rPr lang="en-US" sz="2000" dirty="0"/>
              <a:t> </a:t>
            </a:r>
            <a:r>
              <a:rPr lang="en-US" sz="2000" dirty="0" err="1"/>
              <a:t>thể</a:t>
            </a:r>
            <a:r>
              <a:rPr lang="en-US" sz="2000" dirty="0"/>
              <a:t> </a:t>
            </a:r>
            <a:r>
              <a:rPr lang="en-US" sz="2000" dirty="0" err="1"/>
              <a:t>mua</a:t>
            </a:r>
            <a:r>
              <a:rPr lang="en-US" sz="2000" dirty="0"/>
              <a:t> :</a:t>
            </a:r>
          </a:p>
          <a:p>
            <a:pPr marL="0" lvl="0" indent="0" algn="l" rtl="0">
              <a:spcBef>
                <a:spcPts val="0"/>
              </a:spcBef>
              <a:spcAft>
                <a:spcPts val="0"/>
              </a:spcAft>
            </a:pPr>
            <a:r>
              <a:rPr lang="en-US" sz="2000" dirty="0"/>
              <a:t>	</a:t>
            </a:r>
            <a:r>
              <a:rPr lang="en-US" sz="2000" dirty="0" err="1"/>
              <a:t>Giá</a:t>
            </a:r>
            <a:r>
              <a:rPr lang="en-US" sz="2000" dirty="0"/>
              <a:t> </a:t>
            </a:r>
            <a:r>
              <a:rPr lang="en-US" sz="2000" dirty="0" err="1"/>
              <a:t>lớn</a:t>
            </a:r>
            <a:r>
              <a:rPr lang="en-US" sz="2000" dirty="0"/>
              <a:t> </a:t>
            </a:r>
            <a:r>
              <a:rPr lang="en-US" sz="2000" dirty="0" err="1"/>
              <a:t>nhất</a:t>
            </a:r>
            <a:r>
              <a:rPr lang="en-US" sz="2000" dirty="0"/>
              <a:t> = </a:t>
            </a:r>
            <a:r>
              <a:rPr lang="en-US" sz="2000" dirty="0" err="1"/>
              <a:t>Tiền</a:t>
            </a:r>
            <a:r>
              <a:rPr lang="en-US" sz="2000" dirty="0"/>
              <a:t> </a:t>
            </a:r>
            <a:r>
              <a:rPr lang="en-US" sz="2000" dirty="0" err="1"/>
              <a:t>lương</a:t>
            </a:r>
            <a:r>
              <a:rPr lang="en-US" sz="2000" dirty="0"/>
              <a:t> </a:t>
            </a:r>
            <a:r>
              <a:rPr lang="en-US" sz="2000" dirty="0" err="1"/>
              <a:t>hiện</a:t>
            </a:r>
            <a:r>
              <a:rPr lang="en-US" sz="2000" dirty="0"/>
              <a:t> </a:t>
            </a:r>
            <a:r>
              <a:rPr lang="en-US" sz="2000" dirty="0" err="1"/>
              <a:t>tại</a:t>
            </a:r>
            <a:r>
              <a:rPr lang="en-US" sz="2000" dirty="0"/>
              <a:t> * 0.6 / (</a:t>
            </a:r>
            <a:r>
              <a:rPr lang="en-US" sz="2000" dirty="0" err="1"/>
              <a:t>lãi</a:t>
            </a:r>
            <a:r>
              <a:rPr lang="en-US" sz="2000" dirty="0"/>
              <a:t> </a:t>
            </a:r>
            <a:r>
              <a:rPr lang="en-US" sz="2000" dirty="0" err="1"/>
              <a:t>xuất</a:t>
            </a:r>
            <a:r>
              <a:rPr lang="en-US" sz="2000" dirty="0"/>
              <a:t> </a:t>
            </a:r>
            <a:r>
              <a:rPr lang="en-US" sz="2000" dirty="0" err="1"/>
              <a:t>hàng</a:t>
            </a:r>
            <a:r>
              <a:rPr lang="en-US" sz="2000" dirty="0"/>
              <a:t> </a:t>
            </a:r>
            <a:r>
              <a:rPr lang="en-US" sz="2000" dirty="0" err="1"/>
              <a:t>tháng</a:t>
            </a:r>
            <a:r>
              <a:rPr lang="en-US" sz="2000" dirty="0"/>
              <a:t> 			+ 1 / </a:t>
            </a:r>
            <a:r>
              <a:rPr lang="en-US" sz="2000" dirty="0" err="1"/>
              <a:t>số</a:t>
            </a:r>
            <a:r>
              <a:rPr lang="en-US" sz="2000" dirty="0"/>
              <a:t> </a:t>
            </a:r>
            <a:r>
              <a:rPr lang="en-US" sz="2000" dirty="0" err="1"/>
              <a:t>tháng</a:t>
            </a:r>
            <a:r>
              <a:rPr lang="en-US" sz="2000" dirty="0"/>
              <a:t>)  </a:t>
            </a:r>
          </a:p>
        </p:txBody>
      </p:sp>
    </p:spTree>
    <p:extLst>
      <p:ext uri="{BB962C8B-B14F-4D97-AF65-F5344CB8AC3E}">
        <p14:creationId xmlns:p14="http://schemas.microsoft.com/office/powerpoint/2010/main" val="2999669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3" name="Title 2">
            <a:extLst>
              <a:ext uri="{FF2B5EF4-FFF2-40B4-BE49-F238E27FC236}">
                <a16:creationId xmlns:a16="http://schemas.microsoft.com/office/drawing/2014/main" id="{0E42AA92-24D4-47F1-8641-13571F467BAA}"/>
              </a:ext>
            </a:extLst>
          </p:cNvPr>
          <p:cNvSpPr>
            <a:spLocks noGrp="1"/>
          </p:cNvSpPr>
          <p:nvPr>
            <p:ph type="ctrTitle"/>
          </p:nvPr>
        </p:nvSpPr>
        <p:spPr>
          <a:xfrm>
            <a:off x="1566520" y="0"/>
            <a:ext cx="5442900" cy="765600"/>
          </a:xfrm>
        </p:spPr>
        <p:txBody>
          <a:bodyPr/>
          <a:lstStyle/>
          <a:p>
            <a:r>
              <a:rPr lang="en-US" dirty="0">
                <a:latin typeface="Lexend Deca" panose="020B0604020202020204" charset="0"/>
              </a:rPr>
              <a:t>Theo </a:t>
            </a:r>
            <a:r>
              <a:rPr lang="en-US" dirty="0" err="1">
                <a:latin typeface="Lexend Deca" panose="020B0604020202020204" charset="0"/>
              </a:rPr>
              <a:t>địa</a:t>
            </a:r>
            <a:r>
              <a:rPr lang="en-US" dirty="0">
                <a:latin typeface="Lexend Deca" panose="020B0604020202020204" charset="0"/>
              </a:rPr>
              <a:t> </a:t>
            </a:r>
            <a:r>
              <a:rPr lang="en-US" dirty="0" err="1">
                <a:latin typeface="Lexend Deca" panose="020B0604020202020204" charset="0"/>
              </a:rPr>
              <a:t>chỉ</a:t>
            </a:r>
            <a:endParaRPr lang="en-US" dirty="0">
              <a:latin typeface="Lexend Deca" panose="020B0604020202020204" charset="0"/>
            </a:endParaRPr>
          </a:p>
        </p:txBody>
      </p:sp>
      <p:sp>
        <p:nvSpPr>
          <p:cNvPr id="4" name="Google Shape;480;p38">
            <a:extLst>
              <a:ext uri="{FF2B5EF4-FFF2-40B4-BE49-F238E27FC236}">
                <a16:creationId xmlns:a16="http://schemas.microsoft.com/office/drawing/2014/main" id="{C34E8ABB-16D2-4A27-A696-1791F9272429}"/>
              </a:ext>
            </a:extLst>
          </p:cNvPr>
          <p:cNvSpPr txBox="1">
            <a:spLocks noGrp="1"/>
          </p:cNvSpPr>
          <p:nvPr>
            <p:ph type="subTitle" idx="1"/>
          </p:nvPr>
        </p:nvSpPr>
        <p:spPr>
          <a:xfrm>
            <a:off x="1073005" y="1128568"/>
            <a:ext cx="7718425" cy="2501323"/>
          </a:xfrm>
          <a:prstGeom prst="rect">
            <a:avLst/>
          </a:prstGeom>
        </p:spPr>
        <p:txBody>
          <a:bodyPr spcFirstLastPara="1" wrap="square" lIns="91425" tIns="91425" rIns="91425" bIns="91425" anchor="ctr" anchorCtr="0">
            <a:noAutofit/>
          </a:bodyPr>
          <a:lstStyle/>
          <a:p>
            <a:pPr marL="342900" lvl="0" algn="l" rtl="0">
              <a:spcBef>
                <a:spcPts val="0"/>
              </a:spcBef>
              <a:spcAft>
                <a:spcPts val="0"/>
              </a:spcAft>
              <a:buFontTx/>
              <a:buChar char="-"/>
            </a:pPr>
            <a:r>
              <a:rPr lang="en-US" sz="2000" dirty="0" err="1"/>
              <a:t>Sử</a:t>
            </a:r>
            <a:r>
              <a:rPr lang="en-US" sz="2000" dirty="0"/>
              <a:t> </a:t>
            </a:r>
            <a:r>
              <a:rPr lang="en-US" sz="2000" dirty="0" err="1"/>
              <a:t>dụng</a:t>
            </a:r>
            <a:r>
              <a:rPr lang="en-US" sz="2000" dirty="0"/>
              <a:t> Bing Maps API </a:t>
            </a:r>
            <a:r>
              <a:rPr lang="en-US" sz="2000" dirty="0" err="1"/>
              <a:t>để</a:t>
            </a:r>
            <a:r>
              <a:rPr lang="en-US" sz="2000" dirty="0"/>
              <a:t> </a:t>
            </a:r>
            <a:r>
              <a:rPr lang="en-US" sz="2000" dirty="0" err="1"/>
              <a:t>tính</a:t>
            </a:r>
            <a:r>
              <a:rPr lang="en-US" sz="2000" dirty="0"/>
              <a:t> </a:t>
            </a:r>
            <a:r>
              <a:rPr lang="en-US" sz="2000" dirty="0" err="1"/>
              <a:t>khoảng</a:t>
            </a:r>
            <a:r>
              <a:rPr lang="en-US" sz="2000" dirty="0"/>
              <a:t> </a:t>
            </a:r>
            <a:r>
              <a:rPr lang="en-US" sz="2000" dirty="0" err="1"/>
              <a:t>cách</a:t>
            </a:r>
            <a:r>
              <a:rPr lang="en-US" sz="2000" dirty="0"/>
              <a:t> </a:t>
            </a:r>
            <a:r>
              <a:rPr lang="en-US" sz="2000" dirty="0" err="1"/>
              <a:t>địa</a:t>
            </a:r>
            <a:r>
              <a:rPr lang="en-US" sz="2000" dirty="0"/>
              <a:t> </a:t>
            </a:r>
            <a:r>
              <a:rPr lang="en-US" sz="2000" dirty="0" err="1"/>
              <a:t>điểm</a:t>
            </a:r>
            <a:r>
              <a:rPr lang="en-US" sz="2000" dirty="0"/>
              <a:t> </a:t>
            </a:r>
            <a:r>
              <a:rPr lang="en-US" sz="2000" dirty="0" err="1"/>
              <a:t>được</a:t>
            </a:r>
            <a:r>
              <a:rPr lang="en-US" sz="2000" dirty="0"/>
              <a:t> </a:t>
            </a:r>
            <a:r>
              <a:rPr lang="en-US" sz="2000" dirty="0" err="1"/>
              <a:t>nhập</a:t>
            </a:r>
            <a:r>
              <a:rPr lang="en-US" sz="2000" dirty="0"/>
              <a:t> </a:t>
            </a:r>
            <a:r>
              <a:rPr lang="en-US" sz="2000" dirty="0" err="1"/>
              <a:t>với</a:t>
            </a:r>
            <a:r>
              <a:rPr lang="en-US" sz="2000" dirty="0"/>
              <a:t> </a:t>
            </a:r>
            <a:r>
              <a:rPr lang="en-US" sz="2000" dirty="0" err="1"/>
              <a:t>các</a:t>
            </a:r>
            <a:r>
              <a:rPr lang="en-US" sz="2000" dirty="0"/>
              <a:t> </a:t>
            </a:r>
            <a:r>
              <a:rPr lang="en-US" sz="2000" dirty="0" err="1"/>
              <a:t>địa</a:t>
            </a:r>
            <a:r>
              <a:rPr lang="en-US" sz="2000" dirty="0"/>
              <a:t> </a:t>
            </a:r>
            <a:r>
              <a:rPr lang="en-US" sz="2000" dirty="0" err="1"/>
              <a:t>chỉ</a:t>
            </a:r>
            <a:r>
              <a:rPr lang="en-US" sz="2000" dirty="0"/>
              <a:t> </a:t>
            </a:r>
            <a:r>
              <a:rPr lang="en-US" sz="2000" dirty="0" err="1"/>
              <a:t>của</a:t>
            </a:r>
            <a:r>
              <a:rPr lang="en-US" sz="2000" dirty="0"/>
              <a:t> </a:t>
            </a:r>
            <a:r>
              <a:rPr lang="en-US" sz="2000" dirty="0" err="1"/>
              <a:t>công</a:t>
            </a:r>
            <a:r>
              <a:rPr lang="en-US" sz="2000" dirty="0"/>
              <a:t> </a:t>
            </a:r>
            <a:r>
              <a:rPr lang="en-US" sz="2000" dirty="0" err="1"/>
              <a:t>trình</a:t>
            </a:r>
            <a:r>
              <a:rPr lang="en-US" sz="2000" dirty="0"/>
              <a:t> </a:t>
            </a:r>
            <a:r>
              <a:rPr lang="en-US" sz="2000" dirty="0" err="1"/>
              <a:t>bất</a:t>
            </a:r>
            <a:r>
              <a:rPr lang="en-US" sz="2000" dirty="0"/>
              <a:t> </a:t>
            </a:r>
            <a:r>
              <a:rPr lang="en-US" sz="2000" dirty="0" err="1"/>
              <a:t>động</a:t>
            </a:r>
            <a:r>
              <a:rPr lang="en-US" sz="2000" dirty="0"/>
              <a:t> </a:t>
            </a:r>
            <a:r>
              <a:rPr lang="en-US" sz="2000" dirty="0" err="1"/>
              <a:t>sản</a:t>
            </a:r>
            <a:endParaRPr lang="en-US" sz="2000" dirty="0"/>
          </a:p>
          <a:p>
            <a:pPr marL="342900" lvl="0" algn="l" rtl="0">
              <a:spcBef>
                <a:spcPts val="0"/>
              </a:spcBef>
              <a:spcAft>
                <a:spcPts val="0"/>
              </a:spcAft>
              <a:buFontTx/>
              <a:buChar char="-"/>
            </a:pPr>
            <a:r>
              <a:rPr lang="en-US" sz="2000" dirty="0" err="1"/>
              <a:t>Sắp</a:t>
            </a:r>
            <a:r>
              <a:rPr lang="en-US" sz="2000" dirty="0"/>
              <a:t> </a:t>
            </a:r>
            <a:r>
              <a:rPr lang="en-US" sz="2000" dirty="0" err="1"/>
              <a:t>xếp</a:t>
            </a:r>
            <a:r>
              <a:rPr lang="en-US" sz="2000" dirty="0"/>
              <a:t> </a:t>
            </a:r>
            <a:r>
              <a:rPr lang="en-US" sz="2000" dirty="0" err="1"/>
              <a:t>theo</a:t>
            </a:r>
            <a:r>
              <a:rPr lang="en-US" sz="2000" dirty="0"/>
              <a:t> </a:t>
            </a:r>
            <a:r>
              <a:rPr lang="en-US" sz="2000" dirty="0" err="1"/>
              <a:t>trình</a:t>
            </a:r>
            <a:r>
              <a:rPr lang="en-US" sz="2000" dirty="0"/>
              <a:t> </a:t>
            </a:r>
            <a:r>
              <a:rPr lang="en-US" sz="2000" dirty="0" err="1"/>
              <a:t>tự</a:t>
            </a:r>
            <a:r>
              <a:rPr lang="en-US" sz="2000" dirty="0"/>
              <a:t> </a:t>
            </a:r>
            <a:r>
              <a:rPr lang="en-US" sz="2000" dirty="0" err="1"/>
              <a:t>tăng</a:t>
            </a:r>
            <a:r>
              <a:rPr lang="en-US" sz="2000" dirty="0"/>
              <a:t> </a:t>
            </a:r>
            <a:r>
              <a:rPr lang="en-US" sz="2000" dirty="0" err="1"/>
              <a:t>dần</a:t>
            </a:r>
            <a:r>
              <a:rPr lang="en-US" sz="2000" dirty="0"/>
              <a:t> </a:t>
            </a:r>
            <a:r>
              <a:rPr lang="en-US" sz="2000" dirty="0" err="1"/>
              <a:t>theo</a:t>
            </a:r>
            <a:r>
              <a:rPr lang="en-US" sz="2000" dirty="0"/>
              <a:t> </a:t>
            </a:r>
            <a:r>
              <a:rPr lang="en-US" sz="2000" dirty="0" err="1"/>
              <a:t>khoảng</a:t>
            </a:r>
            <a:r>
              <a:rPr lang="en-US" sz="2000" dirty="0"/>
              <a:t> </a:t>
            </a:r>
            <a:r>
              <a:rPr lang="en-US" sz="2000" dirty="0" err="1"/>
              <a:t>cách</a:t>
            </a:r>
            <a:r>
              <a:rPr lang="en-US" sz="2000" dirty="0"/>
              <a:t> </a:t>
            </a:r>
          </a:p>
        </p:txBody>
      </p:sp>
    </p:spTree>
    <p:extLst>
      <p:ext uri="{BB962C8B-B14F-4D97-AF65-F5344CB8AC3E}">
        <p14:creationId xmlns:p14="http://schemas.microsoft.com/office/powerpoint/2010/main" val="1506076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39"/>
          <p:cNvSpPr txBox="1">
            <a:spLocks noGrp="1"/>
          </p:cNvSpPr>
          <p:nvPr>
            <p:ph type="title" idx="2"/>
          </p:nvPr>
        </p:nvSpPr>
        <p:spPr>
          <a:xfrm>
            <a:off x="713225" y="1734275"/>
            <a:ext cx="1265400" cy="65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489" name="Google Shape;489;p39"/>
          <p:cNvSpPr txBox="1">
            <a:spLocks noGrp="1"/>
          </p:cNvSpPr>
          <p:nvPr>
            <p:ph type="ctrTitle"/>
          </p:nvPr>
        </p:nvSpPr>
        <p:spPr>
          <a:xfrm>
            <a:off x="717025" y="2389624"/>
            <a:ext cx="6348793" cy="1551993"/>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err="1">
                <a:latin typeface="Lexend Deca" panose="020B0604020202020204" charset="0"/>
              </a:rPr>
              <a:t>Tài</a:t>
            </a:r>
            <a:r>
              <a:rPr lang="en-US" dirty="0">
                <a:latin typeface="Lexend Deca" panose="020B0604020202020204" charset="0"/>
              </a:rPr>
              <a:t> </a:t>
            </a:r>
            <a:r>
              <a:rPr lang="en-US" dirty="0" err="1">
                <a:latin typeface="Lexend Deca" panose="020B0604020202020204" charset="0"/>
              </a:rPr>
              <a:t>liệu</a:t>
            </a:r>
            <a:r>
              <a:rPr lang="en-US" dirty="0">
                <a:latin typeface="Lexend Deca" panose="020B0604020202020204" charset="0"/>
              </a:rPr>
              <a:t> </a:t>
            </a:r>
            <a:r>
              <a:rPr lang="en-US" dirty="0" err="1">
                <a:latin typeface="Lexend Deca" panose="020B0604020202020204" charset="0"/>
              </a:rPr>
              <a:t>tham</a:t>
            </a:r>
            <a:r>
              <a:rPr lang="en-US" dirty="0">
                <a:latin typeface="Lexend Deca" panose="020B0604020202020204" charset="0"/>
              </a:rPr>
              <a:t> </a:t>
            </a:r>
            <a:r>
              <a:rPr lang="en-US" dirty="0" err="1">
                <a:latin typeface="Lexend Deca" panose="020B0604020202020204" charset="0"/>
              </a:rPr>
              <a:t>khảo</a:t>
            </a:r>
            <a:endParaRPr dirty="0">
              <a:latin typeface="Lexend Deca" panose="020B0604020202020204" charset="0"/>
            </a:endParaRPr>
          </a:p>
        </p:txBody>
      </p:sp>
    </p:spTree>
    <p:extLst>
      <p:ext uri="{BB962C8B-B14F-4D97-AF65-F5344CB8AC3E}">
        <p14:creationId xmlns:p14="http://schemas.microsoft.com/office/powerpoint/2010/main" val="3367996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479"/>
        <p:cNvGrpSpPr/>
        <p:nvPr/>
      </p:nvGrpSpPr>
      <p:grpSpPr>
        <a:xfrm>
          <a:off x="0" y="0"/>
          <a:ext cx="0" cy="0"/>
          <a:chOff x="0" y="0"/>
          <a:chExt cx="0" cy="0"/>
        </a:xfrm>
      </p:grpSpPr>
      <p:sp>
        <p:nvSpPr>
          <p:cNvPr id="480" name="Google Shape;480;p38"/>
          <p:cNvSpPr txBox="1">
            <a:spLocks noGrp="1"/>
          </p:cNvSpPr>
          <p:nvPr>
            <p:ph type="subTitle" idx="1"/>
          </p:nvPr>
        </p:nvSpPr>
        <p:spPr>
          <a:xfrm>
            <a:off x="962169" y="1375898"/>
            <a:ext cx="7718425" cy="2501323"/>
          </a:xfrm>
          <a:prstGeom prst="rect">
            <a:avLst/>
          </a:prstGeom>
        </p:spPr>
        <p:txBody>
          <a:bodyPr spcFirstLastPara="1" wrap="square" lIns="91425" tIns="91425" rIns="91425" bIns="91425" anchor="ctr" anchorCtr="0">
            <a:noAutofit/>
          </a:bodyPr>
          <a:lstStyle/>
          <a:p>
            <a:pPr marL="0" marR="0">
              <a:lnSpc>
                <a:spcPct val="107000"/>
              </a:lnSpc>
              <a:spcBef>
                <a:spcPts val="0"/>
              </a:spcBef>
              <a:spcAft>
                <a:spcPts val="800"/>
              </a:spcAft>
            </a:pPr>
            <a:r>
              <a:rPr lang="vi-VN" dirty="0">
                <a:effectLst/>
                <a:latin typeface="Lexend Deca" panose="020B0604020202020204" charset="0"/>
                <a:ea typeface="Calibri" panose="020F0502020204030204" pitchFamily="34" charset="0"/>
                <a:cs typeface="Calibri" panose="020F0502020204030204" pitchFamily="34" charset="0"/>
              </a:rPr>
              <a:t>[1]</a:t>
            </a:r>
            <a:r>
              <a:rPr lang="en-US" dirty="0">
                <a:effectLst/>
                <a:latin typeface="Lexend Deca" panose="020B0604020202020204" charset="0"/>
                <a:ea typeface="Calibri" panose="020F0502020204030204" pitchFamily="34" charset="0"/>
                <a:cs typeface="Calibri" panose="020F0502020204030204" pitchFamily="34" charset="0"/>
              </a:rPr>
              <a:t> </a:t>
            </a:r>
            <a:r>
              <a:rPr lang="vi-VN" dirty="0">
                <a:effectLst/>
                <a:latin typeface="Lexend Deca" panose="020B0604020202020204" charset="0"/>
                <a:ea typeface="Calibri" panose="020F0502020204030204" pitchFamily="34" charset="0"/>
                <a:cs typeface="Calibri" panose="020F0502020204030204" pitchFamily="34" charset="0"/>
              </a:rPr>
              <a:t>Howkteam, “Lập trình WPF cơ bản | How Kteam.” https://www.howkteam.vn/course/lap-trinh-wpf-co-ban-30 (accessed Dec. 19, 2021).</a:t>
            </a:r>
          </a:p>
          <a:p>
            <a:pPr marL="0" marR="0">
              <a:lnSpc>
                <a:spcPct val="107000"/>
              </a:lnSpc>
              <a:spcBef>
                <a:spcPts val="0"/>
              </a:spcBef>
              <a:spcAft>
                <a:spcPts val="800"/>
              </a:spcAft>
            </a:pPr>
            <a:r>
              <a:rPr lang="vi-VN" dirty="0">
                <a:effectLst/>
                <a:latin typeface="Lexend Deca" panose="020B0604020202020204" charset="0"/>
                <a:ea typeface="Calibri" panose="020F0502020204030204" pitchFamily="34" charset="0"/>
                <a:cs typeface="Calibri" panose="020F0502020204030204" pitchFamily="34" charset="0"/>
              </a:rPr>
              <a:t>[2]</a:t>
            </a:r>
            <a:r>
              <a:rPr lang="en-US" dirty="0">
                <a:effectLst/>
                <a:latin typeface="Lexend Deca" panose="020B0604020202020204" charset="0"/>
                <a:ea typeface="Calibri" panose="020F0502020204030204" pitchFamily="34" charset="0"/>
                <a:cs typeface="Calibri" panose="020F0502020204030204" pitchFamily="34" charset="0"/>
              </a:rPr>
              <a:t> </a:t>
            </a:r>
            <a:r>
              <a:rPr lang="vi-VN" dirty="0">
                <a:effectLst/>
                <a:latin typeface="Lexend Deca" panose="020B0604020202020204" charset="0"/>
                <a:ea typeface="Calibri" panose="020F0502020204030204" pitchFamily="34" charset="0"/>
                <a:cs typeface="Calibri" panose="020F0502020204030204" pitchFamily="34" charset="0"/>
              </a:rPr>
              <a:t>“Material Design In XAML.” http://materialdesigninxaml.net/ (accessed Dec. 19, 2021).</a:t>
            </a:r>
          </a:p>
          <a:p>
            <a:pPr marL="0" marR="0">
              <a:lnSpc>
                <a:spcPct val="107000"/>
              </a:lnSpc>
              <a:spcBef>
                <a:spcPts val="0"/>
              </a:spcBef>
              <a:spcAft>
                <a:spcPts val="800"/>
              </a:spcAft>
            </a:pPr>
            <a:r>
              <a:rPr lang="vi-VN" dirty="0">
                <a:effectLst/>
                <a:latin typeface="Lexend Deca" panose="020B0604020202020204" charset="0"/>
                <a:ea typeface="Calibri" panose="020F0502020204030204" pitchFamily="34" charset="0"/>
                <a:cs typeface="Calibri" panose="020F0502020204030204" pitchFamily="34" charset="0"/>
              </a:rPr>
              <a:t>[3]</a:t>
            </a:r>
            <a:r>
              <a:rPr lang="en-US" dirty="0">
                <a:effectLst/>
                <a:latin typeface="Lexend Deca" panose="020B0604020202020204" charset="0"/>
                <a:ea typeface="Calibri" panose="020F0502020204030204" pitchFamily="34" charset="0"/>
                <a:cs typeface="Calibri" panose="020F0502020204030204" pitchFamily="34" charset="0"/>
              </a:rPr>
              <a:t> </a:t>
            </a:r>
            <a:r>
              <a:rPr lang="vi-VN" dirty="0">
                <a:effectLst/>
                <a:latin typeface="Lexend Deca" panose="020B0604020202020204" charset="0"/>
                <a:ea typeface="Calibri" panose="020F0502020204030204" pitchFamily="34" charset="0"/>
                <a:cs typeface="Calibri" panose="020F0502020204030204" pitchFamily="34" charset="0"/>
              </a:rPr>
              <a:t>“Bất động sản House Viet | Đăng tin BĐS công nghệ 4.0.” https://houseviet.vn/ (accessed Dec. 19, 2021).</a:t>
            </a:r>
          </a:p>
          <a:p>
            <a:pPr marL="0" marR="0">
              <a:lnSpc>
                <a:spcPct val="107000"/>
              </a:lnSpc>
              <a:spcBef>
                <a:spcPts val="0"/>
              </a:spcBef>
              <a:spcAft>
                <a:spcPts val="800"/>
              </a:spcAft>
            </a:pPr>
            <a:r>
              <a:rPr lang="vi-VN" dirty="0">
                <a:effectLst/>
                <a:latin typeface="Lexend Deca" panose="020B0604020202020204" charset="0"/>
                <a:ea typeface="Calibri" panose="020F0502020204030204" pitchFamily="34" charset="0"/>
                <a:cs typeface="Calibri" panose="020F0502020204030204" pitchFamily="34" charset="0"/>
              </a:rPr>
              <a:t>[4]</a:t>
            </a:r>
            <a:r>
              <a:rPr lang="en-US" dirty="0">
                <a:effectLst/>
                <a:latin typeface="Lexend Deca" panose="020B0604020202020204" charset="0"/>
                <a:ea typeface="Calibri" panose="020F0502020204030204" pitchFamily="34" charset="0"/>
                <a:cs typeface="Calibri" panose="020F0502020204030204" pitchFamily="34" charset="0"/>
              </a:rPr>
              <a:t> </a:t>
            </a:r>
            <a:r>
              <a:rPr lang="vi-VN" dirty="0">
                <a:effectLst/>
                <a:latin typeface="Lexend Deca" panose="020B0604020202020204" charset="0"/>
                <a:ea typeface="Calibri" panose="020F0502020204030204" pitchFamily="34" charset="0"/>
                <a:cs typeface="Calibri" panose="020F0502020204030204" pitchFamily="34" charset="0"/>
              </a:rPr>
              <a:t>“Web Crawling Với BeautifulSoup4 Trong Python.” https://codelearn.io/sharing/web-crawling-voi-beautifulsoup4-python (accessed Dec. 19, 2021).</a:t>
            </a:r>
          </a:p>
          <a:p>
            <a:pPr marL="0" marR="0">
              <a:lnSpc>
                <a:spcPct val="107000"/>
              </a:lnSpc>
              <a:spcBef>
                <a:spcPts val="0"/>
              </a:spcBef>
              <a:spcAft>
                <a:spcPts val="800"/>
              </a:spcAft>
            </a:pPr>
            <a:r>
              <a:rPr lang="vi-VN" dirty="0">
                <a:effectLst/>
                <a:latin typeface="Lexend Deca" panose="020B0604020202020204" charset="0"/>
                <a:ea typeface="Calibri" panose="020F0502020204030204" pitchFamily="34" charset="0"/>
                <a:cs typeface="Calibri" panose="020F0502020204030204" pitchFamily="34" charset="0"/>
              </a:rPr>
              <a:t>[5]</a:t>
            </a:r>
            <a:r>
              <a:rPr lang="en-US" dirty="0">
                <a:effectLst/>
                <a:latin typeface="Lexend Deca" panose="020B0604020202020204" charset="0"/>
                <a:ea typeface="Calibri" panose="020F0502020204030204" pitchFamily="34" charset="0"/>
                <a:cs typeface="Calibri" panose="020F0502020204030204" pitchFamily="34" charset="0"/>
              </a:rPr>
              <a:t> </a:t>
            </a:r>
            <a:r>
              <a:rPr lang="vi-VN" dirty="0">
                <a:effectLst/>
                <a:latin typeface="Lexend Deca" panose="020B0604020202020204" charset="0"/>
                <a:ea typeface="Calibri" panose="020F0502020204030204" pitchFamily="34" charset="0"/>
                <a:cs typeface="Calibri" panose="020F0502020204030204" pitchFamily="34" charset="0"/>
              </a:rPr>
              <a:t>“Ứng dụng ngũ hành tương sinh trong phong thủy nhà ở như thế nào?” https://blog.homenext.vn/phong-thuy-bat-dong-san/ngu-hanh-tuong-sinh (accessed Dec. 19, 2021).</a:t>
            </a:r>
          </a:p>
          <a:p>
            <a:pPr marL="0" marR="0">
              <a:lnSpc>
                <a:spcPct val="107000"/>
              </a:lnSpc>
              <a:spcBef>
                <a:spcPts val="0"/>
              </a:spcBef>
              <a:spcAft>
                <a:spcPts val="800"/>
              </a:spcAft>
            </a:pPr>
            <a:r>
              <a:rPr lang="vi-VN" dirty="0">
                <a:effectLst/>
                <a:latin typeface="Lexend Deca" panose="020B0604020202020204" charset="0"/>
                <a:ea typeface="Calibri" panose="020F0502020204030204" pitchFamily="34" charset="0"/>
                <a:cs typeface="Calibri" panose="020F0502020204030204" pitchFamily="34" charset="0"/>
              </a:rPr>
              <a:t>[6]</a:t>
            </a:r>
            <a:r>
              <a:rPr lang="en-US" dirty="0">
                <a:effectLst/>
                <a:latin typeface="Lexend Deca" panose="020B0604020202020204" charset="0"/>
                <a:ea typeface="Calibri" panose="020F0502020204030204" pitchFamily="34" charset="0"/>
                <a:cs typeface="Calibri" panose="020F0502020204030204" pitchFamily="34" charset="0"/>
              </a:rPr>
              <a:t> </a:t>
            </a:r>
            <a:r>
              <a:rPr lang="vi-VN" dirty="0">
                <a:effectLst/>
                <a:latin typeface="Lexend Deca" panose="020B0604020202020204" charset="0"/>
                <a:ea typeface="Calibri" panose="020F0502020204030204" pitchFamily="34" charset="0"/>
                <a:cs typeface="Calibri" panose="020F0502020204030204" pitchFamily="34" charset="0"/>
              </a:rPr>
              <a:t>Diệu Đ. X., “Dư nợ giảm dần là gì? Cách tính dư nợ giảm dần như thế nào?,” tcxd.vn, Aug. 04, 2020. https://tcxd.vn/du-no-giam-dan-la-gi/ (accessed Dec. 19, 2021).</a:t>
            </a:r>
          </a:p>
          <a:p>
            <a:pPr marL="0" lvl="0" indent="0" rtl="0">
              <a:spcBef>
                <a:spcPts val="0"/>
              </a:spcBef>
              <a:spcAft>
                <a:spcPts val="0"/>
              </a:spcAft>
              <a:buNone/>
            </a:pPr>
            <a:endParaRPr sz="1400" dirty="0">
              <a:latin typeface="Lexend Deca" panose="020B0604020202020204" charset="0"/>
            </a:endParaRPr>
          </a:p>
        </p:txBody>
      </p:sp>
      <p:sp>
        <p:nvSpPr>
          <p:cNvPr id="482" name="Google Shape;482;p38"/>
          <p:cNvSpPr/>
          <p:nvPr/>
        </p:nvSpPr>
        <p:spPr>
          <a:xfrm>
            <a:off x="4380280" y="1027490"/>
            <a:ext cx="33281" cy="17738"/>
          </a:xfrm>
          <a:custGeom>
            <a:avLst/>
            <a:gdLst/>
            <a:ahLst/>
            <a:cxnLst/>
            <a:rect l="l" t="t" r="r" b="b"/>
            <a:pathLst>
              <a:path w="561" h="299" extrusionOk="0">
                <a:moveTo>
                  <a:pt x="548" y="1"/>
                </a:moveTo>
                <a:lnTo>
                  <a:pt x="48" y="203"/>
                </a:lnTo>
                <a:cubicBezTo>
                  <a:pt x="24" y="239"/>
                  <a:pt x="13" y="251"/>
                  <a:pt x="1" y="263"/>
                </a:cubicBezTo>
                <a:lnTo>
                  <a:pt x="1" y="299"/>
                </a:lnTo>
                <a:lnTo>
                  <a:pt x="560" y="72"/>
                </a:lnTo>
                <a:lnTo>
                  <a:pt x="548" y="1"/>
                </a:lnTo>
                <a:close/>
              </a:path>
            </a:pathLst>
          </a:custGeom>
          <a:solidFill>
            <a:srgbClr val="FFD966">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8"/>
          <p:cNvSpPr/>
          <p:nvPr/>
        </p:nvSpPr>
        <p:spPr>
          <a:xfrm>
            <a:off x="4311758" y="1266279"/>
            <a:ext cx="17738" cy="5695"/>
          </a:xfrm>
          <a:custGeom>
            <a:avLst/>
            <a:gdLst/>
            <a:ahLst/>
            <a:cxnLst/>
            <a:rect l="l" t="t" r="r" b="b"/>
            <a:pathLst>
              <a:path w="299" h="96" extrusionOk="0">
                <a:moveTo>
                  <a:pt x="298" y="0"/>
                </a:moveTo>
                <a:lnTo>
                  <a:pt x="1" y="96"/>
                </a:lnTo>
                <a:lnTo>
                  <a:pt x="227" y="24"/>
                </a:lnTo>
                <a:lnTo>
                  <a:pt x="298" y="0"/>
                </a:lnTo>
                <a:close/>
              </a:path>
            </a:pathLst>
          </a:custGeom>
          <a:solidFill>
            <a:srgbClr val="FFD966">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39"/>
          <p:cNvSpPr txBox="1">
            <a:spLocks noGrp="1"/>
          </p:cNvSpPr>
          <p:nvPr>
            <p:ph type="title" idx="2"/>
          </p:nvPr>
        </p:nvSpPr>
        <p:spPr>
          <a:xfrm>
            <a:off x="713225" y="1734275"/>
            <a:ext cx="1265400" cy="65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489" name="Google Shape;489;p39"/>
          <p:cNvSpPr txBox="1">
            <a:spLocks noGrp="1"/>
          </p:cNvSpPr>
          <p:nvPr>
            <p:ph type="ctrTitle"/>
          </p:nvPr>
        </p:nvSpPr>
        <p:spPr>
          <a:xfrm>
            <a:off x="717025" y="2389624"/>
            <a:ext cx="6348793" cy="1551993"/>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latin typeface="Lexend Deca" panose="020B0604020202020204" charset="0"/>
              </a:rPr>
              <a:t>DEMO</a:t>
            </a:r>
            <a:endParaRPr dirty="0">
              <a:latin typeface="Lexend Deca" panose="020B0604020202020204" charset="0"/>
            </a:endParaRPr>
          </a:p>
        </p:txBody>
      </p:sp>
    </p:spTree>
    <p:extLst>
      <p:ext uri="{BB962C8B-B14F-4D97-AF65-F5344CB8AC3E}">
        <p14:creationId xmlns:p14="http://schemas.microsoft.com/office/powerpoint/2010/main" val="2461833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2" name="Google Shape;482;p38"/>
          <p:cNvSpPr/>
          <p:nvPr/>
        </p:nvSpPr>
        <p:spPr>
          <a:xfrm>
            <a:off x="4380280" y="1027490"/>
            <a:ext cx="33281" cy="17738"/>
          </a:xfrm>
          <a:custGeom>
            <a:avLst/>
            <a:gdLst/>
            <a:ahLst/>
            <a:cxnLst/>
            <a:rect l="l" t="t" r="r" b="b"/>
            <a:pathLst>
              <a:path w="561" h="299" extrusionOk="0">
                <a:moveTo>
                  <a:pt x="548" y="1"/>
                </a:moveTo>
                <a:lnTo>
                  <a:pt x="48" y="203"/>
                </a:lnTo>
                <a:cubicBezTo>
                  <a:pt x="24" y="239"/>
                  <a:pt x="13" y="251"/>
                  <a:pt x="1" y="263"/>
                </a:cubicBezTo>
                <a:lnTo>
                  <a:pt x="1" y="299"/>
                </a:lnTo>
                <a:lnTo>
                  <a:pt x="560" y="72"/>
                </a:lnTo>
                <a:lnTo>
                  <a:pt x="548" y="1"/>
                </a:lnTo>
                <a:close/>
              </a:path>
            </a:pathLst>
          </a:custGeom>
          <a:solidFill>
            <a:srgbClr val="FFD966">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8"/>
          <p:cNvSpPr/>
          <p:nvPr/>
        </p:nvSpPr>
        <p:spPr>
          <a:xfrm>
            <a:off x="4311758" y="1266279"/>
            <a:ext cx="17738" cy="5695"/>
          </a:xfrm>
          <a:custGeom>
            <a:avLst/>
            <a:gdLst/>
            <a:ahLst/>
            <a:cxnLst/>
            <a:rect l="l" t="t" r="r" b="b"/>
            <a:pathLst>
              <a:path w="299" h="96" extrusionOk="0">
                <a:moveTo>
                  <a:pt x="298" y="0"/>
                </a:moveTo>
                <a:lnTo>
                  <a:pt x="1" y="96"/>
                </a:lnTo>
                <a:lnTo>
                  <a:pt x="227" y="24"/>
                </a:lnTo>
                <a:lnTo>
                  <a:pt x="298" y="0"/>
                </a:lnTo>
                <a:close/>
              </a:path>
            </a:pathLst>
          </a:custGeom>
          <a:solidFill>
            <a:srgbClr val="FFD966">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72;p73">
            <a:extLst>
              <a:ext uri="{FF2B5EF4-FFF2-40B4-BE49-F238E27FC236}">
                <a16:creationId xmlns:a16="http://schemas.microsoft.com/office/drawing/2014/main" id="{4367F581-7186-496D-BEFC-7E87452D028B}"/>
              </a:ext>
            </a:extLst>
          </p:cNvPr>
          <p:cNvSpPr txBox="1">
            <a:spLocks noGrp="1"/>
          </p:cNvSpPr>
          <p:nvPr>
            <p:ph type="ctrTitle"/>
          </p:nvPr>
        </p:nvSpPr>
        <p:spPr>
          <a:xfrm>
            <a:off x="2533650" y="1799570"/>
            <a:ext cx="4076700" cy="102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a:t>
            </a:r>
            <a:endParaRPr dirty="0"/>
          </a:p>
        </p:txBody>
      </p:sp>
    </p:spTree>
    <p:extLst>
      <p:ext uri="{BB962C8B-B14F-4D97-AF65-F5344CB8AC3E}">
        <p14:creationId xmlns:p14="http://schemas.microsoft.com/office/powerpoint/2010/main" val="1719412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6"/>
          <p:cNvSpPr txBox="1">
            <a:spLocks noGrp="1"/>
          </p:cNvSpPr>
          <p:nvPr>
            <p:ph type="body" idx="1"/>
          </p:nvPr>
        </p:nvSpPr>
        <p:spPr>
          <a:xfrm>
            <a:off x="1059873" y="3387437"/>
            <a:ext cx="6954982" cy="98096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Với sự bùng nổ của thương mại điện tử, thay đổi thói quen mua sắm của người dùng, việc tìm kiếm bất động sản trên các sàn trực tuyến ngày càng tăng. </a:t>
            </a:r>
            <a:endParaRPr lang="en-US" dirty="0"/>
          </a:p>
          <a:p>
            <a:pPr marL="0" lvl="0" indent="0" algn="l" rtl="0">
              <a:spcBef>
                <a:spcPts val="0"/>
              </a:spcBef>
              <a:spcAft>
                <a:spcPts val="0"/>
              </a:spcAft>
              <a:buNone/>
            </a:pPr>
            <a:r>
              <a:rPr lang="en-US" dirty="0"/>
              <a:t>=&gt; </a:t>
            </a:r>
            <a:r>
              <a:rPr lang="en-US" dirty="0" err="1"/>
              <a:t>Tìm</a:t>
            </a:r>
            <a:r>
              <a:rPr lang="en-US" dirty="0"/>
              <a:t> </a:t>
            </a:r>
            <a:r>
              <a:rPr lang="en-US" dirty="0" err="1"/>
              <a:t>hiểu</a:t>
            </a:r>
            <a:r>
              <a:rPr lang="en-US" dirty="0"/>
              <a:t> </a:t>
            </a:r>
            <a:r>
              <a:rPr lang="en-US" dirty="0" err="1"/>
              <a:t>các</a:t>
            </a:r>
            <a:r>
              <a:rPr lang="en-US" dirty="0"/>
              <a:t> </a:t>
            </a:r>
            <a:r>
              <a:rPr lang="en-US" dirty="0" err="1"/>
              <a:t>trang</a:t>
            </a:r>
            <a:r>
              <a:rPr lang="en-US" dirty="0"/>
              <a:t> web </a:t>
            </a:r>
            <a:r>
              <a:rPr lang="en-US" dirty="0" err="1"/>
              <a:t>bất</a:t>
            </a:r>
            <a:r>
              <a:rPr lang="en-US" dirty="0"/>
              <a:t> </a:t>
            </a:r>
            <a:r>
              <a:rPr lang="en-US" dirty="0" err="1"/>
              <a:t>động</a:t>
            </a:r>
            <a:r>
              <a:rPr lang="en-US" dirty="0"/>
              <a:t> </a:t>
            </a:r>
            <a:r>
              <a:rPr lang="en-US" dirty="0" err="1"/>
              <a:t>sản</a:t>
            </a:r>
            <a:r>
              <a:rPr lang="en-US" dirty="0"/>
              <a:t> </a:t>
            </a:r>
            <a:r>
              <a:rPr lang="en-US" dirty="0" err="1"/>
              <a:t>và</a:t>
            </a:r>
            <a:r>
              <a:rPr lang="en-US" dirty="0"/>
              <a:t> </a:t>
            </a:r>
            <a:r>
              <a:rPr lang="en-US" dirty="0" err="1"/>
              <a:t>xây</a:t>
            </a:r>
            <a:r>
              <a:rPr lang="en-US" dirty="0"/>
              <a:t> </a:t>
            </a:r>
            <a:r>
              <a:rPr lang="en-US" dirty="0" err="1"/>
              <a:t>dựng</a:t>
            </a:r>
            <a:r>
              <a:rPr lang="en-US" dirty="0"/>
              <a:t> </a:t>
            </a:r>
            <a:r>
              <a:rPr lang="en-US" dirty="0" err="1"/>
              <a:t>ứng</a:t>
            </a:r>
            <a:r>
              <a:rPr lang="en-US" dirty="0"/>
              <a:t> </a:t>
            </a:r>
            <a:r>
              <a:rPr lang="en-US" dirty="0" err="1"/>
              <a:t>dụng</a:t>
            </a:r>
            <a:r>
              <a:rPr lang="en-US" dirty="0"/>
              <a:t> </a:t>
            </a:r>
            <a:r>
              <a:rPr lang="en-US" dirty="0" err="1"/>
              <a:t>tra</a:t>
            </a:r>
            <a:r>
              <a:rPr lang="en-US" dirty="0"/>
              <a:t> </a:t>
            </a:r>
            <a:r>
              <a:rPr lang="en-US" dirty="0" err="1"/>
              <a:t>cứu</a:t>
            </a:r>
            <a:r>
              <a:rPr lang="en-US" dirty="0"/>
              <a:t> </a:t>
            </a:r>
            <a:r>
              <a:rPr lang="en-US" dirty="0" err="1"/>
              <a:t>bất</a:t>
            </a:r>
            <a:r>
              <a:rPr lang="en-US" dirty="0"/>
              <a:t> </a:t>
            </a:r>
            <a:r>
              <a:rPr lang="en-US" dirty="0" err="1"/>
              <a:t>động</a:t>
            </a:r>
            <a:r>
              <a:rPr lang="en-US" dirty="0"/>
              <a:t> </a:t>
            </a:r>
            <a:r>
              <a:rPr lang="en-US" dirty="0" err="1"/>
              <a:t>sản</a:t>
            </a:r>
            <a:endParaRPr dirty="0"/>
          </a:p>
        </p:txBody>
      </p:sp>
      <p:sp>
        <p:nvSpPr>
          <p:cNvPr id="453" name="Google Shape;453;p36"/>
          <p:cNvSpPr txBox="1">
            <a:spLocks noGrp="1"/>
          </p:cNvSpPr>
          <p:nvPr>
            <p:ph type="ctrTitle"/>
          </p:nvPr>
        </p:nvSpPr>
        <p:spPr>
          <a:xfrm>
            <a:off x="713250" y="361950"/>
            <a:ext cx="7717500" cy="60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err="1">
                <a:latin typeface="Lexend Deca" panose="020B0604020202020204" charset="0"/>
              </a:rPr>
              <a:t>Hiện</a:t>
            </a:r>
            <a:r>
              <a:rPr lang="en-US" b="1" dirty="0">
                <a:latin typeface="Lexend Deca" panose="020B0604020202020204" charset="0"/>
              </a:rPr>
              <a:t> </a:t>
            </a:r>
            <a:r>
              <a:rPr lang="en-US" b="1" dirty="0" err="1">
                <a:latin typeface="Lexend Deca" panose="020B0604020202020204" charset="0"/>
              </a:rPr>
              <a:t>trạng</a:t>
            </a:r>
            <a:r>
              <a:rPr lang="en-US" b="1" dirty="0">
                <a:latin typeface="Lexend Deca" panose="020B0604020202020204" charset="0"/>
              </a:rPr>
              <a:t> </a:t>
            </a:r>
            <a:endParaRPr b="1" dirty="0">
              <a:latin typeface="Lexend Deca" panose="020B0604020202020204" charset="0"/>
            </a:endParaRPr>
          </a:p>
        </p:txBody>
      </p:sp>
      <p:pic>
        <p:nvPicPr>
          <p:cNvPr id="1030" name="Picture 6" descr="Giao dịch bất động sản đầu tiên trên Blockchain: Tiếp theo sẽ là gì?">
            <a:extLst>
              <a:ext uri="{FF2B5EF4-FFF2-40B4-BE49-F238E27FC236}">
                <a16:creationId xmlns:a16="http://schemas.microsoft.com/office/drawing/2014/main" id="{6741701F-E822-4915-9FFD-599BA97272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6283" y="970050"/>
            <a:ext cx="4762500" cy="2238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59"/>
          <p:cNvSpPr/>
          <p:nvPr/>
        </p:nvSpPr>
        <p:spPr>
          <a:xfrm>
            <a:off x="2558867" y="1641071"/>
            <a:ext cx="1799469" cy="2182784"/>
          </a:xfrm>
          <a:prstGeom prst="roundRect">
            <a:avLst>
              <a:gd name="adj" fmla="val 1147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9"/>
          <p:cNvSpPr/>
          <p:nvPr/>
        </p:nvSpPr>
        <p:spPr>
          <a:xfrm>
            <a:off x="2558867" y="1641071"/>
            <a:ext cx="1799469" cy="2182784"/>
          </a:xfrm>
          <a:prstGeom prst="roundRect">
            <a:avLst>
              <a:gd name="adj" fmla="val 1147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9"/>
          <p:cNvSpPr/>
          <p:nvPr/>
        </p:nvSpPr>
        <p:spPr>
          <a:xfrm>
            <a:off x="353397" y="1641071"/>
            <a:ext cx="1799469" cy="2182784"/>
          </a:xfrm>
          <a:prstGeom prst="roundRect">
            <a:avLst>
              <a:gd name="adj" fmla="val 1147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9"/>
          <p:cNvSpPr/>
          <p:nvPr/>
        </p:nvSpPr>
        <p:spPr>
          <a:xfrm>
            <a:off x="4799395" y="1626222"/>
            <a:ext cx="1799469" cy="2182784"/>
          </a:xfrm>
          <a:prstGeom prst="roundRect">
            <a:avLst>
              <a:gd name="adj" fmla="val 1147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9"/>
          <p:cNvSpPr/>
          <p:nvPr/>
        </p:nvSpPr>
        <p:spPr>
          <a:xfrm>
            <a:off x="659547" y="1298413"/>
            <a:ext cx="1304627" cy="556909"/>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9"/>
          <p:cNvSpPr txBox="1">
            <a:spLocks noGrp="1"/>
          </p:cNvSpPr>
          <p:nvPr>
            <p:ph type="ctrTitle"/>
          </p:nvPr>
        </p:nvSpPr>
        <p:spPr>
          <a:xfrm>
            <a:off x="713225" y="361950"/>
            <a:ext cx="7717500" cy="60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Lexend Deca" panose="020B0604020202020204" charset="0"/>
              </a:rPr>
              <a:t>Mục Tiêu</a:t>
            </a:r>
            <a:endParaRPr b="1" dirty="0">
              <a:latin typeface="Lexend Deca" panose="020B0604020202020204" charset="0"/>
            </a:endParaRPr>
          </a:p>
        </p:txBody>
      </p:sp>
      <p:sp>
        <p:nvSpPr>
          <p:cNvPr id="1168" name="Google Shape;1168;p59"/>
          <p:cNvSpPr txBox="1"/>
          <p:nvPr/>
        </p:nvSpPr>
        <p:spPr>
          <a:xfrm>
            <a:off x="310222" y="2185046"/>
            <a:ext cx="1869538" cy="98895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500" dirty="0">
                <a:solidFill>
                  <a:schemeClr val="lt1"/>
                </a:solidFill>
                <a:latin typeface="Lexend Deca"/>
                <a:ea typeface="Catamaran"/>
                <a:cs typeface="Catamaran"/>
                <a:sym typeface="Lexend Deca"/>
              </a:rPr>
              <a:t>K</a:t>
            </a:r>
            <a:r>
              <a:rPr lang="en" sz="1500" dirty="0">
                <a:solidFill>
                  <a:schemeClr val="lt1"/>
                </a:solidFill>
                <a:latin typeface="Lexend Deca"/>
                <a:ea typeface="Catamaran"/>
                <a:cs typeface="Catamaran"/>
                <a:sym typeface="Lexend Deca"/>
              </a:rPr>
              <a:t>hảo sát và tìm hiểu thị trường bất động sản</a:t>
            </a:r>
            <a:endParaRPr sz="1500" dirty="0">
              <a:solidFill>
                <a:schemeClr val="lt1"/>
              </a:solidFill>
              <a:latin typeface="Catamaran"/>
              <a:ea typeface="Catamaran"/>
              <a:cs typeface="Catamaran"/>
              <a:sym typeface="Catamaran"/>
            </a:endParaRPr>
          </a:p>
        </p:txBody>
      </p:sp>
      <p:sp>
        <p:nvSpPr>
          <p:cNvPr id="1169" name="Google Shape;1169;p59"/>
          <p:cNvSpPr txBox="1"/>
          <p:nvPr/>
        </p:nvSpPr>
        <p:spPr>
          <a:xfrm>
            <a:off x="2515580" y="2185046"/>
            <a:ext cx="1869538" cy="988957"/>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1500" dirty="0" err="1">
                <a:solidFill>
                  <a:schemeClr val="lt1"/>
                </a:solidFill>
                <a:latin typeface="Lexend Deca"/>
                <a:ea typeface="Catamaran"/>
                <a:cs typeface="Catamaran"/>
                <a:sym typeface="Lexend Deca"/>
              </a:rPr>
              <a:t>Tìm</a:t>
            </a:r>
            <a:r>
              <a:rPr lang="en-US" sz="1500" dirty="0">
                <a:solidFill>
                  <a:schemeClr val="lt1"/>
                </a:solidFill>
                <a:latin typeface="Lexend Deca"/>
                <a:ea typeface="Catamaran"/>
                <a:cs typeface="Catamaran"/>
                <a:sym typeface="Lexend Deca"/>
              </a:rPr>
              <a:t> </a:t>
            </a:r>
            <a:r>
              <a:rPr lang="en-US" sz="1500" dirty="0" err="1">
                <a:solidFill>
                  <a:schemeClr val="lt1"/>
                </a:solidFill>
                <a:latin typeface="Lexend Deca"/>
                <a:ea typeface="Catamaran"/>
                <a:cs typeface="Catamaran"/>
                <a:sym typeface="Lexend Deca"/>
              </a:rPr>
              <a:t>hiểu</a:t>
            </a:r>
            <a:r>
              <a:rPr lang="en-US" sz="1500" dirty="0">
                <a:solidFill>
                  <a:schemeClr val="lt1"/>
                </a:solidFill>
                <a:latin typeface="Lexend Deca"/>
                <a:ea typeface="Catamaran"/>
                <a:cs typeface="Catamaran"/>
                <a:sym typeface="Lexend Deca"/>
              </a:rPr>
              <a:t> </a:t>
            </a:r>
            <a:r>
              <a:rPr lang="en-US" sz="1500" dirty="0" err="1">
                <a:solidFill>
                  <a:schemeClr val="lt1"/>
                </a:solidFill>
                <a:latin typeface="Lexend Deca"/>
                <a:ea typeface="Catamaran"/>
                <a:cs typeface="Catamaran"/>
                <a:sym typeface="Lexend Deca"/>
              </a:rPr>
              <a:t>cấu</a:t>
            </a:r>
            <a:r>
              <a:rPr lang="en-US" sz="1500" dirty="0">
                <a:solidFill>
                  <a:schemeClr val="lt1"/>
                </a:solidFill>
                <a:latin typeface="Lexend Deca"/>
                <a:ea typeface="Catamaran"/>
                <a:cs typeface="Catamaran"/>
                <a:sym typeface="Lexend Deca"/>
              </a:rPr>
              <a:t> </a:t>
            </a:r>
            <a:r>
              <a:rPr lang="en-US" sz="1500" dirty="0" err="1">
                <a:solidFill>
                  <a:schemeClr val="lt1"/>
                </a:solidFill>
                <a:latin typeface="Lexend Deca"/>
                <a:ea typeface="Catamaran"/>
                <a:cs typeface="Catamaran"/>
                <a:sym typeface="Lexend Deca"/>
              </a:rPr>
              <a:t>tạo</a:t>
            </a:r>
            <a:r>
              <a:rPr lang="en-US" sz="1500" dirty="0">
                <a:solidFill>
                  <a:schemeClr val="lt1"/>
                </a:solidFill>
                <a:latin typeface="Lexend Deca"/>
                <a:ea typeface="Catamaran"/>
                <a:cs typeface="Catamaran"/>
                <a:sym typeface="Lexend Deca"/>
              </a:rPr>
              <a:t> </a:t>
            </a:r>
            <a:r>
              <a:rPr lang="en-US" sz="1500" dirty="0" err="1">
                <a:solidFill>
                  <a:schemeClr val="lt1"/>
                </a:solidFill>
                <a:latin typeface="Lexend Deca"/>
                <a:ea typeface="Catamaran"/>
                <a:cs typeface="Catamaran"/>
                <a:sym typeface="Lexend Deca"/>
              </a:rPr>
              <a:t>của</a:t>
            </a:r>
            <a:r>
              <a:rPr lang="en-US" sz="1500" dirty="0">
                <a:solidFill>
                  <a:schemeClr val="lt1"/>
                </a:solidFill>
                <a:latin typeface="Lexend Deca"/>
                <a:ea typeface="Catamaran"/>
                <a:cs typeface="Catamaran"/>
                <a:sym typeface="Lexend Deca"/>
              </a:rPr>
              <a:t> </a:t>
            </a:r>
            <a:r>
              <a:rPr lang="en-US" sz="1500" dirty="0" err="1">
                <a:solidFill>
                  <a:schemeClr val="lt1"/>
                </a:solidFill>
                <a:latin typeface="Lexend Deca"/>
                <a:ea typeface="Catamaran"/>
                <a:cs typeface="Catamaran"/>
                <a:sym typeface="Lexend Deca"/>
              </a:rPr>
              <a:t>một</a:t>
            </a:r>
            <a:r>
              <a:rPr lang="en-US" sz="1500" dirty="0">
                <a:solidFill>
                  <a:schemeClr val="lt1"/>
                </a:solidFill>
                <a:latin typeface="Lexend Deca"/>
                <a:ea typeface="Catamaran"/>
                <a:cs typeface="Catamaran"/>
                <a:sym typeface="Lexend Deca"/>
              </a:rPr>
              <a:t> </a:t>
            </a:r>
            <a:r>
              <a:rPr lang="en-US" sz="1500" dirty="0" err="1">
                <a:solidFill>
                  <a:schemeClr val="lt1"/>
                </a:solidFill>
                <a:latin typeface="Lexend Deca"/>
                <a:ea typeface="Catamaran"/>
                <a:cs typeface="Catamaran"/>
                <a:sym typeface="Lexend Deca"/>
              </a:rPr>
              <a:t>trang</a:t>
            </a:r>
            <a:r>
              <a:rPr lang="en-US" sz="1500" dirty="0">
                <a:solidFill>
                  <a:schemeClr val="lt1"/>
                </a:solidFill>
                <a:latin typeface="Lexend Deca"/>
                <a:ea typeface="Catamaran"/>
                <a:cs typeface="Catamaran"/>
                <a:sym typeface="Lexend Deca"/>
              </a:rPr>
              <a:t> web</a:t>
            </a:r>
            <a:endParaRPr lang="en-US" sz="1600" dirty="0">
              <a:solidFill>
                <a:schemeClr val="lt1"/>
              </a:solidFill>
              <a:latin typeface="Catamaran"/>
              <a:ea typeface="Catamaran"/>
              <a:cs typeface="Catamaran"/>
              <a:sym typeface="Catamaran"/>
            </a:endParaRPr>
          </a:p>
        </p:txBody>
      </p:sp>
      <p:sp>
        <p:nvSpPr>
          <p:cNvPr id="1170" name="Google Shape;1170;p59"/>
          <p:cNvSpPr txBox="1"/>
          <p:nvPr/>
        </p:nvSpPr>
        <p:spPr>
          <a:xfrm>
            <a:off x="4755995" y="2170197"/>
            <a:ext cx="1869538" cy="988957"/>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500" dirty="0">
                <a:solidFill>
                  <a:schemeClr val="lt1"/>
                </a:solidFill>
                <a:latin typeface="Lexend Deca"/>
                <a:ea typeface="Catamaran"/>
                <a:cs typeface="Catamaran"/>
                <a:sym typeface="Lexend Deca"/>
              </a:rPr>
              <a:t>Tìm hiểu và ứng dụng các công nghệ hiện đại để xây dựng thành một ứng dụng</a:t>
            </a:r>
            <a:endParaRPr sz="1600" dirty="0">
              <a:solidFill>
                <a:schemeClr val="lt1"/>
              </a:solidFill>
              <a:latin typeface="Catamaran"/>
              <a:ea typeface="Catamaran"/>
              <a:cs typeface="Catamaran"/>
              <a:sym typeface="Catamaran"/>
            </a:endParaRPr>
          </a:p>
        </p:txBody>
      </p:sp>
      <p:sp>
        <p:nvSpPr>
          <p:cNvPr id="1171" name="Google Shape;1171;p59"/>
          <p:cNvSpPr txBox="1">
            <a:spLocks noGrp="1"/>
          </p:cNvSpPr>
          <p:nvPr>
            <p:ph type="title" idx="4294967295"/>
          </p:nvPr>
        </p:nvSpPr>
        <p:spPr>
          <a:xfrm>
            <a:off x="659535" y="1398022"/>
            <a:ext cx="1304627" cy="3959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1</a:t>
            </a:r>
            <a:endParaRPr sz="1800" dirty="0"/>
          </a:p>
        </p:txBody>
      </p:sp>
      <p:sp>
        <p:nvSpPr>
          <p:cNvPr id="1173" name="Google Shape;1173;p59"/>
          <p:cNvSpPr txBox="1">
            <a:spLocks noGrp="1"/>
          </p:cNvSpPr>
          <p:nvPr>
            <p:ph type="title" idx="4294967295"/>
          </p:nvPr>
        </p:nvSpPr>
        <p:spPr>
          <a:xfrm>
            <a:off x="2865005" y="1364247"/>
            <a:ext cx="1304627" cy="3959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b="1"/>
              <a:t>PRO</a:t>
            </a:r>
            <a:endParaRPr sz="1800" b="1"/>
          </a:p>
        </p:txBody>
      </p:sp>
      <p:sp>
        <p:nvSpPr>
          <p:cNvPr id="1174" name="Google Shape;1174;p59"/>
          <p:cNvSpPr txBox="1">
            <a:spLocks noGrp="1"/>
          </p:cNvSpPr>
          <p:nvPr>
            <p:ph type="title" idx="4294967295"/>
          </p:nvPr>
        </p:nvSpPr>
        <p:spPr>
          <a:xfrm>
            <a:off x="5105533" y="1349398"/>
            <a:ext cx="1304627" cy="3959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b="1"/>
              <a:t>PREMIUM</a:t>
            </a:r>
            <a:endParaRPr sz="1800" b="1"/>
          </a:p>
        </p:txBody>
      </p:sp>
      <p:sp>
        <p:nvSpPr>
          <p:cNvPr id="1177" name="Google Shape;1177;p59"/>
          <p:cNvSpPr/>
          <p:nvPr/>
        </p:nvSpPr>
        <p:spPr>
          <a:xfrm>
            <a:off x="2865017" y="1298413"/>
            <a:ext cx="1304627" cy="55690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9"/>
          <p:cNvSpPr/>
          <p:nvPr/>
        </p:nvSpPr>
        <p:spPr>
          <a:xfrm>
            <a:off x="5105545" y="1283564"/>
            <a:ext cx="1304627" cy="556909"/>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9"/>
          <p:cNvSpPr txBox="1">
            <a:spLocks noGrp="1"/>
          </p:cNvSpPr>
          <p:nvPr>
            <p:ph type="title" idx="4294967295"/>
          </p:nvPr>
        </p:nvSpPr>
        <p:spPr>
          <a:xfrm>
            <a:off x="2865005" y="1398022"/>
            <a:ext cx="1304627" cy="3959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2</a:t>
            </a:r>
            <a:endParaRPr sz="1800" dirty="0"/>
          </a:p>
        </p:txBody>
      </p:sp>
      <p:sp>
        <p:nvSpPr>
          <p:cNvPr id="1180" name="Google Shape;1180;p59"/>
          <p:cNvSpPr txBox="1">
            <a:spLocks noGrp="1"/>
          </p:cNvSpPr>
          <p:nvPr>
            <p:ph type="title" idx="4294967295"/>
          </p:nvPr>
        </p:nvSpPr>
        <p:spPr>
          <a:xfrm>
            <a:off x="5105533" y="1383173"/>
            <a:ext cx="1304627" cy="3959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3</a:t>
            </a:r>
            <a:endParaRPr sz="1800" dirty="0"/>
          </a:p>
        </p:txBody>
      </p:sp>
      <p:sp>
        <p:nvSpPr>
          <p:cNvPr id="37" name="Google Shape;1164;p59">
            <a:extLst>
              <a:ext uri="{FF2B5EF4-FFF2-40B4-BE49-F238E27FC236}">
                <a16:creationId xmlns:a16="http://schemas.microsoft.com/office/drawing/2014/main" id="{EF6571C7-471D-4D20-953F-F6B93F08DB03}"/>
              </a:ext>
            </a:extLst>
          </p:cNvPr>
          <p:cNvSpPr/>
          <p:nvPr/>
        </p:nvSpPr>
        <p:spPr>
          <a:xfrm>
            <a:off x="7025236" y="1564844"/>
            <a:ext cx="1799469" cy="2182784"/>
          </a:xfrm>
          <a:prstGeom prst="roundRect">
            <a:avLst>
              <a:gd name="adj" fmla="val 1147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66;p59">
            <a:extLst>
              <a:ext uri="{FF2B5EF4-FFF2-40B4-BE49-F238E27FC236}">
                <a16:creationId xmlns:a16="http://schemas.microsoft.com/office/drawing/2014/main" id="{DFAB79F2-55AA-444D-A17D-96E60BB659A9}"/>
              </a:ext>
            </a:extLst>
          </p:cNvPr>
          <p:cNvSpPr/>
          <p:nvPr/>
        </p:nvSpPr>
        <p:spPr>
          <a:xfrm>
            <a:off x="7331386" y="1222186"/>
            <a:ext cx="1304627" cy="556909"/>
          </a:xfrm>
          <a:prstGeom prst="roundRect">
            <a:avLst>
              <a:gd name="adj" fmla="val 16667"/>
            </a:avLst>
          </a:prstGeom>
          <a:solidFill>
            <a:srgbClr val="C6F6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68;p59">
            <a:extLst>
              <a:ext uri="{FF2B5EF4-FFF2-40B4-BE49-F238E27FC236}">
                <a16:creationId xmlns:a16="http://schemas.microsoft.com/office/drawing/2014/main" id="{0493DBF9-C4AF-4898-AF38-21BCF31F304E}"/>
              </a:ext>
            </a:extLst>
          </p:cNvPr>
          <p:cNvSpPr txBox="1"/>
          <p:nvPr/>
        </p:nvSpPr>
        <p:spPr>
          <a:xfrm>
            <a:off x="6982061" y="2108819"/>
            <a:ext cx="1869538" cy="98895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solidFill>
                  <a:schemeClr val="lt1"/>
                </a:solidFill>
                <a:latin typeface="Lexend Deca"/>
                <a:ea typeface="Catamaran"/>
                <a:cs typeface="Catamaran"/>
                <a:sym typeface="Lexend Deca"/>
              </a:rPr>
              <a:t>Nâng cao kinh nghiệm tạo cơ hội việc làm cho bản thân</a:t>
            </a:r>
            <a:endParaRPr sz="1500" dirty="0">
              <a:solidFill>
                <a:schemeClr val="lt1"/>
              </a:solidFill>
              <a:latin typeface="Catamaran"/>
              <a:ea typeface="Catamaran"/>
              <a:cs typeface="Catamaran"/>
              <a:sym typeface="Catamaran"/>
            </a:endParaRPr>
          </a:p>
        </p:txBody>
      </p:sp>
      <p:sp>
        <p:nvSpPr>
          <p:cNvPr id="40" name="Google Shape;1171;p59">
            <a:extLst>
              <a:ext uri="{FF2B5EF4-FFF2-40B4-BE49-F238E27FC236}">
                <a16:creationId xmlns:a16="http://schemas.microsoft.com/office/drawing/2014/main" id="{56FED307-2B69-4F0B-AA95-60A0CA7056B8}"/>
              </a:ext>
            </a:extLst>
          </p:cNvPr>
          <p:cNvSpPr txBox="1">
            <a:spLocks/>
          </p:cNvSpPr>
          <p:nvPr/>
        </p:nvSpPr>
        <p:spPr>
          <a:xfrm>
            <a:off x="7331374" y="1321795"/>
            <a:ext cx="1304627" cy="39592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100"/>
              <a:buFont typeface="Bebas Neue"/>
              <a:buNone/>
              <a:defRPr sz="3100" b="0" i="0" u="none" strike="noStrike" cap="none">
                <a:solidFill>
                  <a:schemeClr val="lt1"/>
                </a:solidFill>
                <a:latin typeface="Bebas Neue"/>
                <a:ea typeface="Bebas Neue"/>
                <a:cs typeface="Bebas Neue"/>
                <a:sym typeface="Bebas Neue"/>
              </a:defRPr>
            </a:lvl1pPr>
            <a:lvl2pPr marR="0" lvl="1" algn="l" rtl="0">
              <a:lnSpc>
                <a:spcPct val="100000"/>
              </a:lnSpc>
              <a:spcBef>
                <a:spcPts val="0"/>
              </a:spcBef>
              <a:spcAft>
                <a:spcPts val="0"/>
              </a:spcAft>
              <a:buClr>
                <a:schemeClr val="lt1"/>
              </a:buClr>
              <a:buSzPts val="3100"/>
              <a:buFont typeface="Bebas Neue"/>
              <a:buNone/>
              <a:defRPr sz="3100" b="0" i="0" u="none" strike="noStrike" cap="none">
                <a:solidFill>
                  <a:schemeClr val="lt1"/>
                </a:solidFill>
                <a:latin typeface="Bebas Neue"/>
                <a:ea typeface="Bebas Neue"/>
                <a:cs typeface="Bebas Neue"/>
                <a:sym typeface="Bebas Neue"/>
              </a:defRPr>
            </a:lvl2pPr>
            <a:lvl3pPr marR="0" lvl="2" algn="l" rtl="0">
              <a:lnSpc>
                <a:spcPct val="100000"/>
              </a:lnSpc>
              <a:spcBef>
                <a:spcPts val="0"/>
              </a:spcBef>
              <a:spcAft>
                <a:spcPts val="0"/>
              </a:spcAft>
              <a:buClr>
                <a:schemeClr val="lt1"/>
              </a:buClr>
              <a:buSzPts val="3100"/>
              <a:buFont typeface="Bebas Neue"/>
              <a:buNone/>
              <a:defRPr sz="3100" b="0" i="0" u="none" strike="noStrike" cap="none">
                <a:solidFill>
                  <a:schemeClr val="lt1"/>
                </a:solidFill>
                <a:latin typeface="Bebas Neue"/>
                <a:ea typeface="Bebas Neue"/>
                <a:cs typeface="Bebas Neue"/>
                <a:sym typeface="Bebas Neue"/>
              </a:defRPr>
            </a:lvl3pPr>
            <a:lvl4pPr marR="0" lvl="3" algn="l" rtl="0">
              <a:lnSpc>
                <a:spcPct val="100000"/>
              </a:lnSpc>
              <a:spcBef>
                <a:spcPts val="0"/>
              </a:spcBef>
              <a:spcAft>
                <a:spcPts val="0"/>
              </a:spcAft>
              <a:buClr>
                <a:schemeClr val="lt1"/>
              </a:buClr>
              <a:buSzPts val="3100"/>
              <a:buFont typeface="Bebas Neue"/>
              <a:buNone/>
              <a:defRPr sz="3100" b="0" i="0" u="none" strike="noStrike" cap="none">
                <a:solidFill>
                  <a:schemeClr val="lt1"/>
                </a:solidFill>
                <a:latin typeface="Bebas Neue"/>
                <a:ea typeface="Bebas Neue"/>
                <a:cs typeface="Bebas Neue"/>
                <a:sym typeface="Bebas Neue"/>
              </a:defRPr>
            </a:lvl4pPr>
            <a:lvl5pPr marR="0" lvl="4" algn="l" rtl="0">
              <a:lnSpc>
                <a:spcPct val="100000"/>
              </a:lnSpc>
              <a:spcBef>
                <a:spcPts val="0"/>
              </a:spcBef>
              <a:spcAft>
                <a:spcPts val="0"/>
              </a:spcAft>
              <a:buClr>
                <a:schemeClr val="lt1"/>
              </a:buClr>
              <a:buSzPts val="3100"/>
              <a:buFont typeface="Bebas Neue"/>
              <a:buNone/>
              <a:defRPr sz="3100" b="0" i="0" u="none" strike="noStrike" cap="none">
                <a:solidFill>
                  <a:schemeClr val="lt1"/>
                </a:solidFill>
                <a:latin typeface="Bebas Neue"/>
                <a:ea typeface="Bebas Neue"/>
                <a:cs typeface="Bebas Neue"/>
                <a:sym typeface="Bebas Neue"/>
              </a:defRPr>
            </a:lvl5pPr>
            <a:lvl6pPr marR="0" lvl="5" algn="l" rtl="0">
              <a:lnSpc>
                <a:spcPct val="100000"/>
              </a:lnSpc>
              <a:spcBef>
                <a:spcPts val="0"/>
              </a:spcBef>
              <a:spcAft>
                <a:spcPts val="0"/>
              </a:spcAft>
              <a:buClr>
                <a:schemeClr val="lt1"/>
              </a:buClr>
              <a:buSzPts val="3100"/>
              <a:buFont typeface="Bebas Neue"/>
              <a:buNone/>
              <a:defRPr sz="3100" b="0" i="0" u="none" strike="noStrike" cap="none">
                <a:solidFill>
                  <a:schemeClr val="lt1"/>
                </a:solidFill>
                <a:latin typeface="Bebas Neue"/>
                <a:ea typeface="Bebas Neue"/>
                <a:cs typeface="Bebas Neue"/>
                <a:sym typeface="Bebas Neue"/>
              </a:defRPr>
            </a:lvl6pPr>
            <a:lvl7pPr marR="0" lvl="6" algn="l" rtl="0">
              <a:lnSpc>
                <a:spcPct val="100000"/>
              </a:lnSpc>
              <a:spcBef>
                <a:spcPts val="0"/>
              </a:spcBef>
              <a:spcAft>
                <a:spcPts val="0"/>
              </a:spcAft>
              <a:buClr>
                <a:schemeClr val="lt1"/>
              </a:buClr>
              <a:buSzPts val="3100"/>
              <a:buFont typeface="Bebas Neue"/>
              <a:buNone/>
              <a:defRPr sz="3100" b="0" i="0" u="none" strike="noStrike" cap="none">
                <a:solidFill>
                  <a:schemeClr val="lt1"/>
                </a:solidFill>
                <a:latin typeface="Bebas Neue"/>
                <a:ea typeface="Bebas Neue"/>
                <a:cs typeface="Bebas Neue"/>
                <a:sym typeface="Bebas Neue"/>
              </a:defRPr>
            </a:lvl7pPr>
            <a:lvl8pPr marR="0" lvl="7" algn="l" rtl="0">
              <a:lnSpc>
                <a:spcPct val="100000"/>
              </a:lnSpc>
              <a:spcBef>
                <a:spcPts val="0"/>
              </a:spcBef>
              <a:spcAft>
                <a:spcPts val="0"/>
              </a:spcAft>
              <a:buClr>
                <a:schemeClr val="lt1"/>
              </a:buClr>
              <a:buSzPts val="3100"/>
              <a:buFont typeface="Bebas Neue"/>
              <a:buNone/>
              <a:defRPr sz="3100" b="0" i="0" u="none" strike="noStrike" cap="none">
                <a:solidFill>
                  <a:schemeClr val="lt1"/>
                </a:solidFill>
                <a:latin typeface="Bebas Neue"/>
                <a:ea typeface="Bebas Neue"/>
                <a:cs typeface="Bebas Neue"/>
                <a:sym typeface="Bebas Neue"/>
              </a:defRPr>
            </a:lvl8pPr>
            <a:lvl9pPr marR="0" lvl="8" algn="l" rtl="0">
              <a:lnSpc>
                <a:spcPct val="100000"/>
              </a:lnSpc>
              <a:spcBef>
                <a:spcPts val="0"/>
              </a:spcBef>
              <a:spcAft>
                <a:spcPts val="0"/>
              </a:spcAft>
              <a:buClr>
                <a:schemeClr val="lt1"/>
              </a:buClr>
              <a:buSzPts val="3100"/>
              <a:buFont typeface="Bebas Neue"/>
              <a:buNone/>
              <a:defRPr sz="3100" b="0" i="0" u="none" strike="noStrike" cap="none">
                <a:solidFill>
                  <a:schemeClr val="lt1"/>
                </a:solidFill>
                <a:latin typeface="Bebas Neue"/>
                <a:ea typeface="Bebas Neue"/>
                <a:cs typeface="Bebas Neue"/>
                <a:sym typeface="Bebas Neue"/>
              </a:defRPr>
            </a:lvl9pPr>
          </a:lstStyle>
          <a:p>
            <a:pPr algn="ctr"/>
            <a:r>
              <a:rPr lang="en-US" sz="1800" dirty="0"/>
              <a:t>4</a:t>
            </a:r>
          </a:p>
        </p:txBody>
      </p:sp>
    </p:spTree>
    <p:extLst>
      <p:ext uri="{BB962C8B-B14F-4D97-AF65-F5344CB8AC3E}">
        <p14:creationId xmlns:p14="http://schemas.microsoft.com/office/powerpoint/2010/main" val="2360476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39"/>
          <p:cNvSpPr txBox="1">
            <a:spLocks noGrp="1"/>
          </p:cNvSpPr>
          <p:nvPr>
            <p:ph type="title" idx="2"/>
          </p:nvPr>
        </p:nvSpPr>
        <p:spPr>
          <a:xfrm>
            <a:off x="713225" y="1734275"/>
            <a:ext cx="1265400" cy="65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489" name="Google Shape;489;p39"/>
          <p:cNvSpPr txBox="1">
            <a:spLocks noGrp="1"/>
          </p:cNvSpPr>
          <p:nvPr>
            <p:ph type="ctrTitle"/>
          </p:nvPr>
        </p:nvSpPr>
        <p:spPr>
          <a:xfrm>
            <a:off x="717025" y="2389624"/>
            <a:ext cx="6348793" cy="1551993"/>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err="1">
                <a:latin typeface="Lexend Deca" panose="020B0604020202020204" charset="0"/>
              </a:rPr>
              <a:t>Phương</a:t>
            </a:r>
            <a:r>
              <a:rPr lang="en-US" dirty="0">
                <a:latin typeface="Lexend Deca" panose="020B0604020202020204" charset="0"/>
              </a:rPr>
              <a:t> </a:t>
            </a:r>
            <a:r>
              <a:rPr lang="en-US" dirty="0" err="1">
                <a:latin typeface="Lexend Deca" panose="020B0604020202020204" charset="0"/>
              </a:rPr>
              <a:t>Pháp</a:t>
            </a:r>
            <a:r>
              <a:rPr lang="en-US" dirty="0">
                <a:latin typeface="Lexend Deca" panose="020B0604020202020204" charset="0"/>
              </a:rPr>
              <a:t> </a:t>
            </a:r>
            <a:r>
              <a:rPr lang="en-US" dirty="0" err="1">
                <a:latin typeface="Lexend Deca" panose="020B0604020202020204" charset="0"/>
              </a:rPr>
              <a:t>thực</a:t>
            </a:r>
            <a:r>
              <a:rPr lang="en-US" dirty="0">
                <a:latin typeface="Lexend Deca" panose="020B0604020202020204" charset="0"/>
              </a:rPr>
              <a:t> </a:t>
            </a:r>
            <a:r>
              <a:rPr lang="en-US" dirty="0" err="1">
                <a:latin typeface="Lexend Deca" panose="020B0604020202020204" charset="0"/>
              </a:rPr>
              <a:t>hiện</a:t>
            </a:r>
            <a:endParaRPr dirty="0">
              <a:latin typeface="Lexend Deca" panose="020B0604020202020204" charset="0"/>
            </a:endParaRPr>
          </a:p>
        </p:txBody>
      </p:sp>
    </p:spTree>
    <p:extLst>
      <p:ext uri="{BB962C8B-B14F-4D97-AF65-F5344CB8AC3E}">
        <p14:creationId xmlns:p14="http://schemas.microsoft.com/office/powerpoint/2010/main" val="138477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44"/>
          <p:cNvSpPr txBox="1">
            <a:spLocks noGrp="1"/>
          </p:cNvSpPr>
          <p:nvPr>
            <p:ph type="title"/>
          </p:nvPr>
        </p:nvSpPr>
        <p:spPr>
          <a:xfrm>
            <a:off x="1905000" y="1983750"/>
            <a:ext cx="5500255" cy="1176000"/>
          </a:xfrm>
          <a:prstGeom prst="rect">
            <a:avLst/>
          </a:prstGeom>
        </p:spPr>
        <p:txBody>
          <a:bodyPr spcFirstLastPara="1" wrap="square" lIns="91425" tIns="182875" rIns="91425" bIns="91425" anchor="ctr" anchorCtr="0">
            <a:noAutofit/>
          </a:bodyPr>
          <a:lstStyle/>
          <a:p>
            <a:pPr marL="0" lvl="0" indent="0" algn="ctr" rtl="0">
              <a:spcBef>
                <a:spcPts val="0"/>
              </a:spcBef>
              <a:spcAft>
                <a:spcPts val="0"/>
              </a:spcAft>
              <a:buNone/>
            </a:pPr>
            <a:r>
              <a:rPr lang="en-US" dirty="0" err="1">
                <a:latin typeface="Lexend Deca" panose="020B0604020202020204" charset="0"/>
              </a:rPr>
              <a:t>Khảo</a:t>
            </a:r>
            <a:r>
              <a:rPr lang="en-US" dirty="0">
                <a:latin typeface="Lexend Deca" panose="020B0604020202020204" charset="0"/>
              </a:rPr>
              <a:t> </a:t>
            </a:r>
            <a:r>
              <a:rPr lang="en-US" dirty="0" err="1">
                <a:latin typeface="Lexend Deca" panose="020B0604020202020204" charset="0"/>
              </a:rPr>
              <a:t>sát</a:t>
            </a:r>
            <a:r>
              <a:rPr lang="en-US" dirty="0">
                <a:latin typeface="Lexend Deca" panose="020B0604020202020204" charset="0"/>
              </a:rPr>
              <a:t> </a:t>
            </a:r>
            <a:r>
              <a:rPr lang="en-US" dirty="0" err="1">
                <a:latin typeface="Lexend Deca" panose="020B0604020202020204" charset="0"/>
              </a:rPr>
              <a:t>trang</a:t>
            </a:r>
            <a:r>
              <a:rPr lang="en-US" dirty="0">
                <a:latin typeface="Lexend Deca" panose="020B0604020202020204" charset="0"/>
              </a:rPr>
              <a:t> web</a:t>
            </a:r>
            <a:endParaRPr dirty="0">
              <a:latin typeface="Lexend Deca" panose="020B0604020202020204" charset="0"/>
            </a:endParaRPr>
          </a:p>
        </p:txBody>
      </p:sp>
    </p:spTree>
    <p:extLst>
      <p:ext uri="{BB962C8B-B14F-4D97-AF65-F5344CB8AC3E}">
        <p14:creationId xmlns:p14="http://schemas.microsoft.com/office/powerpoint/2010/main" val="3613994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8"/>
        <p:cNvGrpSpPr/>
        <p:nvPr/>
      </p:nvGrpSpPr>
      <p:grpSpPr>
        <a:xfrm>
          <a:off x="0" y="0"/>
          <a:ext cx="0" cy="0"/>
          <a:chOff x="0" y="0"/>
          <a:chExt cx="0" cy="0"/>
        </a:xfrm>
      </p:grpSpPr>
      <p:sp>
        <p:nvSpPr>
          <p:cNvPr id="1339" name="Google Shape;1339;p65"/>
          <p:cNvSpPr txBox="1">
            <a:spLocks noGrp="1"/>
          </p:cNvSpPr>
          <p:nvPr>
            <p:ph type="subTitle" idx="1"/>
          </p:nvPr>
        </p:nvSpPr>
        <p:spPr>
          <a:xfrm>
            <a:off x="713713" y="780912"/>
            <a:ext cx="2559300" cy="44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Houseviet.VN</a:t>
            </a:r>
            <a:endParaRPr dirty="0"/>
          </a:p>
        </p:txBody>
      </p:sp>
      <p:sp>
        <p:nvSpPr>
          <p:cNvPr id="1340" name="Google Shape;1340;p65"/>
          <p:cNvSpPr txBox="1">
            <a:spLocks noGrp="1"/>
          </p:cNvSpPr>
          <p:nvPr>
            <p:ph type="subTitle" idx="2"/>
          </p:nvPr>
        </p:nvSpPr>
        <p:spPr>
          <a:xfrm>
            <a:off x="713712" y="1226436"/>
            <a:ext cx="3851671" cy="1244637"/>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vi-VN" dirty="0"/>
              <a:t>Houseviet.vn là trang thương mại điện tử bất động sản ứng dụng công nghệ 4.0. Tin tức bất động sản, mua bán nhà đất được cập nhật liên tục, có kiểm duyệt.</a:t>
            </a:r>
            <a:endParaRPr dirty="0"/>
          </a:p>
        </p:txBody>
      </p:sp>
      <p:sp>
        <p:nvSpPr>
          <p:cNvPr id="1341" name="Google Shape;1341;p65"/>
          <p:cNvSpPr txBox="1">
            <a:spLocks noGrp="1"/>
          </p:cNvSpPr>
          <p:nvPr>
            <p:ph type="subTitle" idx="3"/>
          </p:nvPr>
        </p:nvSpPr>
        <p:spPr>
          <a:xfrm>
            <a:off x="5443026" y="780913"/>
            <a:ext cx="2559300" cy="44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batdongsan.com.vn</a:t>
            </a:r>
          </a:p>
        </p:txBody>
      </p:sp>
      <p:sp>
        <p:nvSpPr>
          <p:cNvPr id="1342" name="Google Shape;1342;p65"/>
          <p:cNvSpPr txBox="1">
            <a:spLocks noGrp="1"/>
          </p:cNvSpPr>
          <p:nvPr>
            <p:ph type="subTitle" idx="4"/>
          </p:nvPr>
        </p:nvSpPr>
        <p:spPr>
          <a:xfrm>
            <a:off x="5443028" y="1226412"/>
            <a:ext cx="3700972" cy="1090897"/>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vi-VN" dirty="0"/>
              <a:t>Website đã được Tổ chức danh tiếng Comscore và SimilarWeb đánh giá là kênh thông tin chuyên về lĩnh vực bất động sản lớn nhất không chỉ Việt Nam mà còn tại Đông Nam Á</a:t>
            </a:r>
            <a:endParaRPr dirty="0"/>
          </a:p>
        </p:txBody>
      </p:sp>
      <p:sp>
        <p:nvSpPr>
          <p:cNvPr id="1343" name="Google Shape;1343;p65"/>
          <p:cNvSpPr txBox="1">
            <a:spLocks noGrp="1"/>
          </p:cNvSpPr>
          <p:nvPr>
            <p:ph type="subTitle" idx="5"/>
          </p:nvPr>
        </p:nvSpPr>
        <p:spPr>
          <a:xfrm>
            <a:off x="720329" y="2901150"/>
            <a:ext cx="2559300" cy="44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 Alonhadat.com.vn</a:t>
            </a:r>
          </a:p>
        </p:txBody>
      </p:sp>
      <p:sp>
        <p:nvSpPr>
          <p:cNvPr id="1344" name="Google Shape;1344;p65"/>
          <p:cNvSpPr txBox="1">
            <a:spLocks noGrp="1"/>
          </p:cNvSpPr>
          <p:nvPr>
            <p:ph type="subTitle" idx="6"/>
          </p:nvPr>
        </p:nvSpPr>
        <p:spPr>
          <a:xfrm>
            <a:off x="720328" y="3354350"/>
            <a:ext cx="3851671" cy="1244638"/>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vi-VN" dirty="0"/>
              <a:t>Với thiết kế web bất động sản thân thiện, chú trọng đến trải nghiệm người dùng, Alonhadat.com.vn trở thành kênh rao vặt bđs thu hút đông đảo khách truy cập. </a:t>
            </a:r>
            <a:endParaRPr dirty="0"/>
          </a:p>
        </p:txBody>
      </p:sp>
      <p:sp>
        <p:nvSpPr>
          <p:cNvPr id="1345" name="Google Shape;1345;p65"/>
          <p:cNvSpPr txBox="1">
            <a:spLocks noGrp="1"/>
          </p:cNvSpPr>
          <p:nvPr>
            <p:ph type="subTitle" idx="7"/>
          </p:nvPr>
        </p:nvSpPr>
        <p:spPr>
          <a:xfrm>
            <a:off x="5443026" y="2908850"/>
            <a:ext cx="2559300" cy="44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Homedy.com</a:t>
            </a:r>
            <a:endParaRPr dirty="0"/>
          </a:p>
        </p:txBody>
      </p:sp>
      <p:sp>
        <p:nvSpPr>
          <p:cNvPr id="1346" name="Google Shape;1346;p65"/>
          <p:cNvSpPr txBox="1">
            <a:spLocks noGrp="1"/>
          </p:cNvSpPr>
          <p:nvPr>
            <p:ph type="subTitle" idx="8"/>
          </p:nvPr>
        </p:nvSpPr>
        <p:spPr>
          <a:xfrm>
            <a:off x="5443028" y="3362074"/>
            <a:ext cx="3624772" cy="1236913"/>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t>Homedy.com </a:t>
            </a:r>
            <a:r>
              <a:rPr lang="en-US" dirty="0" err="1"/>
              <a:t>cũng</a:t>
            </a:r>
            <a:r>
              <a:rPr lang="en-US" dirty="0"/>
              <a:t> </a:t>
            </a:r>
            <a:r>
              <a:rPr lang="en-US" dirty="0" err="1"/>
              <a:t>là</a:t>
            </a:r>
            <a:r>
              <a:rPr lang="en-US" dirty="0"/>
              <a:t> </a:t>
            </a:r>
            <a:r>
              <a:rPr lang="en-US" dirty="0" err="1"/>
              <a:t>một</a:t>
            </a:r>
            <a:r>
              <a:rPr lang="en-US" dirty="0"/>
              <a:t> </a:t>
            </a:r>
            <a:r>
              <a:rPr lang="en-US" dirty="0" err="1"/>
              <a:t>trang</a:t>
            </a:r>
            <a:r>
              <a:rPr lang="en-US" dirty="0"/>
              <a:t> website </a:t>
            </a:r>
            <a:r>
              <a:rPr lang="en-US" dirty="0" err="1"/>
              <a:t>bất</a:t>
            </a:r>
            <a:r>
              <a:rPr lang="en-US" dirty="0"/>
              <a:t> </a:t>
            </a:r>
            <a:r>
              <a:rPr lang="en-US" dirty="0" err="1"/>
              <a:t>động</a:t>
            </a:r>
            <a:r>
              <a:rPr lang="en-US" dirty="0"/>
              <a:t> </a:t>
            </a:r>
            <a:r>
              <a:rPr lang="en-US" dirty="0" err="1"/>
              <a:t>sản</a:t>
            </a:r>
            <a:r>
              <a:rPr lang="en-US" dirty="0"/>
              <a:t> </a:t>
            </a:r>
            <a:r>
              <a:rPr lang="en-US" dirty="0" err="1"/>
              <a:t>chuyên</a:t>
            </a:r>
            <a:r>
              <a:rPr lang="en-US" dirty="0"/>
              <a:t> </a:t>
            </a:r>
            <a:r>
              <a:rPr lang="en-US" dirty="0" err="1"/>
              <a:t>cung</a:t>
            </a:r>
            <a:r>
              <a:rPr lang="en-US" dirty="0"/>
              <a:t> </a:t>
            </a:r>
            <a:r>
              <a:rPr lang="en-US" dirty="0" err="1"/>
              <a:t>cấp</a:t>
            </a:r>
            <a:r>
              <a:rPr lang="en-US" dirty="0"/>
              <a:t> </a:t>
            </a:r>
            <a:r>
              <a:rPr lang="en-US" dirty="0" err="1"/>
              <a:t>giải</a:t>
            </a:r>
            <a:r>
              <a:rPr lang="en-US" dirty="0"/>
              <a:t> </a:t>
            </a:r>
            <a:r>
              <a:rPr lang="en-US" dirty="0" err="1"/>
              <a:t>pháp</a:t>
            </a:r>
            <a:r>
              <a:rPr lang="en-US" dirty="0"/>
              <a:t> </a:t>
            </a:r>
            <a:r>
              <a:rPr lang="en-US" dirty="0" err="1"/>
              <a:t>tiếp</a:t>
            </a:r>
            <a:r>
              <a:rPr lang="en-US" dirty="0"/>
              <a:t> </a:t>
            </a:r>
            <a:r>
              <a:rPr lang="en-US" dirty="0" err="1"/>
              <a:t>thị</a:t>
            </a:r>
            <a:r>
              <a:rPr lang="en-US" dirty="0"/>
              <a:t> </a:t>
            </a:r>
            <a:r>
              <a:rPr lang="en-US" dirty="0" err="1"/>
              <a:t>số</a:t>
            </a:r>
            <a:r>
              <a:rPr lang="en-US" dirty="0"/>
              <a:t> </a:t>
            </a:r>
            <a:r>
              <a:rPr lang="en-US" dirty="0" err="1"/>
              <a:t>cho</a:t>
            </a:r>
            <a:r>
              <a:rPr lang="en-US" dirty="0"/>
              <a:t> </a:t>
            </a:r>
            <a:r>
              <a:rPr lang="en-US" dirty="0" err="1"/>
              <a:t>lĩnh</a:t>
            </a:r>
            <a:r>
              <a:rPr lang="en-US" dirty="0"/>
              <a:t> </a:t>
            </a:r>
            <a:r>
              <a:rPr lang="en-US" dirty="0" err="1"/>
              <a:t>vực</a:t>
            </a:r>
            <a:r>
              <a:rPr lang="en-US" dirty="0"/>
              <a:t> BĐS </a:t>
            </a:r>
            <a:r>
              <a:rPr lang="en-US" dirty="0" err="1"/>
              <a:t>lớn</a:t>
            </a:r>
            <a:r>
              <a:rPr lang="en-US" dirty="0"/>
              <a:t> ở </a:t>
            </a:r>
            <a:r>
              <a:rPr lang="en-US" dirty="0" err="1"/>
              <a:t>Việt</a:t>
            </a:r>
            <a:r>
              <a:rPr lang="en-US" dirty="0"/>
              <a:t> Nam; </a:t>
            </a:r>
            <a:r>
              <a:rPr lang="en-US" dirty="0" err="1"/>
              <a:t>là</a:t>
            </a:r>
            <a:r>
              <a:rPr lang="en-US" dirty="0"/>
              <a:t> </a:t>
            </a:r>
            <a:r>
              <a:rPr lang="en-US" dirty="0" err="1"/>
              <a:t>cầu</a:t>
            </a:r>
            <a:r>
              <a:rPr lang="en-US" dirty="0"/>
              <a:t> </a:t>
            </a:r>
            <a:r>
              <a:rPr lang="en-US" dirty="0" err="1"/>
              <a:t>nối</a:t>
            </a:r>
            <a:r>
              <a:rPr lang="en-US" dirty="0"/>
              <a:t> </a:t>
            </a:r>
            <a:r>
              <a:rPr lang="en-US" dirty="0" err="1"/>
              <a:t>đáng</a:t>
            </a:r>
            <a:r>
              <a:rPr lang="en-US" dirty="0"/>
              <a:t> tin </a:t>
            </a:r>
            <a:r>
              <a:rPr lang="en-US" dirty="0" err="1"/>
              <a:t>cậy</a:t>
            </a:r>
            <a:r>
              <a:rPr lang="en-US" dirty="0"/>
              <a:t> </a:t>
            </a:r>
            <a:r>
              <a:rPr lang="en-US" dirty="0" err="1"/>
              <a:t>giữa</a:t>
            </a:r>
            <a:r>
              <a:rPr lang="en-US" dirty="0"/>
              <a:t> </a:t>
            </a:r>
            <a:r>
              <a:rPr lang="en-US" dirty="0" err="1"/>
              <a:t>doanh</a:t>
            </a:r>
            <a:r>
              <a:rPr lang="en-US" dirty="0"/>
              <a:t> </a:t>
            </a:r>
            <a:r>
              <a:rPr lang="en-US" dirty="0" err="1"/>
              <a:t>nghiệp</a:t>
            </a:r>
            <a:r>
              <a:rPr lang="en-US" dirty="0"/>
              <a:t> – </a:t>
            </a:r>
            <a:r>
              <a:rPr lang="en-US" dirty="0" err="1"/>
              <a:t>khách</a:t>
            </a:r>
            <a:r>
              <a:rPr lang="en-US" dirty="0"/>
              <a:t> </a:t>
            </a:r>
            <a:r>
              <a:rPr lang="en-US" dirty="0" err="1"/>
              <a:t>hàng</a:t>
            </a:r>
            <a:r>
              <a:rPr lang="en-US" dirty="0"/>
              <a:t>.</a:t>
            </a:r>
            <a:endParaRPr dirty="0"/>
          </a:p>
        </p:txBody>
      </p:sp>
      <p:sp>
        <p:nvSpPr>
          <p:cNvPr id="1347" name="Google Shape;1347;p65"/>
          <p:cNvSpPr txBox="1">
            <a:spLocks noGrp="1"/>
          </p:cNvSpPr>
          <p:nvPr>
            <p:ph type="ctrTitle"/>
          </p:nvPr>
        </p:nvSpPr>
        <p:spPr>
          <a:xfrm>
            <a:off x="713713" y="21749"/>
            <a:ext cx="7717500" cy="60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lt1"/>
                </a:solidFill>
                <a:latin typeface="Lexend Deca" panose="020B0604020202020204" charset="0"/>
              </a:rPr>
              <a:t>K</a:t>
            </a:r>
            <a:r>
              <a:rPr lang="en" b="1" dirty="0">
                <a:solidFill>
                  <a:schemeClr val="lt1"/>
                </a:solidFill>
                <a:latin typeface="Lexend Deca" panose="020B0604020202020204" charset="0"/>
              </a:rPr>
              <a:t>hảo sát trang web</a:t>
            </a:r>
            <a:endParaRPr b="1" dirty="0">
              <a:solidFill>
                <a:schemeClr val="lt1"/>
              </a:solidFill>
              <a:latin typeface="Lexend Deca" panose="020B0604020202020204" charset="0"/>
            </a:endParaRPr>
          </a:p>
        </p:txBody>
      </p:sp>
      <p:grpSp>
        <p:nvGrpSpPr>
          <p:cNvPr id="1348" name="Google Shape;1348;p65"/>
          <p:cNvGrpSpPr/>
          <p:nvPr/>
        </p:nvGrpSpPr>
        <p:grpSpPr>
          <a:xfrm>
            <a:off x="147373" y="777365"/>
            <a:ext cx="519068" cy="463193"/>
            <a:chOff x="-42996150" y="3612600"/>
            <a:chExt cx="323750" cy="288900"/>
          </a:xfrm>
        </p:grpSpPr>
        <p:sp>
          <p:nvSpPr>
            <p:cNvPr id="1349" name="Google Shape;1349;p65"/>
            <p:cNvSpPr/>
            <p:nvPr/>
          </p:nvSpPr>
          <p:spPr>
            <a:xfrm>
              <a:off x="-42914225" y="3612600"/>
              <a:ext cx="241825" cy="239275"/>
            </a:xfrm>
            <a:custGeom>
              <a:avLst/>
              <a:gdLst/>
              <a:ahLst/>
              <a:cxnLst/>
              <a:rect l="l" t="t" r="r" b="b"/>
              <a:pathLst>
                <a:path w="9673" h="9571" extrusionOk="0">
                  <a:moveTo>
                    <a:pt x="5963" y="1"/>
                  </a:moveTo>
                  <a:cubicBezTo>
                    <a:pt x="5661" y="1"/>
                    <a:pt x="5365" y="127"/>
                    <a:pt x="5136" y="371"/>
                  </a:cubicBezTo>
                  <a:lnTo>
                    <a:pt x="0" y="5507"/>
                  </a:lnTo>
                  <a:lnTo>
                    <a:pt x="4064" y="9571"/>
                  </a:lnTo>
                  <a:lnTo>
                    <a:pt x="9200" y="4436"/>
                  </a:lnTo>
                  <a:cubicBezTo>
                    <a:pt x="9672" y="3963"/>
                    <a:pt x="9672" y="3207"/>
                    <a:pt x="9200" y="2734"/>
                  </a:cubicBezTo>
                  <a:lnTo>
                    <a:pt x="6868" y="434"/>
                  </a:lnTo>
                  <a:cubicBezTo>
                    <a:pt x="6609" y="143"/>
                    <a:pt x="6283" y="1"/>
                    <a:pt x="5963" y="1"/>
                  </a:cubicBezTo>
                  <a:close/>
                </a:path>
              </a:pathLst>
            </a:custGeom>
            <a:solidFill>
              <a:srgbClr val="F9B7B8">
                <a:alpha val="8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65"/>
            <p:cNvSpPr/>
            <p:nvPr/>
          </p:nvSpPr>
          <p:spPr>
            <a:xfrm>
              <a:off x="-42946525" y="3762850"/>
              <a:ext cx="118950" cy="118950"/>
            </a:xfrm>
            <a:custGeom>
              <a:avLst/>
              <a:gdLst/>
              <a:ahLst/>
              <a:cxnLst/>
              <a:rect l="l" t="t" r="r" b="b"/>
              <a:pathLst>
                <a:path w="4758" h="4758" extrusionOk="0">
                  <a:moveTo>
                    <a:pt x="725" y="1"/>
                  </a:moveTo>
                  <a:lnTo>
                    <a:pt x="473" y="284"/>
                  </a:lnTo>
                  <a:cubicBezTo>
                    <a:pt x="253" y="505"/>
                    <a:pt x="95" y="820"/>
                    <a:pt x="95" y="1198"/>
                  </a:cubicBezTo>
                  <a:cubicBezTo>
                    <a:pt x="95" y="1450"/>
                    <a:pt x="190" y="1765"/>
                    <a:pt x="442" y="1986"/>
                  </a:cubicBezTo>
                  <a:cubicBezTo>
                    <a:pt x="631" y="2112"/>
                    <a:pt x="599" y="2458"/>
                    <a:pt x="442" y="2616"/>
                  </a:cubicBezTo>
                  <a:lnTo>
                    <a:pt x="1" y="3025"/>
                  </a:lnTo>
                  <a:lnTo>
                    <a:pt x="1733" y="4758"/>
                  </a:lnTo>
                  <a:lnTo>
                    <a:pt x="2174" y="4348"/>
                  </a:lnTo>
                  <a:cubicBezTo>
                    <a:pt x="2253" y="4270"/>
                    <a:pt x="2363" y="4230"/>
                    <a:pt x="2478" y="4230"/>
                  </a:cubicBezTo>
                  <a:cubicBezTo>
                    <a:pt x="2592" y="4230"/>
                    <a:pt x="2710" y="4270"/>
                    <a:pt x="2804" y="4348"/>
                  </a:cubicBezTo>
                  <a:cubicBezTo>
                    <a:pt x="3025" y="4569"/>
                    <a:pt x="3340" y="4695"/>
                    <a:pt x="3655" y="4695"/>
                  </a:cubicBezTo>
                  <a:cubicBezTo>
                    <a:pt x="3970" y="4695"/>
                    <a:pt x="4254" y="4569"/>
                    <a:pt x="4506" y="4348"/>
                  </a:cubicBezTo>
                  <a:lnTo>
                    <a:pt x="4758" y="4065"/>
                  </a:lnTo>
                  <a:lnTo>
                    <a:pt x="725" y="1"/>
                  </a:lnTo>
                  <a:close/>
                </a:path>
              </a:pathLst>
            </a:custGeom>
            <a:solidFill>
              <a:srgbClr val="F9B7B8">
                <a:alpha val="8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65"/>
            <p:cNvSpPr/>
            <p:nvPr/>
          </p:nvSpPr>
          <p:spPr>
            <a:xfrm>
              <a:off x="-42996150" y="3855800"/>
              <a:ext cx="78000" cy="45700"/>
            </a:xfrm>
            <a:custGeom>
              <a:avLst/>
              <a:gdLst/>
              <a:ahLst/>
              <a:cxnLst/>
              <a:rect l="l" t="t" r="r" b="b"/>
              <a:pathLst>
                <a:path w="3120" h="1828" extrusionOk="0">
                  <a:moveTo>
                    <a:pt x="1450" y="0"/>
                  </a:moveTo>
                  <a:lnTo>
                    <a:pt x="253" y="1166"/>
                  </a:lnTo>
                  <a:cubicBezTo>
                    <a:pt x="1" y="1355"/>
                    <a:pt x="190" y="1828"/>
                    <a:pt x="536" y="1828"/>
                  </a:cubicBezTo>
                  <a:lnTo>
                    <a:pt x="2773" y="1828"/>
                  </a:lnTo>
                  <a:cubicBezTo>
                    <a:pt x="2931" y="1828"/>
                    <a:pt x="3025" y="1765"/>
                    <a:pt x="3120" y="1670"/>
                  </a:cubicBezTo>
                  <a:lnTo>
                    <a:pt x="1450" y="0"/>
                  </a:lnTo>
                  <a:close/>
                </a:path>
              </a:pathLst>
            </a:custGeom>
            <a:solidFill>
              <a:srgbClr val="F9B7B8">
                <a:alpha val="8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2" name="Google Shape;1352;p65"/>
          <p:cNvSpPr/>
          <p:nvPr/>
        </p:nvSpPr>
        <p:spPr>
          <a:xfrm>
            <a:off x="4865847" y="758012"/>
            <a:ext cx="507685" cy="505801"/>
          </a:xfrm>
          <a:custGeom>
            <a:avLst/>
            <a:gdLst/>
            <a:ahLst/>
            <a:cxnLst/>
            <a:rect l="l" t="t" r="r" b="b"/>
            <a:pathLst>
              <a:path w="12666" h="12619" extrusionOk="0">
                <a:moveTo>
                  <a:pt x="9294" y="1"/>
                </a:moveTo>
                <a:cubicBezTo>
                  <a:pt x="9192" y="1"/>
                  <a:pt x="9089" y="40"/>
                  <a:pt x="9011" y="119"/>
                </a:cubicBezTo>
                <a:lnTo>
                  <a:pt x="7593" y="1537"/>
                </a:lnTo>
                <a:lnTo>
                  <a:pt x="9011" y="2954"/>
                </a:lnTo>
                <a:cubicBezTo>
                  <a:pt x="9168" y="3112"/>
                  <a:pt x="9168" y="3395"/>
                  <a:pt x="9011" y="3553"/>
                </a:cubicBezTo>
                <a:cubicBezTo>
                  <a:pt x="8932" y="3632"/>
                  <a:pt x="8822" y="3671"/>
                  <a:pt x="8711" y="3671"/>
                </a:cubicBezTo>
                <a:cubicBezTo>
                  <a:pt x="8601" y="3671"/>
                  <a:pt x="8491" y="3632"/>
                  <a:pt x="8412" y="3553"/>
                </a:cubicBezTo>
                <a:lnTo>
                  <a:pt x="6994" y="2135"/>
                </a:lnTo>
                <a:lnTo>
                  <a:pt x="5923" y="3206"/>
                </a:lnTo>
                <a:lnTo>
                  <a:pt x="7341" y="4624"/>
                </a:lnTo>
                <a:cubicBezTo>
                  <a:pt x="7498" y="4782"/>
                  <a:pt x="7498" y="5034"/>
                  <a:pt x="7341" y="5191"/>
                </a:cubicBezTo>
                <a:cubicBezTo>
                  <a:pt x="7262" y="5270"/>
                  <a:pt x="7160" y="5309"/>
                  <a:pt x="7053" y="5309"/>
                </a:cubicBezTo>
                <a:cubicBezTo>
                  <a:pt x="6947" y="5309"/>
                  <a:pt x="6837" y="5270"/>
                  <a:pt x="6742" y="5191"/>
                </a:cubicBezTo>
                <a:lnTo>
                  <a:pt x="5356" y="3773"/>
                </a:lnTo>
                <a:lnTo>
                  <a:pt x="4285" y="4845"/>
                </a:lnTo>
                <a:lnTo>
                  <a:pt x="5703" y="6262"/>
                </a:lnTo>
                <a:cubicBezTo>
                  <a:pt x="5860" y="6420"/>
                  <a:pt x="5860" y="6703"/>
                  <a:pt x="5703" y="6861"/>
                </a:cubicBezTo>
                <a:cubicBezTo>
                  <a:pt x="5624" y="6940"/>
                  <a:pt x="5514" y="6979"/>
                  <a:pt x="5403" y="6979"/>
                </a:cubicBezTo>
                <a:cubicBezTo>
                  <a:pt x="5293" y="6979"/>
                  <a:pt x="5183" y="6940"/>
                  <a:pt x="5104" y="6861"/>
                </a:cubicBezTo>
                <a:lnTo>
                  <a:pt x="3686" y="5443"/>
                </a:lnTo>
                <a:lnTo>
                  <a:pt x="2615" y="6514"/>
                </a:lnTo>
                <a:lnTo>
                  <a:pt x="4096" y="7932"/>
                </a:lnTo>
                <a:cubicBezTo>
                  <a:pt x="4253" y="8090"/>
                  <a:pt x="4253" y="8373"/>
                  <a:pt x="4096" y="8499"/>
                </a:cubicBezTo>
                <a:cubicBezTo>
                  <a:pt x="4017" y="8578"/>
                  <a:pt x="3907" y="8617"/>
                  <a:pt x="3797" y="8617"/>
                </a:cubicBezTo>
                <a:cubicBezTo>
                  <a:pt x="3686" y="8617"/>
                  <a:pt x="3576" y="8578"/>
                  <a:pt x="3497" y="8499"/>
                </a:cubicBezTo>
                <a:lnTo>
                  <a:pt x="2048" y="7081"/>
                </a:lnTo>
                <a:lnTo>
                  <a:pt x="158" y="8972"/>
                </a:lnTo>
                <a:cubicBezTo>
                  <a:pt x="0" y="9129"/>
                  <a:pt x="0" y="9413"/>
                  <a:pt x="158" y="9570"/>
                </a:cubicBezTo>
                <a:lnTo>
                  <a:pt x="3056" y="12500"/>
                </a:lnTo>
                <a:cubicBezTo>
                  <a:pt x="3135" y="12579"/>
                  <a:pt x="3245" y="12618"/>
                  <a:pt x="3356" y="12618"/>
                </a:cubicBezTo>
                <a:cubicBezTo>
                  <a:pt x="3466" y="12618"/>
                  <a:pt x="3576" y="12579"/>
                  <a:pt x="3655" y="12500"/>
                </a:cubicBezTo>
                <a:lnTo>
                  <a:pt x="12508" y="3616"/>
                </a:lnTo>
                <a:cubicBezTo>
                  <a:pt x="12665" y="3458"/>
                  <a:pt x="12665" y="3206"/>
                  <a:pt x="12508" y="3049"/>
                </a:cubicBezTo>
                <a:lnTo>
                  <a:pt x="9578" y="119"/>
                </a:lnTo>
                <a:cubicBezTo>
                  <a:pt x="9499" y="40"/>
                  <a:pt x="9397" y="1"/>
                  <a:pt x="92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3" name="Google Shape;1353;p65"/>
          <p:cNvGrpSpPr/>
          <p:nvPr/>
        </p:nvGrpSpPr>
        <p:grpSpPr>
          <a:xfrm>
            <a:off x="147373" y="2882821"/>
            <a:ext cx="532301" cy="496421"/>
            <a:chOff x="-38542250" y="3220175"/>
            <a:chExt cx="341525" cy="318525"/>
          </a:xfrm>
        </p:grpSpPr>
        <p:sp>
          <p:nvSpPr>
            <p:cNvPr id="1354" name="Google Shape;1354;p65"/>
            <p:cNvSpPr/>
            <p:nvPr/>
          </p:nvSpPr>
          <p:spPr>
            <a:xfrm>
              <a:off x="-38542250" y="3440725"/>
              <a:ext cx="101750" cy="97975"/>
            </a:xfrm>
            <a:custGeom>
              <a:avLst/>
              <a:gdLst/>
              <a:ahLst/>
              <a:cxnLst/>
              <a:rect l="l" t="t" r="r" b="b"/>
              <a:pathLst>
                <a:path w="4070" h="3919" extrusionOk="0">
                  <a:moveTo>
                    <a:pt x="1455" y="0"/>
                  </a:moveTo>
                  <a:lnTo>
                    <a:pt x="1013" y="2489"/>
                  </a:lnTo>
                  <a:lnTo>
                    <a:pt x="289" y="3214"/>
                  </a:lnTo>
                  <a:cubicBezTo>
                    <a:pt x="1" y="3502"/>
                    <a:pt x="280" y="3919"/>
                    <a:pt x="597" y="3919"/>
                  </a:cubicBezTo>
                  <a:cubicBezTo>
                    <a:pt x="695" y="3919"/>
                    <a:pt x="798" y="3878"/>
                    <a:pt x="887" y="3781"/>
                  </a:cubicBezTo>
                  <a:lnTo>
                    <a:pt x="1612" y="3088"/>
                  </a:lnTo>
                  <a:lnTo>
                    <a:pt x="4069" y="2647"/>
                  </a:lnTo>
                  <a:lnTo>
                    <a:pt x="14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65"/>
            <p:cNvSpPr/>
            <p:nvPr/>
          </p:nvSpPr>
          <p:spPr>
            <a:xfrm>
              <a:off x="-38494875" y="3354075"/>
              <a:ext cx="141800" cy="141025"/>
            </a:xfrm>
            <a:custGeom>
              <a:avLst/>
              <a:gdLst/>
              <a:ahLst/>
              <a:cxnLst/>
              <a:rect l="l" t="t" r="r" b="b"/>
              <a:pathLst>
                <a:path w="5672" h="5641" extrusionOk="0">
                  <a:moveTo>
                    <a:pt x="2742" y="1"/>
                  </a:moveTo>
                  <a:lnTo>
                    <a:pt x="1" y="2710"/>
                  </a:lnTo>
                  <a:lnTo>
                    <a:pt x="2931" y="5640"/>
                  </a:lnTo>
                  <a:lnTo>
                    <a:pt x="5671" y="2899"/>
                  </a:lnTo>
                  <a:lnTo>
                    <a:pt x="27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5"/>
            <p:cNvSpPr/>
            <p:nvPr/>
          </p:nvSpPr>
          <p:spPr>
            <a:xfrm>
              <a:off x="-38432050" y="3220175"/>
              <a:ext cx="231325" cy="192225"/>
            </a:xfrm>
            <a:custGeom>
              <a:avLst/>
              <a:gdLst/>
              <a:ahLst/>
              <a:cxnLst/>
              <a:rect l="l" t="t" r="r" b="b"/>
              <a:pathLst>
                <a:path w="9253" h="7689" extrusionOk="0">
                  <a:moveTo>
                    <a:pt x="3442" y="1"/>
                  </a:moveTo>
                  <a:cubicBezTo>
                    <a:pt x="3127" y="1"/>
                    <a:pt x="2812" y="127"/>
                    <a:pt x="2591" y="379"/>
                  </a:cubicBezTo>
                  <a:lnTo>
                    <a:pt x="292" y="2647"/>
                  </a:lnTo>
                  <a:cubicBezTo>
                    <a:pt x="1" y="2962"/>
                    <a:pt x="287" y="3370"/>
                    <a:pt x="607" y="3370"/>
                  </a:cubicBezTo>
                  <a:cubicBezTo>
                    <a:pt x="704" y="3370"/>
                    <a:pt x="803" y="3333"/>
                    <a:pt x="890" y="3246"/>
                  </a:cubicBezTo>
                  <a:lnTo>
                    <a:pt x="3190" y="946"/>
                  </a:lnTo>
                  <a:cubicBezTo>
                    <a:pt x="3269" y="867"/>
                    <a:pt x="3371" y="828"/>
                    <a:pt x="3474" y="828"/>
                  </a:cubicBezTo>
                  <a:cubicBezTo>
                    <a:pt x="3576" y="828"/>
                    <a:pt x="3678" y="867"/>
                    <a:pt x="3757" y="946"/>
                  </a:cubicBezTo>
                  <a:lnTo>
                    <a:pt x="4198" y="1387"/>
                  </a:lnTo>
                  <a:lnTo>
                    <a:pt x="827" y="4758"/>
                  </a:lnTo>
                  <a:lnTo>
                    <a:pt x="3726" y="7688"/>
                  </a:lnTo>
                  <a:lnTo>
                    <a:pt x="7821" y="3593"/>
                  </a:lnTo>
                  <a:cubicBezTo>
                    <a:pt x="9253" y="2161"/>
                    <a:pt x="8028" y="43"/>
                    <a:pt x="6392" y="43"/>
                  </a:cubicBezTo>
                  <a:cubicBezTo>
                    <a:pt x="5868" y="43"/>
                    <a:pt x="5301" y="261"/>
                    <a:pt x="4765" y="789"/>
                  </a:cubicBezTo>
                  <a:cubicBezTo>
                    <a:pt x="4324" y="379"/>
                    <a:pt x="4041" y="1"/>
                    <a:pt x="34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7" name="Google Shape;1357;p65"/>
          <p:cNvSpPr/>
          <p:nvPr/>
        </p:nvSpPr>
        <p:spPr>
          <a:xfrm>
            <a:off x="4864585" y="2880222"/>
            <a:ext cx="510210" cy="506763"/>
          </a:xfrm>
          <a:custGeom>
            <a:avLst/>
            <a:gdLst/>
            <a:ahLst/>
            <a:cxnLst/>
            <a:rect l="l" t="t" r="r" b="b"/>
            <a:pathLst>
              <a:path w="12729" h="12643" extrusionOk="0">
                <a:moveTo>
                  <a:pt x="6365" y="2395"/>
                </a:moveTo>
                <a:cubicBezTo>
                  <a:pt x="7026" y="2395"/>
                  <a:pt x="7562" y="2962"/>
                  <a:pt x="7562" y="3655"/>
                </a:cubicBezTo>
                <a:cubicBezTo>
                  <a:pt x="7562" y="4348"/>
                  <a:pt x="7026" y="4884"/>
                  <a:pt x="6365" y="4884"/>
                </a:cubicBezTo>
                <a:cubicBezTo>
                  <a:pt x="5672" y="4884"/>
                  <a:pt x="5136" y="4348"/>
                  <a:pt x="5136" y="3655"/>
                </a:cubicBezTo>
                <a:cubicBezTo>
                  <a:pt x="5073" y="2962"/>
                  <a:pt x="5672" y="2395"/>
                  <a:pt x="6365" y="2395"/>
                </a:cubicBezTo>
                <a:close/>
                <a:moveTo>
                  <a:pt x="6806" y="5640"/>
                </a:moveTo>
                <a:lnTo>
                  <a:pt x="8349" y="8192"/>
                </a:lnTo>
                <a:lnTo>
                  <a:pt x="7530" y="8192"/>
                </a:lnTo>
                <a:cubicBezTo>
                  <a:pt x="7373" y="7719"/>
                  <a:pt x="6900" y="7373"/>
                  <a:pt x="6333" y="7373"/>
                </a:cubicBezTo>
                <a:cubicBezTo>
                  <a:pt x="5798" y="7373"/>
                  <a:pt x="5357" y="7719"/>
                  <a:pt x="5167" y="8192"/>
                </a:cubicBezTo>
                <a:lnTo>
                  <a:pt x="4285" y="8192"/>
                </a:lnTo>
                <a:lnTo>
                  <a:pt x="5829" y="5640"/>
                </a:lnTo>
                <a:cubicBezTo>
                  <a:pt x="5987" y="5671"/>
                  <a:pt x="6144" y="5734"/>
                  <a:pt x="6365" y="5734"/>
                </a:cubicBezTo>
                <a:cubicBezTo>
                  <a:pt x="6491" y="5734"/>
                  <a:pt x="6680" y="5671"/>
                  <a:pt x="6806" y="5640"/>
                </a:cubicBezTo>
                <a:close/>
                <a:moveTo>
                  <a:pt x="6365" y="8192"/>
                </a:moveTo>
                <a:cubicBezTo>
                  <a:pt x="6585" y="8192"/>
                  <a:pt x="6743" y="8412"/>
                  <a:pt x="6743" y="8633"/>
                </a:cubicBezTo>
                <a:cubicBezTo>
                  <a:pt x="6743" y="8822"/>
                  <a:pt x="6585" y="9042"/>
                  <a:pt x="6365" y="9042"/>
                </a:cubicBezTo>
                <a:cubicBezTo>
                  <a:pt x="6113" y="9042"/>
                  <a:pt x="5955" y="8822"/>
                  <a:pt x="5955" y="8633"/>
                </a:cubicBezTo>
                <a:cubicBezTo>
                  <a:pt x="5955" y="8412"/>
                  <a:pt x="6144" y="8255"/>
                  <a:pt x="6365" y="8192"/>
                </a:cubicBezTo>
                <a:close/>
                <a:moveTo>
                  <a:pt x="6428" y="0"/>
                </a:moveTo>
                <a:cubicBezTo>
                  <a:pt x="5766" y="0"/>
                  <a:pt x="5199" y="568"/>
                  <a:pt x="5199" y="1229"/>
                </a:cubicBezTo>
                <a:lnTo>
                  <a:pt x="5199" y="2080"/>
                </a:lnTo>
                <a:cubicBezTo>
                  <a:pt x="4695" y="2489"/>
                  <a:pt x="4380" y="3025"/>
                  <a:pt x="4380" y="3718"/>
                </a:cubicBezTo>
                <a:cubicBezTo>
                  <a:pt x="4380" y="4065"/>
                  <a:pt x="4443" y="4380"/>
                  <a:pt x="4600" y="4695"/>
                </a:cubicBezTo>
                <a:lnTo>
                  <a:pt x="2458" y="8286"/>
                </a:lnTo>
                <a:lnTo>
                  <a:pt x="505" y="8286"/>
                </a:lnTo>
                <a:cubicBezTo>
                  <a:pt x="284" y="8286"/>
                  <a:pt x="95" y="8475"/>
                  <a:pt x="95" y="8664"/>
                </a:cubicBezTo>
                <a:cubicBezTo>
                  <a:pt x="1" y="8822"/>
                  <a:pt x="190" y="9042"/>
                  <a:pt x="410" y="9042"/>
                </a:cubicBezTo>
                <a:lnTo>
                  <a:pt x="1859" y="9042"/>
                </a:lnTo>
                <a:cubicBezTo>
                  <a:pt x="1261" y="9987"/>
                  <a:pt x="631" y="10775"/>
                  <a:pt x="631" y="11437"/>
                </a:cubicBezTo>
                <a:cubicBezTo>
                  <a:pt x="631" y="12108"/>
                  <a:pt x="1021" y="12642"/>
                  <a:pt x="1366" y="12642"/>
                </a:cubicBezTo>
                <a:cubicBezTo>
                  <a:pt x="1491" y="12642"/>
                  <a:pt x="1610" y="12572"/>
                  <a:pt x="1702" y="12413"/>
                </a:cubicBezTo>
                <a:lnTo>
                  <a:pt x="3781" y="9074"/>
                </a:lnTo>
                <a:lnTo>
                  <a:pt x="5167" y="9074"/>
                </a:lnTo>
                <a:cubicBezTo>
                  <a:pt x="5325" y="9546"/>
                  <a:pt x="5798" y="9893"/>
                  <a:pt x="6333" y="9893"/>
                </a:cubicBezTo>
                <a:cubicBezTo>
                  <a:pt x="6900" y="9893"/>
                  <a:pt x="7341" y="9546"/>
                  <a:pt x="7530" y="9074"/>
                </a:cubicBezTo>
                <a:lnTo>
                  <a:pt x="8854" y="9074"/>
                </a:lnTo>
                <a:lnTo>
                  <a:pt x="10964" y="12413"/>
                </a:lnTo>
                <a:cubicBezTo>
                  <a:pt x="11056" y="12572"/>
                  <a:pt x="11173" y="12642"/>
                  <a:pt x="11295" y="12642"/>
                </a:cubicBezTo>
                <a:cubicBezTo>
                  <a:pt x="11630" y="12642"/>
                  <a:pt x="12004" y="12108"/>
                  <a:pt x="12004" y="11437"/>
                </a:cubicBezTo>
                <a:cubicBezTo>
                  <a:pt x="12004" y="10775"/>
                  <a:pt x="11374" y="9987"/>
                  <a:pt x="10807" y="9042"/>
                </a:cubicBezTo>
                <a:lnTo>
                  <a:pt x="12288" y="9042"/>
                </a:lnTo>
                <a:cubicBezTo>
                  <a:pt x="12540" y="9042"/>
                  <a:pt x="12729" y="8822"/>
                  <a:pt x="12729" y="8633"/>
                </a:cubicBezTo>
                <a:cubicBezTo>
                  <a:pt x="12729" y="8412"/>
                  <a:pt x="12540" y="8255"/>
                  <a:pt x="12288" y="8255"/>
                </a:cubicBezTo>
                <a:lnTo>
                  <a:pt x="10334" y="8255"/>
                </a:lnTo>
                <a:lnTo>
                  <a:pt x="8192" y="4695"/>
                </a:lnTo>
                <a:cubicBezTo>
                  <a:pt x="8349" y="4380"/>
                  <a:pt x="8475" y="4065"/>
                  <a:pt x="8475" y="3718"/>
                </a:cubicBezTo>
                <a:cubicBezTo>
                  <a:pt x="8475" y="3056"/>
                  <a:pt x="8160" y="2458"/>
                  <a:pt x="7656" y="2080"/>
                </a:cubicBezTo>
                <a:lnTo>
                  <a:pt x="7656" y="1229"/>
                </a:lnTo>
                <a:cubicBezTo>
                  <a:pt x="7656" y="568"/>
                  <a:pt x="7089" y="0"/>
                  <a:pt x="64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4" name="Picture 6" descr="Trang website cung cấp tin tức bđs">
            <a:extLst>
              <a:ext uri="{FF2B5EF4-FFF2-40B4-BE49-F238E27FC236}">
                <a16:creationId xmlns:a16="http://schemas.microsoft.com/office/drawing/2014/main" id="{81DEB322-0E14-4BA7-92AF-E87F8A6769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59" y="2839887"/>
            <a:ext cx="1125259" cy="50676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E721466-7B95-4ED6-92D1-14652361179E}"/>
              </a:ext>
            </a:extLst>
          </p:cNvPr>
          <p:cNvPicPr>
            <a:picLocks noChangeAspect="1"/>
          </p:cNvPicPr>
          <p:nvPr/>
        </p:nvPicPr>
        <p:blipFill>
          <a:blip r:embed="rId4"/>
          <a:stretch>
            <a:fillRect/>
          </a:stretch>
        </p:blipFill>
        <p:spPr>
          <a:xfrm>
            <a:off x="8002324" y="724474"/>
            <a:ext cx="1141676" cy="505801"/>
          </a:xfrm>
          <a:prstGeom prst="rect">
            <a:avLst/>
          </a:prstGeom>
        </p:spPr>
      </p:pic>
      <p:pic>
        <p:nvPicPr>
          <p:cNvPr id="4" name="Picture 3">
            <a:extLst>
              <a:ext uri="{FF2B5EF4-FFF2-40B4-BE49-F238E27FC236}">
                <a16:creationId xmlns:a16="http://schemas.microsoft.com/office/drawing/2014/main" id="{C485DC8B-801B-44F0-8FD3-5D4DA58B7055}"/>
              </a:ext>
            </a:extLst>
          </p:cNvPr>
          <p:cNvPicPr>
            <a:picLocks noChangeAspect="1"/>
          </p:cNvPicPr>
          <p:nvPr/>
        </p:nvPicPr>
        <p:blipFill>
          <a:blip r:embed="rId5"/>
          <a:stretch>
            <a:fillRect/>
          </a:stretch>
        </p:blipFill>
        <p:spPr>
          <a:xfrm>
            <a:off x="8309138" y="2676128"/>
            <a:ext cx="687489" cy="703114"/>
          </a:xfrm>
          <a:prstGeom prst="rect">
            <a:avLst/>
          </a:prstGeom>
        </p:spPr>
      </p:pic>
      <p:pic>
        <p:nvPicPr>
          <p:cNvPr id="10" name="Picture 9">
            <a:extLst>
              <a:ext uri="{FF2B5EF4-FFF2-40B4-BE49-F238E27FC236}">
                <a16:creationId xmlns:a16="http://schemas.microsoft.com/office/drawing/2014/main" id="{45805890-7B62-4CD2-A1E1-D5249E097194}"/>
              </a:ext>
            </a:extLst>
          </p:cNvPr>
          <p:cNvPicPr>
            <a:picLocks noChangeAspect="1"/>
          </p:cNvPicPr>
          <p:nvPr/>
        </p:nvPicPr>
        <p:blipFill>
          <a:blip r:embed="rId6"/>
          <a:stretch>
            <a:fillRect/>
          </a:stretch>
        </p:blipFill>
        <p:spPr>
          <a:xfrm>
            <a:off x="3940493" y="694614"/>
            <a:ext cx="608099" cy="608099"/>
          </a:xfrm>
          <a:prstGeom prst="rect">
            <a:avLst/>
          </a:prstGeom>
        </p:spPr>
      </p:pic>
    </p:spTree>
    <p:extLst>
      <p:ext uri="{BB962C8B-B14F-4D97-AF65-F5344CB8AC3E}">
        <p14:creationId xmlns:p14="http://schemas.microsoft.com/office/powerpoint/2010/main" val="1057304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44"/>
          <p:cNvSpPr txBox="1">
            <a:spLocks noGrp="1"/>
          </p:cNvSpPr>
          <p:nvPr>
            <p:ph type="title"/>
          </p:nvPr>
        </p:nvSpPr>
        <p:spPr>
          <a:xfrm>
            <a:off x="1905000" y="1983750"/>
            <a:ext cx="5500255" cy="1176000"/>
          </a:xfrm>
          <a:prstGeom prst="rect">
            <a:avLst/>
          </a:prstGeom>
        </p:spPr>
        <p:txBody>
          <a:bodyPr spcFirstLastPara="1" wrap="square" lIns="91425" tIns="182875" rIns="91425" bIns="91425" anchor="ctr" anchorCtr="0">
            <a:noAutofit/>
          </a:bodyPr>
          <a:lstStyle/>
          <a:p>
            <a:pPr marL="0" lvl="0" indent="0" algn="ctr" rtl="0">
              <a:spcBef>
                <a:spcPts val="0"/>
              </a:spcBef>
              <a:spcAft>
                <a:spcPts val="0"/>
              </a:spcAft>
              <a:buNone/>
            </a:pPr>
            <a:r>
              <a:rPr lang="en-US" dirty="0" err="1">
                <a:latin typeface="Lexend Deca" panose="020B0604020202020204" charset="0"/>
              </a:rPr>
              <a:t>Các</a:t>
            </a:r>
            <a:r>
              <a:rPr lang="en-US" dirty="0">
                <a:latin typeface="Lexend Deca" panose="020B0604020202020204" charset="0"/>
              </a:rPr>
              <a:t> </a:t>
            </a:r>
            <a:r>
              <a:rPr lang="en-US" dirty="0" err="1">
                <a:latin typeface="Lexend Deca" panose="020B0604020202020204" charset="0"/>
              </a:rPr>
              <a:t>yếu</a:t>
            </a:r>
            <a:r>
              <a:rPr lang="en-US" dirty="0">
                <a:latin typeface="Lexend Deca" panose="020B0604020202020204" charset="0"/>
              </a:rPr>
              <a:t> </a:t>
            </a:r>
            <a:r>
              <a:rPr lang="en-US" dirty="0" err="1">
                <a:latin typeface="Lexend Deca" panose="020B0604020202020204" charset="0"/>
              </a:rPr>
              <a:t>tố</a:t>
            </a:r>
            <a:r>
              <a:rPr lang="en-US" dirty="0">
                <a:latin typeface="Lexend Deca" panose="020B0604020202020204" charset="0"/>
              </a:rPr>
              <a:t> </a:t>
            </a:r>
            <a:r>
              <a:rPr lang="en-US" dirty="0" err="1">
                <a:latin typeface="Lexend Deca" panose="020B0604020202020204" charset="0"/>
              </a:rPr>
              <a:t>trong</a:t>
            </a:r>
            <a:r>
              <a:rPr lang="en-US" dirty="0">
                <a:latin typeface="Lexend Deca" panose="020B0604020202020204" charset="0"/>
              </a:rPr>
              <a:t> </a:t>
            </a:r>
            <a:r>
              <a:rPr lang="en-US" dirty="0" err="1">
                <a:latin typeface="Lexend Deca" panose="020B0604020202020204" charset="0"/>
              </a:rPr>
              <a:t>bất</a:t>
            </a:r>
            <a:r>
              <a:rPr lang="en-US" dirty="0">
                <a:latin typeface="Lexend Deca" panose="020B0604020202020204" charset="0"/>
              </a:rPr>
              <a:t> </a:t>
            </a:r>
            <a:r>
              <a:rPr lang="en-US" dirty="0" err="1">
                <a:latin typeface="Lexend Deca" panose="020B0604020202020204" charset="0"/>
              </a:rPr>
              <a:t>động</a:t>
            </a:r>
            <a:r>
              <a:rPr lang="en-US" dirty="0">
                <a:latin typeface="Lexend Deca" panose="020B0604020202020204" charset="0"/>
              </a:rPr>
              <a:t> </a:t>
            </a:r>
            <a:r>
              <a:rPr lang="en-US" dirty="0" err="1">
                <a:latin typeface="Lexend Deca" panose="020B0604020202020204" charset="0"/>
              </a:rPr>
              <a:t>sản</a:t>
            </a:r>
            <a:endParaRPr dirty="0">
              <a:latin typeface="Lexend Deca" panose="020B0604020202020204" charset="0"/>
            </a:endParaRPr>
          </a:p>
        </p:txBody>
      </p:sp>
    </p:spTree>
    <p:extLst>
      <p:ext uri="{BB962C8B-B14F-4D97-AF65-F5344CB8AC3E}">
        <p14:creationId xmlns:p14="http://schemas.microsoft.com/office/powerpoint/2010/main" val="1763393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5"/>
        <p:cNvGrpSpPr/>
        <p:nvPr/>
      </p:nvGrpSpPr>
      <p:grpSpPr>
        <a:xfrm>
          <a:off x="0" y="0"/>
          <a:ext cx="0" cy="0"/>
          <a:chOff x="0" y="0"/>
          <a:chExt cx="0" cy="0"/>
        </a:xfrm>
      </p:grpSpPr>
      <p:sp>
        <p:nvSpPr>
          <p:cNvPr id="1496" name="Google Shape;1496;p74"/>
          <p:cNvSpPr txBox="1">
            <a:spLocks noGrp="1"/>
          </p:cNvSpPr>
          <p:nvPr>
            <p:ph type="body" idx="4294967295"/>
          </p:nvPr>
        </p:nvSpPr>
        <p:spPr>
          <a:xfrm>
            <a:off x="605908" y="973344"/>
            <a:ext cx="4293300" cy="2659023"/>
          </a:xfrm>
          <a:prstGeom prst="rect">
            <a:avLst/>
          </a:prstGeom>
        </p:spPr>
        <p:txBody>
          <a:bodyPr spcFirstLastPara="1" wrap="square" lIns="91425" tIns="91425" rIns="91425" bIns="91425" anchor="t" anchorCtr="0">
            <a:noAutofit/>
          </a:bodyPr>
          <a:lstStyle/>
          <a:p>
            <a:pPr marL="457200" marR="50800" lvl="0" indent="-323850" algn="l" rtl="0">
              <a:lnSpc>
                <a:spcPct val="100000"/>
              </a:lnSpc>
              <a:spcBef>
                <a:spcPts val="0"/>
              </a:spcBef>
              <a:spcAft>
                <a:spcPts val="0"/>
              </a:spcAft>
              <a:buSzPts val="1500"/>
              <a:buChar char="●"/>
            </a:pPr>
            <a:r>
              <a:rPr lang="en-US" sz="1500" dirty="0" err="1">
                <a:solidFill>
                  <a:srgbClr val="374957"/>
                </a:solidFill>
                <a:latin typeface="Lexend Deca" panose="020B0604020202020204" charset="0"/>
                <a:ea typeface="Proxima Nova"/>
                <a:cs typeface="Proxima Nova"/>
                <a:sym typeface="Proxima Nova"/>
              </a:rPr>
              <a:t>Loại</a:t>
            </a:r>
            <a:r>
              <a:rPr lang="en-US" sz="1500" dirty="0">
                <a:solidFill>
                  <a:srgbClr val="374957"/>
                </a:solidFill>
                <a:latin typeface="Lexend Deca" panose="020B0604020202020204" charset="0"/>
                <a:ea typeface="Proxima Nova"/>
                <a:cs typeface="Proxima Nova"/>
                <a:sym typeface="Proxima Nova"/>
              </a:rPr>
              <a:t> </a:t>
            </a:r>
            <a:r>
              <a:rPr lang="en-US" sz="1500" dirty="0" err="1">
                <a:solidFill>
                  <a:srgbClr val="374957"/>
                </a:solidFill>
                <a:latin typeface="Lexend Deca" panose="020B0604020202020204" charset="0"/>
                <a:ea typeface="Proxima Nova"/>
                <a:cs typeface="Proxima Nova"/>
                <a:sym typeface="Proxima Nova"/>
              </a:rPr>
              <a:t>hình</a:t>
            </a:r>
            <a:r>
              <a:rPr lang="en-US" sz="1500" dirty="0">
                <a:solidFill>
                  <a:srgbClr val="374957"/>
                </a:solidFill>
                <a:latin typeface="Lexend Deca" panose="020B0604020202020204" charset="0"/>
                <a:ea typeface="Proxima Nova"/>
                <a:cs typeface="Proxima Nova"/>
                <a:sym typeface="Proxima Nova"/>
              </a:rPr>
              <a:t> </a:t>
            </a:r>
            <a:r>
              <a:rPr lang="en-US" sz="1500" dirty="0" err="1">
                <a:solidFill>
                  <a:srgbClr val="374957"/>
                </a:solidFill>
                <a:latin typeface="Lexend Deca" panose="020B0604020202020204" charset="0"/>
                <a:ea typeface="Proxima Nova"/>
                <a:cs typeface="Proxima Nova"/>
                <a:sym typeface="Proxima Nova"/>
              </a:rPr>
              <a:t>bất</a:t>
            </a:r>
            <a:r>
              <a:rPr lang="en-US" sz="1500" dirty="0">
                <a:solidFill>
                  <a:srgbClr val="374957"/>
                </a:solidFill>
                <a:latin typeface="Lexend Deca" panose="020B0604020202020204" charset="0"/>
                <a:ea typeface="Proxima Nova"/>
                <a:cs typeface="Proxima Nova"/>
                <a:sym typeface="Proxima Nova"/>
              </a:rPr>
              <a:t> </a:t>
            </a:r>
            <a:r>
              <a:rPr lang="en-US" sz="1500" dirty="0" err="1">
                <a:solidFill>
                  <a:srgbClr val="374957"/>
                </a:solidFill>
                <a:latin typeface="Lexend Deca" panose="020B0604020202020204" charset="0"/>
                <a:ea typeface="Proxima Nova"/>
                <a:cs typeface="Proxima Nova"/>
                <a:sym typeface="Proxima Nova"/>
              </a:rPr>
              <a:t>động</a:t>
            </a:r>
            <a:r>
              <a:rPr lang="en-US" sz="1500" dirty="0">
                <a:solidFill>
                  <a:srgbClr val="374957"/>
                </a:solidFill>
                <a:latin typeface="Lexend Deca" panose="020B0604020202020204" charset="0"/>
                <a:ea typeface="Proxima Nova"/>
                <a:cs typeface="Proxima Nova"/>
                <a:sym typeface="Proxima Nova"/>
              </a:rPr>
              <a:t> </a:t>
            </a:r>
            <a:r>
              <a:rPr lang="en-US" sz="1500" dirty="0" err="1">
                <a:solidFill>
                  <a:srgbClr val="374957"/>
                </a:solidFill>
                <a:latin typeface="Lexend Deca" panose="020B0604020202020204" charset="0"/>
                <a:ea typeface="Proxima Nova"/>
                <a:cs typeface="Proxima Nova"/>
                <a:sym typeface="Proxima Nova"/>
              </a:rPr>
              <a:t>sản</a:t>
            </a:r>
            <a:endParaRPr lang="en-US" sz="1500" dirty="0">
              <a:solidFill>
                <a:srgbClr val="374957"/>
              </a:solidFill>
              <a:latin typeface="Lexend Deca" panose="020B0604020202020204" charset="0"/>
              <a:ea typeface="Proxima Nova"/>
              <a:cs typeface="Proxima Nova"/>
              <a:sym typeface="Proxima Nova"/>
            </a:endParaRPr>
          </a:p>
          <a:p>
            <a:pPr marL="457200" marR="50800" lvl="0" indent="-323850" algn="l" rtl="0">
              <a:lnSpc>
                <a:spcPct val="100000"/>
              </a:lnSpc>
              <a:spcBef>
                <a:spcPts val="0"/>
              </a:spcBef>
              <a:spcAft>
                <a:spcPts val="0"/>
              </a:spcAft>
              <a:buSzPts val="1500"/>
              <a:buChar char="●"/>
            </a:pPr>
            <a:r>
              <a:rPr lang="en" sz="1500" dirty="0">
                <a:uFill>
                  <a:noFill/>
                </a:uFill>
              </a:rPr>
              <a:t>Địa chỉ</a:t>
            </a:r>
            <a:endParaRPr dirty="0"/>
          </a:p>
          <a:p>
            <a:pPr marL="457200" marR="50800" lvl="0" indent="-323850" algn="l" rtl="0">
              <a:lnSpc>
                <a:spcPct val="100000"/>
              </a:lnSpc>
              <a:spcBef>
                <a:spcPts val="0"/>
              </a:spcBef>
              <a:spcAft>
                <a:spcPts val="0"/>
              </a:spcAft>
              <a:buSzPts val="1500"/>
              <a:buChar char="●"/>
            </a:pPr>
            <a:r>
              <a:rPr lang="en" sz="1500" dirty="0">
                <a:uFill>
                  <a:noFill/>
                </a:uFill>
              </a:rPr>
              <a:t>Giá cả</a:t>
            </a:r>
            <a:endParaRPr dirty="0"/>
          </a:p>
          <a:p>
            <a:pPr marL="457200" marR="50800" lvl="0" indent="-323850" algn="l" rtl="0">
              <a:lnSpc>
                <a:spcPct val="100000"/>
              </a:lnSpc>
              <a:spcBef>
                <a:spcPts val="0"/>
              </a:spcBef>
              <a:spcAft>
                <a:spcPts val="0"/>
              </a:spcAft>
              <a:buSzPts val="1500"/>
              <a:buChar char="●"/>
            </a:pPr>
            <a:r>
              <a:rPr lang="en" sz="1500" dirty="0">
                <a:uFill>
                  <a:noFill/>
                </a:uFill>
              </a:rPr>
              <a:t>Diện tích</a:t>
            </a:r>
            <a:endParaRPr dirty="0"/>
          </a:p>
          <a:p>
            <a:pPr marL="457200" marR="50800" lvl="0" indent="-342900" algn="l" rtl="0">
              <a:lnSpc>
                <a:spcPct val="100000"/>
              </a:lnSpc>
              <a:spcBef>
                <a:spcPts val="0"/>
              </a:spcBef>
              <a:spcAft>
                <a:spcPts val="0"/>
              </a:spcAft>
              <a:buSzPts val="1800"/>
              <a:buChar char="●"/>
            </a:pPr>
            <a:r>
              <a:rPr lang="en" sz="1500" dirty="0">
                <a:solidFill>
                  <a:schemeClr val="hlink"/>
                </a:solidFill>
                <a:uFill>
                  <a:noFill/>
                </a:uFill>
              </a:rPr>
              <a:t>Số phòng</a:t>
            </a:r>
          </a:p>
          <a:p>
            <a:pPr marL="457200" marR="50800" lvl="0" indent="-342900" algn="l" rtl="0">
              <a:lnSpc>
                <a:spcPct val="100000"/>
              </a:lnSpc>
              <a:spcBef>
                <a:spcPts val="0"/>
              </a:spcBef>
              <a:spcAft>
                <a:spcPts val="0"/>
              </a:spcAft>
              <a:buSzPts val="1800"/>
              <a:buChar char="●"/>
            </a:pPr>
            <a:r>
              <a:rPr lang="en" sz="1500" dirty="0">
                <a:solidFill>
                  <a:schemeClr val="hlink"/>
                </a:solidFill>
                <a:uFill>
                  <a:noFill/>
                </a:uFill>
              </a:rPr>
              <a:t>Số nhà vệ sinh</a:t>
            </a:r>
          </a:p>
          <a:p>
            <a:pPr marL="457200" marR="50800" lvl="0" indent="-342900" algn="l" rtl="0">
              <a:lnSpc>
                <a:spcPct val="100000"/>
              </a:lnSpc>
              <a:spcBef>
                <a:spcPts val="0"/>
              </a:spcBef>
              <a:spcAft>
                <a:spcPts val="0"/>
              </a:spcAft>
              <a:buSzPts val="1800"/>
              <a:buChar char="●"/>
            </a:pPr>
            <a:r>
              <a:rPr lang="en" sz="1500" dirty="0">
                <a:solidFill>
                  <a:schemeClr val="hlink"/>
                </a:solidFill>
                <a:uFill>
                  <a:noFill/>
                </a:uFill>
              </a:rPr>
              <a:t>Số tầng</a:t>
            </a:r>
          </a:p>
          <a:p>
            <a:pPr marL="457200" marR="50800" lvl="0" indent="-342900" algn="l" rtl="0">
              <a:lnSpc>
                <a:spcPct val="100000"/>
              </a:lnSpc>
              <a:spcBef>
                <a:spcPts val="0"/>
              </a:spcBef>
              <a:spcAft>
                <a:spcPts val="0"/>
              </a:spcAft>
              <a:buSzPts val="1800"/>
              <a:buChar char="●"/>
            </a:pPr>
            <a:r>
              <a:rPr lang="en" sz="1500" dirty="0">
                <a:solidFill>
                  <a:schemeClr val="hlink"/>
                </a:solidFill>
                <a:uFill>
                  <a:noFill/>
                </a:uFill>
              </a:rPr>
              <a:t>Hướng nhà</a:t>
            </a:r>
          </a:p>
          <a:p>
            <a:pPr marL="457200" marR="50800" lvl="0" indent="-342900" algn="l" rtl="0">
              <a:lnSpc>
                <a:spcPct val="100000"/>
              </a:lnSpc>
              <a:spcBef>
                <a:spcPts val="0"/>
              </a:spcBef>
              <a:spcAft>
                <a:spcPts val="0"/>
              </a:spcAft>
              <a:buSzPts val="1800"/>
              <a:buChar char="●"/>
            </a:pPr>
            <a:r>
              <a:rPr lang="en" sz="1500" dirty="0">
                <a:solidFill>
                  <a:schemeClr val="hlink"/>
                </a:solidFill>
                <a:uFill>
                  <a:noFill/>
                </a:uFill>
              </a:rPr>
              <a:t>Giấy tờ pháp lý</a:t>
            </a:r>
          </a:p>
          <a:p>
            <a:pPr marL="457200" marR="50800" lvl="0" indent="-342900" algn="l" rtl="0">
              <a:lnSpc>
                <a:spcPct val="100000"/>
              </a:lnSpc>
              <a:spcBef>
                <a:spcPts val="0"/>
              </a:spcBef>
              <a:spcAft>
                <a:spcPts val="0"/>
              </a:spcAft>
              <a:buSzPts val="1800"/>
              <a:buChar char="●"/>
            </a:pPr>
            <a:r>
              <a:rPr lang="en" sz="1500" dirty="0">
                <a:solidFill>
                  <a:schemeClr val="hlink"/>
                </a:solidFill>
                <a:uFill>
                  <a:noFill/>
                </a:uFill>
              </a:rPr>
              <a:t>Chiều rộng đường </a:t>
            </a:r>
          </a:p>
          <a:p>
            <a:pPr marL="457200" marR="50800" lvl="0" indent="-342900" algn="l" rtl="0">
              <a:lnSpc>
                <a:spcPct val="100000"/>
              </a:lnSpc>
              <a:spcBef>
                <a:spcPts val="0"/>
              </a:spcBef>
              <a:spcAft>
                <a:spcPts val="0"/>
              </a:spcAft>
              <a:buSzPts val="1800"/>
              <a:buChar char="●"/>
            </a:pPr>
            <a:endParaRPr lang="en" sz="1500" dirty="0">
              <a:solidFill>
                <a:schemeClr val="hlink"/>
              </a:solidFill>
              <a:uFill>
                <a:noFill/>
              </a:uFill>
            </a:endParaRPr>
          </a:p>
        </p:txBody>
      </p:sp>
      <p:sp>
        <p:nvSpPr>
          <p:cNvPr id="1497" name="Google Shape;1497;p74"/>
          <p:cNvSpPr txBox="1">
            <a:spLocks noGrp="1"/>
          </p:cNvSpPr>
          <p:nvPr>
            <p:ph type="ctrTitle"/>
          </p:nvPr>
        </p:nvSpPr>
        <p:spPr>
          <a:xfrm>
            <a:off x="713225" y="361950"/>
            <a:ext cx="7717500" cy="60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latin typeface="Lexend Deca" panose="020B0604020202020204" charset="0"/>
              </a:rPr>
              <a:t>Các</a:t>
            </a:r>
            <a:r>
              <a:rPr lang="en-US" dirty="0">
                <a:latin typeface="Lexend Deca" panose="020B0604020202020204" charset="0"/>
              </a:rPr>
              <a:t> </a:t>
            </a:r>
            <a:r>
              <a:rPr lang="en-US" dirty="0" err="1">
                <a:latin typeface="Lexend Deca" panose="020B0604020202020204" charset="0"/>
              </a:rPr>
              <a:t>yếu</a:t>
            </a:r>
            <a:r>
              <a:rPr lang="en-US" dirty="0">
                <a:latin typeface="Lexend Deca" panose="020B0604020202020204" charset="0"/>
              </a:rPr>
              <a:t> </a:t>
            </a:r>
            <a:r>
              <a:rPr lang="en-US" dirty="0" err="1">
                <a:latin typeface="Lexend Deca" panose="020B0604020202020204" charset="0"/>
              </a:rPr>
              <a:t>tố</a:t>
            </a:r>
            <a:r>
              <a:rPr lang="en-US" dirty="0">
                <a:latin typeface="Lexend Deca" panose="020B0604020202020204" charset="0"/>
              </a:rPr>
              <a:t> </a:t>
            </a:r>
            <a:r>
              <a:rPr lang="en-US" dirty="0" err="1">
                <a:latin typeface="Lexend Deca" panose="020B0604020202020204" charset="0"/>
              </a:rPr>
              <a:t>trong</a:t>
            </a:r>
            <a:r>
              <a:rPr lang="en-US" dirty="0">
                <a:latin typeface="Lexend Deca" panose="020B0604020202020204" charset="0"/>
              </a:rPr>
              <a:t> </a:t>
            </a:r>
            <a:r>
              <a:rPr lang="en-US" dirty="0" err="1">
                <a:latin typeface="Lexend Deca" panose="020B0604020202020204" charset="0"/>
              </a:rPr>
              <a:t>bất</a:t>
            </a:r>
            <a:r>
              <a:rPr lang="en-US" dirty="0">
                <a:latin typeface="Lexend Deca" panose="020B0604020202020204" charset="0"/>
              </a:rPr>
              <a:t> </a:t>
            </a:r>
            <a:r>
              <a:rPr lang="en-US" dirty="0" err="1">
                <a:latin typeface="Lexend Deca" panose="020B0604020202020204" charset="0"/>
              </a:rPr>
              <a:t>động</a:t>
            </a:r>
            <a:r>
              <a:rPr lang="en-US" dirty="0">
                <a:latin typeface="Lexend Deca" panose="020B0604020202020204" charset="0"/>
              </a:rPr>
              <a:t> </a:t>
            </a:r>
            <a:r>
              <a:rPr lang="en-US" dirty="0" err="1">
                <a:latin typeface="Lexend Deca" panose="020B0604020202020204" charset="0"/>
              </a:rPr>
              <a:t>sản</a:t>
            </a:r>
            <a:endParaRPr dirty="0"/>
          </a:p>
        </p:txBody>
      </p:sp>
      <p:sp>
        <p:nvSpPr>
          <p:cNvPr id="1498" name="Google Shape;1498;p74"/>
          <p:cNvSpPr/>
          <p:nvPr/>
        </p:nvSpPr>
        <p:spPr>
          <a:xfrm>
            <a:off x="5344612" y="3563378"/>
            <a:ext cx="1793380" cy="1035983"/>
          </a:xfrm>
          <a:custGeom>
            <a:avLst/>
            <a:gdLst/>
            <a:ahLst/>
            <a:cxnLst/>
            <a:rect l="l" t="t" r="r" b="b"/>
            <a:pathLst>
              <a:path w="60808" h="35127" extrusionOk="0">
                <a:moveTo>
                  <a:pt x="60808" y="31173"/>
                </a:moveTo>
                <a:lnTo>
                  <a:pt x="60808" y="30117"/>
                </a:lnTo>
                <a:cubicBezTo>
                  <a:pt x="60777" y="27733"/>
                  <a:pt x="60747" y="25198"/>
                  <a:pt x="60687" y="23418"/>
                </a:cubicBezTo>
                <a:cubicBezTo>
                  <a:pt x="60657" y="21999"/>
                  <a:pt x="60657" y="21064"/>
                  <a:pt x="60657" y="21064"/>
                </a:cubicBezTo>
                <a:cubicBezTo>
                  <a:pt x="57035" y="16024"/>
                  <a:pt x="33558" y="15632"/>
                  <a:pt x="33558" y="15632"/>
                </a:cubicBezTo>
                <a:lnTo>
                  <a:pt x="33558" y="17412"/>
                </a:lnTo>
                <a:lnTo>
                  <a:pt x="28247" y="17412"/>
                </a:lnTo>
                <a:lnTo>
                  <a:pt x="26738" y="15934"/>
                </a:lnTo>
                <a:lnTo>
                  <a:pt x="24927" y="15934"/>
                </a:lnTo>
                <a:lnTo>
                  <a:pt x="22090" y="15964"/>
                </a:lnTo>
                <a:lnTo>
                  <a:pt x="20944" y="11166"/>
                </a:lnTo>
                <a:lnTo>
                  <a:pt x="20944" y="7424"/>
                </a:lnTo>
                <a:lnTo>
                  <a:pt x="19797" y="6066"/>
                </a:lnTo>
                <a:lnTo>
                  <a:pt x="18650" y="6005"/>
                </a:lnTo>
                <a:lnTo>
                  <a:pt x="17292" y="2746"/>
                </a:lnTo>
                <a:lnTo>
                  <a:pt x="16447" y="1026"/>
                </a:lnTo>
                <a:lnTo>
                  <a:pt x="14244" y="0"/>
                </a:lnTo>
                <a:cubicBezTo>
                  <a:pt x="1027" y="3561"/>
                  <a:pt x="1" y="9204"/>
                  <a:pt x="1" y="9204"/>
                </a:cubicBezTo>
                <a:lnTo>
                  <a:pt x="1" y="35096"/>
                </a:lnTo>
                <a:lnTo>
                  <a:pt x="2023" y="35096"/>
                </a:lnTo>
                <a:lnTo>
                  <a:pt x="2023" y="32501"/>
                </a:lnTo>
                <a:cubicBezTo>
                  <a:pt x="2023" y="31747"/>
                  <a:pt x="2505" y="31143"/>
                  <a:pt x="3079" y="31143"/>
                </a:cubicBezTo>
                <a:cubicBezTo>
                  <a:pt x="3682" y="31143"/>
                  <a:pt x="4135" y="31747"/>
                  <a:pt x="4135" y="32501"/>
                </a:cubicBezTo>
                <a:lnTo>
                  <a:pt x="4135" y="35096"/>
                </a:lnTo>
                <a:lnTo>
                  <a:pt x="7545" y="35096"/>
                </a:lnTo>
                <a:lnTo>
                  <a:pt x="7545" y="32320"/>
                </a:lnTo>
                <a:cubicBezTo>
                  <a:pt x="7545" y="31505"/>
                  <a:pt x="8088" y="30841"/>
                  <a:pt x="8782" y="30841"/>
                </a:cubicBezTo>
                <a:cubicBezTo>
                  <a:pt x="9446" y="30841"/>
                  <a:pt x="9989" y="31505"/>
                  <a:pt x="9989" y="32320"/>
                </a:cubicBezTo>
                <a:lnTo>
                  <a:pt x="9989" y="35096"/>
                </a:lnTo>
                <a:lnTo>
                  <a:pt x="13098" y="35096"/>
                </a:lnTo>
                <a:lnTo>
                  <a:pt x="13098" y="32109"/>
                </a:lnTo>
                <a:cubicBezTo>
                  <a:pt x="12977" y="31264"/>
                  <a:pt x="13611" y="30539"/>
                  <a:pt x="14456" y="30539"/>
                </a:cubicBezTo>
                <a:cubicBezTo>
                  <a:pt x="15301" y="30539"/>
                  <a:pt x="15964" y="31264"/>
                  <a:pt x="15844" y="32109"/>
                </a:cubicBezTo>
                <a:lnTo>
                  <a:pt x="15844" y="35096"/>
                </a:lnTo>
                <a:lnTo>
                  <a:pt x="18620" y="35096"/>
                </a:lnTo>
                <a:lnTo>
                  <a:pt x="18620" y="31897"/>
                </a:lnTo>
                <a:cubicBezTo>
                  <a:pt x="18530" y="30992"/>
                  <a:pt x="19224" y="30208"/>
                  <a:pt x="20159" y="30208"/>
                </a:cubicBezTo>
                <a:cubicBezTo>
                  <a:pt x="21064" y="30208"/>
                  <a:pt x="21789" y="30992"/>
                  <a:pt x="21698" y="31897"/>
                </a:cubicBezTo>
                <a:lnTo>
                  <a:pt x="21698" y="35096"/>
                </a:lnTo>
                <a:lnTo>
                  <a:pt x="24142" y="35096"/>
                </a:lnTo>
                <a:lnTo>
                  <a:pt x="24142" y="31716"/>
                </a:lnTo>
                <a:cubicBezTo>
                  <a:pt x="24052" y="30721"/>
                  <a:pt x="24837" y="29845"/>
                  <a:pt x="25832" y="29845"/>
                </a:cubicBezTo>
                <a:cubicBezTo>
                  <a:pt x="26828" y="29845"/>
                  <a:pt x="27643" y="30721"/>
                  <a:pt x="27522" y="31716"/>
                </a:cubicBezTo>
                <a:lnTo>
                  <a:pt x="27522" y="35096"/>
                </a:lnTo>
                <a:lnTo>
                  <a:pt x="30389" y="35096"/>
                </a:lnTo>
                <a:lnTo>
                  <a:pt x="30389" y="31505"/>
                </a:lnTo>
                <a:cubicBezTo>
                  <a:pt x="30570" y="29000"/>
                  <a:pt x="34282" y="29000"/>
                  <a:pt x="34463" y="31505"/>
                </a:cubicBezTo>
                <a:lnTo>
                  <a:pt x="34463" y="35096"/>
                </a:lnTo>
                <a:lnTo>
                  <a:pt x="37300" y="35096"/>
                </a:lnTo>
                <a:lnTo>
                  <a:pt x="37300" y="31686"/>
                </a:lnTo>
                <a:cubicBezTo>
                  <a:pt x="37300" y="30690"/>
                  <a:pt x="37994" y="29906"/>
                  <a:pt x="38839" y="29906"/>
                </a:cubicBezTo>
                <a:cubicBezTo>
                  <a:pt x="39684" y="29906"/>
                  <a:pt x="40378" y="30690"/>
                  <a:pt x="40378" y="31686"/>
                </a:cubicBezTo>
                <a:lnTo>
                  <a:pt x="40378" y="35126"/>
                </a:lnTo>
                <a:lnTo>
                  <a:pt x="42762" y="35126"/>
                </a:lnTo>
                <a:lnTo>
                  <a:pt x="42762" y="31897"/>
                </a:lnTo>
                <a:cubicBezTo>
                  <a:pt x="42762" y="30962"/>
                  <a:pt x="43365" y="30208"/>
                  <a:pt x="44150" y="30208"/>
                </a:cubicBezTo>
                <a:cubicBezTo>
                  <a:pt x="44904" y="30208"/>
                  <a:pt x="45538" y="30962"/>
                  <a:pt x="45538" y="31897"/>
                </a:cubicBezTo>
                <a:lnTo>
                  <a:pt x="45538" y="35126"/>
                </a:lnTo>
                <a:lnTo>
                  <a:pt x="48163" y="35126"/>
                </a:lnTo>
                <a:lnTo>
                  <a:pt x="48163" y="32109"/>
                </a:lnTo>
                <a:cubicBezTo>
                  <a:pt x="48163" y="31234"/>
                  <a:pt x="48737" y="30509"/>
                  <a:pt x="49401" y="30509"/>
                </a:cubicBezTo>
                <a:cubicBezTo>
                  <a:pt x="50095" y="30509"/>
                  <a:pt x="50638" y="31234"/>
                  <a:pt x="50638" y="32109"/>
                </a:cubicBezTo>
                <a:lnTo>
                  <a:pt x="50638" y="35126"/>
                </a:lnTo>
                <a:lnTo>
                  <a:pt x="53384" y="35126"/>
                </a:lnTo>
                <a:lnTo>
                  <a:pt x="53384" y="32290"/>
                </a:lnTo>
                <a:cubicBezTo>
                  <a:pt x="53384" y="31475"/>
                  <a:pt x="53867" y="30811"/>
                  <a:pt x="54501" y="30811"/>
                </a:cubicBezTo>
                <a:cubicBezTo>
                  <a:pt x="55104" y="30811"/>
                  <a:pt x="55617" y="31475"/>
                  <a:pt x="55617" y="32290"/>
                </a:cubicBezTo>
                <a:lnTo>
                  <a:pt x="55617" y="35096"/>
                </a:lnTo>
                <a:lnTo>
                  <a:pt x="58393" y="35096"/>
                </a:lnTo>
                <a:lnTo>
                  <a:pt x="58393" y="32471"/>
                </a:lnTo>
                <a:cubicBezTo>
                  <a:pt x="58393" y="31716"/>
                  <a:pt x="58816" y="31113"/>
                  <a:pt x="59359" y="31113"/>
                </a:cubicBezTo>
                <a:cubicBezTo>
                  <a:pt x="59872" y="31113"/>
                  <a:pt x="60295" y="31716"/>
                  <a:pt x="60295" y="32471"/>
                </a:cubicBezTo>
                <a:lnTo>
                  <a:pt x="60295" y="35096"/>
                </a:lnTo>
                <a:lnTo>
                  <a:pt x="60808" y="35096"/>
                </a:lnTo>
                <a:lnTo>
                  <a:pt x="60808" y="34885"/>
                </a:lnTo>
                <a:lnTo>
                  <a:pt x="60808" y="34613"/>
                </a:lnTo>
                <a:lnTo>
                  <a:pt x="60808" y="34070"/>
                </a:lnTo>
                <a:lnTo>
                  <a:pt x="60808" y="33497"/>
                </a:lnTo>
                <a:cubicBezTo>
                  <a:pt x="60808" y="32773"/>
                  <a:pt x="60808" y="31988"/>
                  <a:pt x="60808" y="31173"/>
                </a:cubicBezTo>
                <a:close/>
                <a:moveTo>
                  <a:pt x="1329" y="9898"/>
                </a:moveTo>
                <a:lnTo>
                  <a:pt x="2868" y="8721"/>
                </a:lnTo>
                <a:lnTo>
                  <a:pt x="2868" y="10411"/>
                </a:lnTo>
                <a:lnTo>
                  <a:pt x="1329" y="11618"/>
                </a:lnTo>
                <a:close/>
                <a:moveTo>
                  <a:pt x="3743" y="28065"/>
                </a:moveTo>
                <a:lnTo>
                  <a:pt x="1630" y="28397"/>
                </a:lnTo>
                <a:lnTo>
                  <a:pt x="1630" y="25771"/>
                </a:lnTo>
                <a:cubicBezTo>
                  <a:pt x="1630" y="25017"/>
                  <a:pt x="2113" y="24383"/>
                  <a:pt x="2687" y="24383"/>
                </a:cubicBezTo>
                <a:cubicBezTo>
                  <a:pt x="3290" y="24383"/>
                  <a:pt x="3743" y="25017"/>
                  <a:pt x="3743" y="25771"/>
                </a:cubicBezTo>
                <a:close/>
                <a:moveTo>
                  <a:pt x="3743" y="19525"/>
                </a:moveTo>
                <a:lnTo>
                  <a:pt x="1630" y="19887"/>
                </a:lnTo>
                <a:lnTo>
                  <a:pt x="1630" y="17262"/>
                </a:lnTo>
                <a:cubicBezTo>
                  <a:pt x="1630" y="16507"/>
                  <a:pt x="2113" y="15873"/>
                  <a:pt x="2687" y="15873"/>
                </a:cubicBezTo>
                <a:cubicBezTo>
                  <a:pt x="3290" y="15873"/>
                  <a:pt x="3743" y="16507"/>
                  <a:pt x="3743" y="17262"/>
                </a:cubicBezTo>
                <a:close/>
                <a:moveTo>
                  <a:pt x="6640" y="6850"/>
                </a:moveTo>
                <a:lnTo>
                  <a:pt x="8118" y="6036"/>
                </a:lnTo>
                <a:lnTo>
                  <a:pt x="8118" y="7726"/>
                </a:lnTo>
                <a:lnTo>
                  <a:pt x="6640" y="8540"/>
                </a:lnTo>
                <a:close/>
                <a:moveTo>
                  <a:pt x="6640" y="15632"/>
                </a:moveTo>
                <a:cubicBezTo>
                  <a:pt x="6640" y="14817"/>
                  <a:pt x="7183" y="14153"/>
                  <a:pt x="7847" y="14153"/>
                </a:cubicBezTo>
                <a:cubicBezTo>
                  <a:pt x="8541" y="14153"/>
                  <a:pt x="9084" y="14817"/>
                  <a:pt x="9084" y="15632"/>
                </a:cubicBezTo>
                <a:lnTo>
                  <a:pt x="9084" y="18469"/>
                </a:lnTo>
                <a:lnTo>
                  <a:pt x="6640" y="18801"/>
                </a:lnTo>
                <a:close/>
                <a:moveTo>
                  <a:pt x="9235" y="27371"/>
                </a:moveTo>
                <a:lnTo>
                  <a:pt x="6791" y="27733"/>
                </a:lnTo>
                <a:lnTo>
                  <a:pt x="6791" y="24896"/>
                </a:lnTo>
                <a:cubicBezTo>
                  <a:pt x="6791" y="24082"/>
                  <a:pt x="7334" y="23418"/>
                  <a:pt x="7998" y="23418"/>
                </a:cubicBezTo>
                <a:cubicBezTo>
                  <a:pt x="8662" y="23418"/>
                  <a:pt x="9235" y="24082"/>
                  <a:pt x="9235" y="24896"/>
                </a:cubicBezTo>
                <a:close/>
                <a:moveTo>
                  <a:pt x="12615" y="4104"/>
                </a:moveTo>
                <a:lnTo>
                  <a:pt x="14093" y="3471"/>
                </a:lnTo>
                <a:lnTo>
                  <a:pt x="14275" y="5100"/>
                </a:lnTo>
                <a:lnTo>
                  <a:pt x="12615" y="5824"/>
                </a:lnTo>
                <a:close/>
                <a:moveTo>
                  <a:pt x="15089" y="26979"/>
                </a:moveTo>
                <a:lnTo>
                  <a:pt x="12343" y="27190"/>
                </a:lnTo>
                <a:lnTo>
                  <a:pt x="12343" y="24172"/>
                </a:lnTo>
                <a:cubicBezTo>
                  <a:pt x="12222" y="23357"/>
                  <a:pt x="12886" y="22603"/>
                  <a:pt x="13701" y="22603"/>
                </a:cubicBezTo>
                <a:cubicBezTo>
                  <a:pt x="14546" y="22603"/>
                  <a:pt x="15210" y="23357"/>
                  <a:pt x="15089" y="24172"/>
                </a:cubicBezTo>
                <a:close/>
                <a:moveTo>
                  <a:pt x="15089" y="17593"/>
                </a:moveTo>
                <a:lnTo>
                  <a:pt x="12343" y="17895"/>
                </a:lnTo>
                <a:lnTo>
                  <a:pt x="12343" y="14365"/>
                </a:lnTo>
                <a:cubicBezTo>
                  <a:pt x="12222" y="13520"/>
                  <a:pt x="12886" y="12795"/>
                  <a:pt x="13701" y="12795"/>
                </a:cubicBezTo>
                <a:cubicBezTo>
                  <a:pt x="14546" y="12795"/>
                  <a:pt x="15210" y="13520"/>
                  <a:pt x="15089" y="14365"/>
                </a:cubicBezTo>
                <a:close/>
                <a:moveTo>
                  <a:pt x="21306" y="26858"/>
                </a:moveTo>
                <a:lnTo>
                  <a:pt x="18198" y="26858"/>
                </a:lnTo>
                <a:lnTo>
                  <a:pt x="18198" y="23629"/>
                </a:lnTo>
                <a:cubicBezTo>
                  <a:pt x="18107" y="22724"/>
                  <a:pt x="18831" y="21909"/>
                  <a:pt x="19737" y="21909"/>
                </a:cubicBezTo>
                <a:cubicBezTo>
                  <a:pt x="20672" y="21909"/>
                  <a:pt x="21366" y="22724"/>
                  <a:pt x="21306" y="23629"/>
                </a:cubicBezTo>
                <a:close/>
                <a:moveTo>
                  <a:pt x="27130" y="26858"/>
                </a:moveTo>
                <a:lnTo>
                  <a:pt x="23750" y="26858"/>
                </a:lnTo>
                <a:lnTo>
                  <a:pt x="23750" y="23418"/>
                </a:lnTo>
                <a:cubicBezTo>
                  <a:pt x="23660" y="22422"/>
                  <a:pt x="24444" y="21547"/>
                  <a:pt x="25440" y="21547"/>
                </a:cubicBezTo>
                <a:cubicBezTo>
                  <a:pt x="26436" y="21547"/>
                  <a:pt x="27251" y="22422"/>
                  <a:pt x="27130" y="23418"/>
                </a:cubicBezTo>
                <a:close/>
                <a:moveTo>
                  <a:pt x="34825" y="26858"/>
                </a:moveTo>
                <a:lnTo>
                  <a:pt x="30781" y="26858"/>
                </a:lnTo>
                <a:lnTo>
                  <a:pt x="30781" y="23237"/>
                </a:lnTo>
                <a:cubicBezTo>
                  <a:pt x="30962" y="20702"/>
                  <a:pt x="34674" y="20702"/>
                  <a:pt x="34855" y="23237"/>
                </a:cubicBezTo>
                <a:close/>
                <a:moveTo>
                  <a:pt x="41162" y="27311"/>
                </a:moveTo>
                <a:lnTo>
                  <a:pt x="37752" y="27069"/>
                </a:lnTo>
                <a:lnTo>
                  <a:pt x="37752" y="23659"/>
                </a:lnTo>
                <a:cubicBezTo>
                  <a:pt x="37662" y="22633"/>
                  <a:pt x="38446" y="21788"/>
                  <a:pt x="39472" y="21788"/>
                </a:cubicBezTo>
                <a:cubicBezTo>
                  <a:pt x="40468" y="21788"/>
                  <a:pt x="41253" y="22633"/>
                  <a:pt x="41162" y="23659"/>
                </a:cubicBezTo>
                <a:close/>
                <a:moveTo>
                  <a:pt x="42249" y="19585"/>
                </a:moveTo>
                <a:lnTo>
                  <a:pt x="40770" y="19464"/>
                </a:lnTo>
                <a:lnTo>
                  <a:pt x="40770" y="17744"/>
                </a:lnTo>
                <a:lnTo>
                  <a:pt x="42249" y="17865"/>
                </a:lnTo>
                <a:close/>
                <a:moveTo>
                  <a:pt x="46323" y="27642"/>
                </a:moveTo>
                <a:lnTo>
                  <a:pt x="43245" y="27371"/>
                </a:lnTo>
                <a:lnTo>
                  <a:pt x="43245" y="24142"/>
                </a:lnTo>
                <a:cubicBezTo>
                  <a:pt x="43154" y="23237"/>
                  <a:pt x="43878" y="22422"/>
                  <a:pt x="44784" y="22422"/>
                </a:cubicBezTo>
                <a:cubicBezTo>
                  <a:pt x="45719" y="22422"/>
                  <a:pt x="46413" y="23237"/>
                  <a:pt x="46323" y="24142"/>
                </a:cubicBezTo>
                <a:close/>
                <a:moveTo>
                  <a:pt x="47500" y="20098"/>
                </a:moveTo>
                <a:lnTo>
                  <a:pt x="46021" y="19917"/>
                </a:lnTo>
                <a:lnTo>
                  <a:pt x="46021" y="18257"/>
                </a:lnTo>
                <a:lnTo>
                  <a:pt x="47500" y="18499"/>
                </a:lnTo>
                <a:close/>
                <a:moveTo>
                  <a:pt x="51332" y="27944"/>
                </a:moveTo>
                <a:lnTo>
                  <a:pt x="48556" y="27552"/>
                </a:lnTo>
                <a:lnTo>
                  <a:pt x="48556" y="24534"/>
                </a:lnTo>
                <a:cubicBezTo>
                  <a:pt x="48435" y="23719"/>
                  <a:pt x="49099" y="22965"/>
                  <a:pt x="49944" y="22965"/>
                </a:cubicBezTo>
                <a:cubicBezTo>
                  <a:pt x="50789" y="22965"/>
                  <a:pt x="51423" y="23719"/>
                  <a:pt x="51332" y="24534"/>
                </a:cubicBezTo>
                <a:close/>
                <a:moveTo>
                  <a:pt x="51755" y="21034"/>
                </a:moveTo>
                <a:lnTo>
                  <a:pt x="51755" y="19344"/>
                </a:lnTo>
                <a:lnTo>
                  <a:pt x="53294" y="19706"/>
                </a:lnTo>
                <a:lnTo>
                  <a:pt x="53294" y="21396"/>
                </a:lnTo>
                <a:close/>
                <a:moveTo>
                  <a:pt x="55738" y="28427"/>
                </a:moveTo>
                <a:lnTo>
                  <a:pt x="53294" y="28065"/>
                </a:lnTo>
                <a:lnTo>
                  <a:pt x="53294" y="25590"/>
                </a:lnTo>
                <a:cubicBezTo>
                  <a:pt x="53294" y="24776"/>
                  <a:pt x="53837" y="24112"/>
                  <a:pt x="54531" y="24112"/>
                </a:cubicBezTo>
                <a:cubicBezTo>
                  <a:pt x="55195" y="24112"/>
                  <a:pt x="55738" y="24776"/>
                  <a:pt x="55738" y="25590"/>
                </a:cubicBezTo>
                <a:close/>
                <a:moveTo>
                  <a:pt x="56975" y="20581"/>
                </a:moveTo>
                <a:lnTo>
                  <a:pt x="58393" y="21064"/>
                </a:lnTo>
                <a:lnTo>
                  <a:pt x="58393" y="22784"/>
                </a:lnTo>
                <a:lnTo>
                  <a:pt x="56975" y="22301"/>
                </a:lnTo>
                <a:close/>
                <a:moveTo>
                  <a:pt x="60023" y="28880"/>
                </a:moveTo>
                <a:lnTo>
                  <a:pt x="57880" y="28578"/>
                </a:lnTo>
                <a:lnTo>
                  <a:pt x="57880" y="26254"/>
                </a:lnTo>
                <a:cubicBezTo>
                  <a:pt x="57880" y="25500"/>
                  <a:pt x="58363" y="24866"/>
                  <a:pt x="58937" y="24866"/>
                </a:cubicBezTo>
                <a:cubicBezTo>
                  <a:pt x="59540" y="24866"/>
                  <a:pt x="60023" y="25500"/>
                  <a:pt x="60023" y="26254"/>
                </a:cubicBezTo>
                <a:close/>
              </a:path>
            </a:pathLst>
          </a:custGeom>
          <a:solidFill>
            <a:srgbClr val="8AACDD">
              <a:alpha val="83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74"/>
          <p:cNvSpPr/>
          <p:nvPr/>
        </p:nvSpPr>
        <p:spPr>
          <a:xfrm>
            <a:off x="3658594" y="2924442"/>
            <a:ext cx="1153598" cy="1674975"/>
          </a:xfrm>
          <a:custGeom>
            <a:avLst/>
            <a:gdLst/>
            <a:ahLst/>
            <a:cxnLst/>
            <a:rect l="l" t="t" r="r" b="b"/>
            <a:pathLst>
              <a:path w="42400" h="61563" extrusionOk="0">
                <a:moveTo>
                  <a:pt x="28589" y="10631"/>
                </a:moveTo>
                <a:cubicBezTo>
                  <a:pt x="28789" y="10631"/>
                  <a:pt x="28985" y="10759"/>
                  <a:pt x="29001" y="11016"/>
                </a:cubicBezTo>
                <a:lnTo>
                  <a:pt x="29001" y="23358"/>
                </a:lnTo>
                <a:cubicBezTo>
                  <a:pt x="28985" y="23615"/>
                  <a:pt x="28789" y="23743"/>
                  <a:pt x="28589" y="23743"/>
                </a:cubicBezTo>
                <a:cubicBezTo>
                  <a:pt x="28389" y="23743"/>
                  <a:pt x="28186" y="23615"/>
                  <a:pt x="28156" y="23358"/>
                </a:cubicBezTo>
                <a:lnTo>
                  <a:pt x="28156" y="11016"/>
                </a:lnTo>
                <a:cubicBezTo>
                  <a:pt x="28186" y="10759"/>
                  <a:pt x="28389" y="10631"/>
                  <a:pt x="28589" y="10631"/>
                </a:cubicBezTo>
                <a:close/>
                <a:moveTo>
                  <a:pt x="13806" y="10631"/>
                </a:moveTo>
                <a:cubicBezTo>
                  <a:pt x="14010" y="10631"/>
                  <a:pt x="14214" y="10759"/>
                  <a:pt x="14244" y="11016"/>
                </a:cubicBezTo>
                <a:lnTo>
                  <a:pt x="14244" y="23358"/>
                </a:lnTo>
                <a:cubicBezTo>
                  <a:pt x="14214" y="23569"/>
                  <a:pt x="14033" y="23781"/>
                  <a:pt x="13821" y="23781"/>
                </a:cubicBezTo>
                <a:cubicBezTo>
                  <a:pt x="13580" y="23781"/>
                  <a:pt x="13369" y="23599"/>
                  <a:pt x="13369" y="23358"/>
                </a:cubicBezTo>
                <a:lnTo>
                  <a:pt x="13369" y="11016"/>
                </a:lnTo>
                <a:cubicBezTo>
                  <a:pt x="13399" y="10759"/>
                  <a:pt x="13603" y="10631"/>
                  <a:pt x="13806" y="10631"/>
                </a:cubicBezTo>
                <a:close/>
                <a:moveTo>
                  <a:pt x="30389" y="11249"/>
                </a:moveTo>
                <a:cubicBezTo>
                  <a:pt x="30600" y="11249"/>
                  <a:pt x="30811" y="11393"/>
                  <a:pt x="30811" y="11680"/>
                </a:cubicBezTo>
                <a:lnTo>
                  <a:pt x="30811" y="24022"/>
                </a:lnTo>
                <a:cubicBezTo>
                  <a:pt x="30796" y="24294"/>
                  <a:pt x="30577" y="24429"/>
                  <a:pt x="30366" y="24429"/>
                </a:cubicBezTo>
                <a:cubicBezTo>
                  <a:pt x="30155" y="24429"/>
                  <a:pt x="29951" y="24294"/>
                  <a:pt x="29966" y="24022"/>
                </a:cubicBezTo>
                <a:lnTo>
                  <a:pt x="29966" y="11680"/>
                </a:lnTo>
                <a:cubicBezTo>
                  <a:pt x="29966" y="11393"/>
                  <a:pt x="30177" y="11249"/>
                  <a:pt x="30389" y="11249"/>
                </a:cubicBezTo>
                <a:close/>
                <a:moveTo>
                  <a:pt x="12022" y="11272"/>
                </a:moveTo>
                <a:cubicBezTo>
                  <a:pt x="12222" y="11272"/>
                  <a:pt x="12418" y="11408"/>
                  <a:pt x="12433" y="11680"/>
                </a:cubicBezTo>
                <a:lnTo>
                  <a:pt x="12433" y="24022"/>
                </a:lnTo>
                <a:cubicBezTo>
                  <a:pt x="12433" y="24233"/>
                  <a:pt x="12252" y="24444"/>
                  <a:pt x="12011" y="24444"/>
                </a:cubicBezTo>
                <a:cubicBezTo>
                  <a:pt x="11800" y="24444"/>
                  <a:pt x="11588" y="24263"/>
                  <a:pt x="11588" y="24022"/>
                </a:cubicBezTo>
                <a:lnTo>
                  <a:pt x="11588" y="11680"/>
                </a:lnTo>
                <a:cubicBezTo>
                  <a:pt x="11618" y="11408"/>
                  <a:pt x="11822" y="11272"/>
                  <a:pt x="12022" y="11272"/>
                </a:cubicBezTo>
                <a:close/>
                <a:moveTo>
                  <a:pt x="5538" y="18386"/>
                </a:moveTo>
                <a:cubicBezTo>
                  <a:pt x="5726" y="18386"/>
                  <a:pt x="5915" y="18515"/>
                  <a:pt x="5915" y="18771"/>
                </a:cubicBezTo>
                <a:lnTo>
                  <a:pt x="5915" y="29876"/>
                </a:lnTo>
                <a:cubicBezTo>
                  <a:pt x="5915" y="30118"/>
                  <a:pt x="5726" y="30238"/>
                  <a:pt x="5538" y="30238"/>
                </a:cubicBezTo>
                <a:cubicBezTo>
                  <a:pt x="5349" y="30238"/>
                  <a:pt x="5161" y="30118"/>
                  <a:pt x="5161" y="29876"/>
                </a:cubicBezTo>
                <a:lnTo>
                  <a:pt x="5161" y="18771"/>
                </a:lnTo>
                <a:cubicBezTo>
                  <a:pt x="5161" y="18515"/>
                  <a:pt x="5349" y="18386"/>
                  <a:pt x="5538" y="18386"/>
                </a:cubicBezTo>
                <a:close/>
                <a:moveTo>
                  <a:pt x="36831" y="18386"/>
                </a:moveTo>
                <a:cubicBezTo>
                  <a:pt x="37020" y="18386"/>
                  <a:pt x="37209" y="18515"/>
                  <a:pt x="37209" y="18771"/>
                </a:cubicBezTo>
                <a:lnTo>
                  <a:pt x="37209" y="29876"/>
                </a:lnTo>
                <a:cubicBezTo>
                  <a:pt x="37209" y="30118"/>
                  <a:pt x="37020" y="30238"/>
                  <a:pt x="36831" y="30238"/>
                </a:cubicBezTo>
                <a:cubicBezTo>
                  <a:pt x="36643" y="30238"/>
                  <a:pt x="36454" y="30118"/>
                  <a:pt x="36454" y="29876"/>
                </a:cubicBezTo>
                <a:lnTo>
                  <a:pt x="36454" y="18771"/>
                </a:lnTo>
                <a:cubicBezTo>
                  <a:pt x="36454" y="18515"/>
                  <a:pt x="36643" y="18386"/>
                  <a:pt x="36831" y="18386"/>
                </a:cubicBezTo>
                <a:close/>
                <a:moveTo>
                  <a:pt x="3938" y="18990"/>
                </a:moveTo>
                <a:cubicBezTo>
                  <a:pt x="4127" y="18990"/>
                  <a:pt x="4316" y="19118"/>
                  <a:pt x="4316" y="19375"/>
                </a:cubicBezTo>
                <a:lnTo>
                  <a:pt x="4316" y="30450"/>
                </a:lnTo>
                <a:cubicBezTo>
                  <a:pt x="4316" y="30706"/>
                  <a:pt x="4127" y="30834"/>
                  <a:pt x="3938" y="30834"/>
                </a:cubicBezTo>
                <a:cubicBezTo>
                  <a:pt x="3750" y="30834"/>
                  <a:pt x="3561" y="30706"/>
                  <a:pt x="3561" y="30450"/>
                </a:cubicBezTo>
                <a:lnTo>
                  <a:pt x="3561" y="19375"/>
                </a:lnTo>
                <a:cubicBezTo>
                  <a:pt x="3561" y="19118"/>
                  <a:pt x="3750" y="18990"/>
                  <a:pt x="3938" y="18990"/>
                </a:cubicBezTo>
                <a:close/>
                <a:moveTo>
                  <a:pt x="38461" y="18990"/>
                </a:moveTo>
                <a:cubicBezTo>
                  <a:pt x="38650" y="18990"/>
                  <a:pt x="38838" y="19118"/>
                  <a:pt x="38838" y="19375"/>
                </a:cubicBezTo>
                <a:lnTo>
                  <a:pt x="38838" y="30450"/>
                </a:lnTo>
                <a:cubicBezTo>
                  <a:pt x="38838" y="30706"/>
                  <a:pt x="38650" y="30834"/>
                  <a:pt x="38461" y="30834"/>
                </a:cubicBezTo>
                <a:cubicBezTo>
                  <a:pt x="38272" y="30834"/>
                  <a:pt x="38084" y="30706"/>
                  <a:pt x="38084" y="30450"/>
                </a:cubicBezTo>
                <a:lnTo>
                  <a:pt x="38084" y="19375"/>
                </a:lnTo>
                <a:cubicBezTo>
                  <a:pt x="38084" y="19118"/>
                  <a:pt x="38272" y="18990"/>
                  <a:pt x="38461" y="18990"/>
                </a:cubicBezTo>
                <a:close/>
                <a:moveTo>
                  <a:pt x="15240" y="26466"/>
                </a:moveTo>
                <a:cubicBezTo>
                  <a:pt x="15481" y="26466"/>
                  <a:pt x="15662" y="26647"/>
                  <a:pt x="15662" y="26919"/>
                </a:cubicBezTo>
                <a:lnTo>
                  <a:pt x="15662" y="31446"/>
                </a:lnTo>
                <a:cubicBezTo>
                  <a:pt x="15692" y="31747"/>
                  <a:pt x="15466" y="31898"/>
                  <a:pt x="15240" y="31898"/>
                </a:cubicBezTo>
                <a:cubicBezTo>
                  <a:pt x="15013" y="31898"/>
                  <a:pt x="14787" y="31747"/>
                  <a:pt x="14817" y="31446"/>
                </a:cubicBezTo>
                <a:lnTo>
                  <a:pt x="14817" y="26859"/>
                </a:lnTo>
                <a:cubicBezTo>
                  <a:pt x="14817" y="26647"/>
                  <a:pt x="14998" y="26466"/>
                  <a:pt x="15240" y="26466"/>
                </a:cubicBezTo>
                <a:close/>
                <a:moveTo>
                  <a:pt x="27160" y="26466"/>
                </a:moveTo>
                <a:cubicBezTo>
                  <a:pt x="27371" y="26466"/>
                  <a:pt x="27582" y="26678"/>
                  <a:pt x="27582" y="26889"/>
                </a:cubicBezTo>
                <a:lnTo>
                  <a:pt x="27582" y="31446"/>
                </a:lnTo>
                <a:cubicBezTo>
                  <a:pt x="27597" y="31747"/>
                  <a:pt x="27363" y="31898"/>
                  <a:pt x="27133" y="31898"/>
                </a:cubicBezTo>
                <a:cubicBezTo>
                  <a:pt x="26903" y="31898"/>
                  <a:pt x="26677" y="31747"/>
                  <a:pt x="26707" y="31446"/>
                </a:cubicBezTo>
                <a:lnTo>
                  <a:pt x="26737" y="26919"/>
                </a:lnTo>
                <a:cubicBezTo>
                  <a:pt x="26737" y="26678"/>
                  <a:pt x="26918" y="26466"/>
                  <a:pt x="27160" y="26466"/>
                </a:cubicBezTo>
                <a:close/>
                <a:moveTo>
                  <a:pt x="13489" y="27462"/>
                </a:moveTo>
                <a:cubicBezTo>
                  <a:pt x="13731" y="27462"/>
                  <a:pt x="13942" y="27643"/>
                  <a:pt x="13912" y="27885"/>
                </a:cubicBezTo>
                <a:lnTo>
                  <a:pt x="13912" y="32441"/>
                </a:lnTo>
                <a:cubicBezTo>
                  <a:pt x="13897" y="32698"/>
                  <a:pt x="13701" y="32826"/>
                  <a:pt x="13501" y="32826"/>
                </a:cubicBezTo>
                <a:cubicBezTo>
                  <a:pt x="13301" y="32826"/>
                  <a:pt x="13097" y="32698"/>
                  <a:pt x="13067" y="32441"/>
                </a:cubicBezTo>
                <a:lnTo>
                  <a:pt x="13067" y="27885"/>
                </a:lnTo>
                <a:cubicBezTo>
                  <a:pt x="13067" y="27643"/>
                  <a:pt x="13278" y="27462"/>
                  <a:pt x="13489" y="27462"/>
                </a:cubicBezTo>
                <a:close/>
                <a:moveTo>
                  <a:pt x="28910" y="27462"/>
                </a:moveTo>
                <a:cubicBezTo>
                  <a:pt x="29121" y="27462"/>
                  <a:pt x="29302" y="27643"/>
                  <a:pt x="29302" y="27885"/>
                </a:cubicBezTo>
                <a:lnTo>
                  <a:pt x="29302" y="32441"/>
                </a:lnTo>
                <a:cubicBezTo>
                  <a:pt x="29287" y="32698"/>
                  <a:pt x="29091" y="32826"/>
                  <a:pt x="28891" y="32826"/>
                </a:cubicBezTo>
                <a:cubicBezTo>
                  <a:pt x="28691" y="32826"/>
                  <a:pt x="28487" y="32698"/>
                  <a:pt x="28457" y="32441"/>
                </a:cubicBezTo>
                <a:lnTo>
                  <a:pt x="28457" y="27885"/>
                </a:lnTo>
                <a:cubicBezTo>
                  <a:pt x="28457" y="27643"/>
                  <a:pt x="28669" y="27462"/>
                  <a:pt x="28910" y="27462"/>
                </a:cubicBezTo>
                <a:close/>
                <a:moveTo>
                  <a:pt x="11769" y="28458"/>
                </a:moveTo>
                <a:cubicBezTo>
                  <a:pt x="12011" y="28458"/>
                  <a:pt x="12222" y="28669"/>
                  <a:pt x="12222" y="28911"/>
                </a:cubicBezTo>
                <a:lnTo>
                  <a:pt x="12222" y="33467"/>
                </a:lnTo>
                <a:cubicBezTo>
                  <a:pt x="12192" y="33724"/>
                  <a:pt x="11988" y="33852"/>
                  <a:pt x="11784" y="33852"/>
                </a:cubicBezTo>
                <a:cubicBezTo>
                  <a:pt x="11581" y="33852"/>
                  <a:pt x="11377" y="33724"/>
                  <a:pt x="11347" y="33467"/>
                </a:cubicBezTo>
                <a:lnTo>
                  <a:pt x="11347" y="28880"/>
                </a:lnTo>
                <a:cubicBezTo>
                  <a:pt x="11377" y="28639"/>
                  <a:pt x="11558" y="28458"/>
                  <a:pt x="11769" y="28458"/>
                </a:cubicBezTo>
                <a:close/>
                <a:moveTo>
                  <a:pt x="30600" y="28458"/>
                </a:moveTo>
                <a:cubicBezTo>
                  <a:pt x="30841" y="28458"/>
                  <a:pt x="31022" y="28639"/>
                  <a:pt x="31022" y="28880"/>
                </a:cubicBezTo>
                <a:lnTo>
                  <a:pt x="31022" y="33467"/>
                </a:lnTo>
                <a:cubicBezTo>
                  <a:pt x="31007" y="33724"/>
                  <a:pt x="30811" y="33852"/>
                  <a:pt x="30611" y="33852"/>
                </a:cubicBezTo>
                <a:cubicBezTo>
                  <a:pt x="30411" y="33852"/>
                  <a:pt x="30208" y="33724"/>
                  <a:pt x="30177" y="33467"/>
                </a:cubicBezTo>
                <a:lnTo>
                  <a:pt x="30177" y="28911"/>
                </a:lnTo>
                <a:cubicBezTo>
                  <a:pt x="30177" y="28669"/>
                  <a:pt x="30389" y="28458"/>
                  <a:pt x="30600" y="28458"/>
                </a:cubicBezTo>
                <a:close/>
                <a:moveTo>
                  <a:pt x="10049" y="29484"/>
                </a:moveTo>
                <a:cubicBezTo>
                  <a:pt x="10261" y="29484"/>
                  <a:pt x="10472" y="29665"/>
                  <a:pt x="10472" y="29906"/>
                </a:cubicBezTo>
                <a:lnTo>
                  <a:pt x="10472" y="34463"/>
                </a:lnTo>
                <a:cubicBezTo>
                  <a:pt x="10457" y="34720"/>
                  <a:pt x="10261" y="34848"/>
                  <a:pt x="10061" y="34848"/>
                </a:cubicBezTo>
                <a:cubicBezTo>
                  <a:pt x="9861" y="34848"/>
                  <a:pt x="9657" y="34720"/>
                  <a:pt x="9627" y="34463"/>
                </a:cubicBezTo>
                <a:lnTo>
                  <a:pt x="9627" y="29876"/>
                </a:lnTo>
                <a:cubicBezTo>
                  <a:pt x="9627" y="29665"/>
                  <a:pt x="9808" y="29484"/>
                  <a:pt x="10049" y="29484"/>
                </a:cubicBezTo>
                <a:close/>
                <a:moveTo>
                  <a:pt x="32350" y="29484"/>
                </a:moveTo>
                <a:cubicBezTo>
                  <a:pt x="32561" y="29484"/>
                  <a:pt x="32742" y="29665"/>
                  <a:pt x="32742" y="29876"/>
                </a:cubicBezTo>
                <a:lnTo>
                  <a:pt x="32773" y="34463"/>
                </a:lnTo>
                <a:cubicBezTo>
                  <a:pt x="32742" y="34720"/>
                  <a:pt x="32539" y="34848"/>
                  <a:pt x="32339" y="34848"/>
                </a:cubicBezTo>
                <a:cubicBezTo>
                  <a:pt x="32139" y="34848"/>
                  <a:pt x="31943" y="34720"/>
                  <a:pt x="31928" y="34463"/>
                </a:cubicBezTo>
                <a:lnTo>
                  <a:pt x="31928" y="29906"/>
                </a:lnTo>
                <a:cubicBezTo>
                  <a:pt x="31898" y="29665"/>
                  <a:pt x="32109" y="29484"/>
                  <a:pt x="32350" y="29484"/>
                </a:cubicBezTo>
                <a:close/>
                <a:moveTo>
                  <a:pt x="6851" y="32653"/>
                </a:moveTo>
                <a:cubicBezTo>
                  <a:pt x="7062" y="32653"/>
                  <a:pt x="7213" y="32834"/>
                  <a:pt x="7213" y="33045"/>
                </a:cubicBezTo>
                <a:lnTo>
                  <a:pt x="7213" y="37149"/>
                </a:lnTo>
                <a:cubicBezTo>
                  <a:pt x="7213" y="37390"/>
                  <a:pt x="7024" y="37511"/>
                  <a:pt x="6835" y="37511"/>
                </a:cubicBezTo>
                <a:cubicBezTo>
                  <a:pt x="6647" y="37511"/>
                  <a:pt x="6458" y="37390"/>
                  <a:pt x="6458" y="37149"/>
                </a:cubicBezTo>
                <a:lnTo>
                  <a:pt x="6458" y="33045"/>
                </a:lnTo>
                <a:cubicBezTo>
                  <a:pt x="6458" y="32834"/>
                  <a:pt x="6639" y="32653"/>
                  <a:pt x="6851" y="32653"/>
                </a:cubicBezTo>
                <a:close/>
                <a:moveTo>
                  <a:pt x="35579" y="32653"/>
                </a:moveTo>
                <a:cubicBezTo>
                  <a:pt x="35760" y="32653"/>
                  <a:pt x="35941" y="32834"/>
                  <a:pt x="35941" y="33045"/>
                </a:cubicBezTo>
                <a:lnTo>
                  <a:pt x="35941" y="37149"/>
                </a:lnTo>
                <a:cubicBezTo>
                  <a:pt x="35941" y="37406"/>
                  <a:pt x="35753" y="37534"/>
                  <a:pt x="35564" y="37534"/>
                </a:cubicBezTo>
                <a:cubicBezTo>
                  <a:pt x="35375" y="37534"/>
                  <a:pt x="35187" y="37406"/>
                  <a:pt x="35187" y="37149"/>
                </a:cubicBezTo>
                <a:lnTo>
                  <a:pt x="35187" y="33045"/>
                </a:lnTo>
                <a:cubicBezTo>
                  <a:pt x="35187" y="32834"/>
                  <a:pt x="35368" y="32653"/>
                  <a:pt x="35579" y="32653"/>
                </a:cubicBezTo>
                <a:close/>
                <a:moveTo>
                  <a:pt x="5281" y="33558"/>
                </a:moveTo>
                <a:cubicBezTo>
                  <a:pt x="5493" y="33558"/>
                  <a:pt x="5674" y="33739"/>
                  <a:pt x="5674" y="33950"/>
                </a:cubicBezTo>
                <a:lnTo>
                  <a:pt x="5674" y="38054"/>
                </a:lnTo>
                <a:cubicBezTo>
                  <a:pt x="5674" y="38296"/>
                  <a:pt x="5485" y="38416"/>
                  <a:pt x="5296" y="38416"/>
                </a:cubicBezTo>
                <a:cubicBezTo>
                  <a:pt x="5108" y="38416"/>
                  <a:pt x="4919" y="38296"/>
                  <a:pt x="4919" y="38054"/>
                </a:cubicBezTo>
                <a:lnTo>
                  <a:pt x="4919" y="33950"/>
                </a:lnTo>
                <a:cubicBezTo>
                  <a:pt x="4919" y="33739"/>
                  <a:pt x="5070" y="33558"/>
                  <a:pt x="5281" y="33558"/>
                </a:cubicBezTo>
                <a:close/>
                <a:moveTo>
                  <a:pt x="37118" y="33558"/>
                </a:moveTo>
                <a:cubicBezTo>
                  <a:pt x="37329" y="33558"/>
                  <a:pt x="37510" y="33739"/>
                  <a:pt x="37510" y="33950"/>
                </a:cubicBezTo>
                <a:lnTo>
                  <a:pt x="37510" y="38054"/>
                </a:lnTo>
                <a:cubicBezTo>
                  <a:pt x="37510" y="38311"/>
                  <a:pt x="37322" y="38439"/>
                  <a:pt x="37133" y="38439"/>
                </a:cubicBezTo>
                <a:cubicBezTo>
                  <a:pt x="36945" y="38439"/>
                  <a:pt x="36756" y="38311"/>
                  <a:pt x="36756" y="38054"/>
                </a:cubicBezTo>
                <a:lnTo>
                  <a:pt x="36756" y="33950"/>
                </a:lnTo>
                <a:cubicBezTo>
                  <a:pt x="36756" y="33739"/>
                  <a:pt x="36907" y="33558"/>
                  <a:pt x="37118" y="33558"/>
                </a:cubicBezTo>
                <a:close/>
                <a:moveTo>
                  <a:pt x="3742" y="34463"/>
                </a:moveTo>
                <a:cubicBezTo>
                  <a:pt x="3954" y="34463"/>
                  <a:pt x="4104" y="34614"/>
                  <a:pt x="4104" y="34825"/>
                </a:cubicBezTo>
                <a:lnTo>
                  <a:pt x="4104" y="38960"/>
                </a:lnTo>
                <a:cubicBezTo>
                  <a:pt x="4104" y="39201"/>
                  <a:pt x="3916" y="39322"/>
                  <a:pt x="3727" y="39322"/>
                </a:cubicBezTo>
                <a:cubicBezTo>
                  <a:pt x="3539" y="39322"/>
                  <a:pt x="3350" y="39201"/>
                  <a:pt x="3350" y="38960"/>
                </a:cubicBezTo>
                <a:lnTo>
                  <a:pt x="3350" y="34825"/>
                </a:lnTo>
                <a:cubicBezTo>
                  <a:pt x="3350" y="34614"/>
                  <a:pt x="3531" y="34463"/>
                  <a:pt x="3742" y="34463"/>
                </a:cubicBezTo>
                <a:close/>
                <a:moveTo>
                  <a:pt x="38687" y="34463"/>
                </a:moveTo>
                <a:cubicBezTo>
                  <a:pt x="38868" y="34463"/>
                  <a:pt x="39049" y="34644"/>
                  <a:pt x="39049" y="34856"/>
                </a:cubicBezTo>
                <a:lnTo>
                  <a:pt x="39049" y="38960"/>
                </a:lnTo>
                <a:cubicBezTo>
                  <a:pt x="39049" y="39216"/>
                  <a:pt x="38861" y="39344"/>
                  <a:pt x="38672" y="39344"/>
                </a:cubicBezTo>
                <a:cubicBezTo>
                  <a:pt x="38484" y="39344"/>
                  <a:pt x="38295" y="39216"/>
                  <a:pt x="38295" y="38960"/>
                </a:cubicBezTo>
                <a:lnTo>
                  <a:pt x="38295" y="34856"/>
                </a:lnTo>
                <a:cubicBezTo>
                  <a:pt x="38295" y="34644"/>
                  <a:pt x="38476" y="34463"/>
                  <a:pt x="38687" y="34463"/>
                </a:cubicBezTo>
                <a:close/>
                <a:moveTo>
                  <a:pt x="2173" y="35369"/>
                </a:moveTo>
                <a:cubicBezTo>
                  <a:pt x="2384" y="35369"/>
                  <a:pt x="2565" y="35519"/>
                  <a:pt x="2565" y="35731"/>
                </a:cubicBezTo>
                <a:lnTo>
                  <a:pt x="2565" y="39865"/>
                </a:lnTo>
                <a:cubicBezTo>
                  <a:pt x="2565" y="40106"/>
                  <a:pt x="2377" y="40227"/>
                  <a:pt x="2188" y="40227"/>
                </a:cubicBezTo>
                <a:cubicBezTo>
                  <a:pt x="2000" y="40227"/>
                  <a:pt x="1811" y="40106"/>
                  <a:pt x="1811" y="39865"/>
                </a:cubicBezTo>
                <a:lnTo>
                  <a:pt x="1811" y="35731"/>
                </a:lnTo>
                <a:cubicBezTo>
                  <a:pt x="1811" y="35519"/>
                  <a:pt x="1962" y="35369"/>
                  <a:pt x="2173" y="35369"/>
                </a:cubicBezTo>
                <a:close/>
                <a:moveTo>
                  <a:pt x="40226" y="35369"/>
                </a:moveTo>
                <a:cubicBezTo>
                  <a:pt x="40438" y="35369"/>
                  <a:pt x="40619" y="35550"/>
                  <a:pt x="40619" y="35761"/>
                </a:cubicBezTo>
                <a:lnTo>
                  <a:pt x="40619" y="39865"/>
                </a:lnTo>
                <a:cubicBezTo>
                  <a:pt x="40619" y="40121"/>
                  <a:pt x="40430" y="40250"/>
                  <a:pt x="40241" y="40250"/>
                </a:cubicBezTo>
                <a:cubicBezTo>
                  <a:pt x="40053" y="40250"/>
                  <a:pt x="39864" y="40121"/>
                  <a:pt x="39864" y="39865"/>
                </a:cubicBezTo>
                <a:lnTo>
                  <a:pt x="39864" y="35761"/>
                </a:lnTo>
                <a:cubicBezTo>
                  <a:pt x="39864" y="35550"/>
                  <a:pt x="40015" y="35369"/>
                  <a:pt x="40226" y="35369"/>
                </a:cubicBezTo>
                <a:close/>
                <a:moveTo>
                  <a:pt x="11950" y="1"/>
                </a:moveTo>
                <a:cubicBezTo>
                  <a:pt x="11075" y="1"/>
                  <a:pt x="10351" y="725"/>
                  <a:pt x="10351" y="1631"/>
                </a:cubicBezTo>
                <a:lnTo>
                  <a:pt x="10351" y="1781"/>
                </a:lnTo>
                <a:cubicBezTo>
                  <a:pt x="10351" y="2355"/>
                  <a:pt x="10653" y="2898"/>
                  <a:pt x="11166" y="3170"/>
                </a:cubicBezTo>
                <a:cubicBezTo>
                  <a:pt x="10411" y="7968"/>
                  <a:pt x="9898" y="12766"/>
                  <a:pt x="9476" y="17564"/>
                </a:cubicBezTo>
                <a:cubicBezTo>
                  <a:pt x="9053" y="22000"/>
                  <a:pt x="8721" y="26436"/>
                  <a:pt x="8450" y="30842"/>
                </a:cubicBezTo>
                <a:cubicBezTo>
                  <a:pt x="8269" y="27885"/>
                  <a:pt x="8027" y="24927"/>
                  <a:pt x="7756" y="21970"/>
                </a:cubicBezTo>
                <a:cubicBezTo>
                  <a:pt x="7364" y="17685"/>
                  <a:pt x="6881" y="13400"/>
                  <a:pt x="6247" y="9084"/>
                </a:cubicBezTo>
                <a:cubicBezTo>
                  <a:pt x="7897" y="8554"/>
                  <a:pt x="7476" y="6153"/>
                  <a:pt x="5797" y="6153"/>
                </a:cubicBezTo>
                <a:cubicBezTo>
                  <a:pt x="5756" y="6153"/>
                  <a:pt x="5715" y="6154"/>
                  <a:pt x="5674" y="6157"/>
                </a:cubicBezTo>
                <a:lnTo>
                  <a:pt x="3772" y="6157"/>
                </a:lnTo>
                <a:cubicBezTo>
                  <a:pt x="3740" y="6155"/>
                  <a:pt x="3709" y="6155"/>
                  <a:pt x="3677" y="6155"/>
                </a:cubicBezTo>
                <a:cubicBezTo>
                  <a:pt x="2005" y="6155"/>
                  <a:pt x="1569" y="8492"/>
                  <a:pt x="3169" y="9084"/>
                </a:cubicBezTo>
                <a:cubicBezTo>
                  <a:pt x="2505" y="13369"/>
                  <a:pt x="2022" y="17685"/>
                  <a:pt x="1630" y="21970"/>
                </a:cubicBezTo>
                <a:cubicBezTo>
                  <a:pt x="1238" y="26346"/>
                  <a:pt x="906" y="30691"/>
                  <a:pt x="664" y="35067"/>
                </a:cubicBezTo>
                <a:cubicBezTo>
                  <a:pt x="423" y="39412"/>
                  <a:pt x="242" y="43788"/>
                  <a:pt x="121" y="48164"/>
                </a:cubicBezTo>
                <a:cubicBezTo>
                  <a:pt x="30" y="52509"/>
                  <a:pt x="0" y="56885"/>
                  <a:pt x="181" y="61261"/>
                </a:cubicBezTo>
                <a:lnTo>
                  <a:pt x="10562" y="61261"/>
                </a:lnTo>
                <a:lnTo>
                  <a:pt x="10532" y="61381"/>
                </a:lnTo>
                <a:lnTo>
                  <a:pt x="20249" y="61562"/>
                </a:lnTo>
                <a:lnTo>
                  <a:pt x="20340" y="61562"/>
                </a:lnTo>
                <a:lnTo>
                  <a:pt x="30027" y="61381"/>
                </a:lnTo>
                <a:lnTo>
                  <a:pt x="29996" y="61261"/>
                </a:lnTo>
                <a:lnTo>
                  <a:pt x="42218" y="61261"/>
                </a:lnTo>
                <a:cubicBezTo>
                  <a:pt x="42399" y="56885"/>
                  <a:pt x="42369" y="52509"/>
                  <a:pt x="42278" y="48164"/>
                </a:cubicBezTo>
                <a:cubicBezTo>
                  <a:pt x="42158" y="43788"/>
                  <a:pt x="41977" y="39442"/>
                  <a:pt x="41735" y="35067"/>
                </a:cubicBezTo>
                <a:cubicBezTo>
                  <a:pt x="41464" y="30691"/>
                  <a:pt x="41132" y="26315"/>
                  <a:pt x="40739" y="21970"/>
                </a:cubicBezTo>
                <a:cubicBezTo>
                  <a:pt x="40347" y="17655"/>
                  <a:pt x="39894" y="13369"/>
                  <a:pt x="39231" y="9084"/>
                </a:cubicBezTo>
                <a:cubicBezTo>
                  <a:pt x="40821" y="8495"/>
                  <a:pt x="40399" y="6153"/>
                  <a:pt x="38751" y="6153"/>
                </a:cubicBezTo>
                <a:cubicBezTo>
                  <a:pt x="38710" y="6153"/>
                  <a:pt x="38669" y="6154"/>
                  <a:pt x="38627" y="6157"/>
                </a:cubicBezTo>
                <a:lnTo>
                  <a:pt x="36726" y="6157"/>
                </a:lnTo>
                <a:cubicBezTo>
                  <a:pt x="36685" y="6154"/>
                  <a:pt x="36644" y="6153"/>
                  <a:pt x="36604" y="6153"/>
                </a:cubicBezTo>
                <a:cubicBezTo>
                  <a:pt x="34924" y="6153"/>
                  <a:pt x="34502" y="8584"/>
                  <a:pt x="36183" y="9114"/>
                </a:cubicBezTo>
                <a:cubicBezTo>
                  <a:pt x="35519" y="13400"/>
                  <a:pt x="35036" y="17685"/>
                  <a:pt x="34674" y="21970"/>
                </a:cubicBezTo>
                <a:cubicBezTo>
                  <a:pt x="34402" y="24927"/>
                  <a:pt x="34161" y="27885"/>
                  <a:pt x="33950" y="30842"/>
                </a:cubicBezTo>
                <a:cubicBezTo>
                  <a:pt x="33678" y="26436"/>
                  <a:pt x="33346" y="22000"/>
                  <a:pt x="32954" y="17564"/>
                </a:cubicBezTo>
                <a:cubicBezTo>
                  <a:pt x="32501" y="12766"/>
                  <a:pt x="31988" y="7968"/>
                  <a:pt x="31264" y="3170"/>
                </a:cubicBezTo>
                <a:cubicBezTo>
                  <a:pt x="31747" y="2898"/>
                  <a:pt x="32079" y="2355"/>
                  <a:pt x="32079" y="1781"/>
                </a:cubicBezTo>
                <a:lnTo>
                  <a:pt x="32079" y="1631"/>
                </a:lnTo>
                <a:cubicBezTo>
                  <a:pt x="32079" y="725"/>
                  <a:pt x="31354" y="1"/>
                  <a:pt x="30449" y="1"/>
                </a:cubicBezTo>
                <a:lnTo>
                  <a:pt x="28638" y="1"/>
                </a:lnTo>
                <a:cubicBezTo>
                  <a:pt x="27763" y="1"/>
                  <a:pt x="27039" y="725"/>
                  <a:pt x="27039" y="1631"/>
                </a:cubicBezTo>
                <a:lnTo>
                  <a:pt x="27039" y="1781"/>
                </a:lnTo>
                <a:cubicBezTo>
                  <a:pt x="27039" y="2355"/>
                  <a:pt x="27341" y="2898"/>
                  <a:pt x="27854" y="3200"/>
                </a:cubicBezTo>
                <a:cubicBezTo>
                  <a:pt x="27099" y="7998"/>
                  <a:pt x="26586" y="12796"/>
                  <a:pt x="26134" y="17594"/>
                </a:cubicBezTo>
                <a:cubicBezTo>
                  <a:pt x="25681" y="22392"/>
                  <a:pt x="25349" y="27281"/>
                  <a:pt x="25047" y="32140"/>
                </a:cubicBezTo>
                <a:cubicBezTo>
                  <a:pt x="24806" y="36395"/>
                  <a:pt x="24625" y="40650"/>
                  <a:pt x="24504" y="44905"/>
                </a:cubicBezTo>
                <a:lnTo>
                  <a:pt x="22875" y="40016"/>
                </a:lnTo>
                <a:cubicBezTo>
                  <a:pt x="22875" y="40016"/>
                  <a:pt x="24474" y="37964"/>
                  <a:pt x="21939" y="35519"/>
                </a:cubicBezTo>
                <a:lnTo>
                  <a:pt x="21939" y="34493"/>
                </a:lnTo>
                <a:cubicBezTo>
                  <a:pt x="21939" y="34493"/>
                  <a:pt x="23720" y="33075"/>
                  <a:pt x="21849" y="31838"/>
                </a:cubicBezTo>
                <a:lnTo>
                  <a:pt x="21849" y="29031"/>
                </a:lnTo>
                <a:cubicBezTo>
                  <a:pt x="21849" y="29031"/>
                  <a:pt x="24564" y="26406"/>
                  <a:pt x="21637" y="24444"/>
                </a:cubicBezTo>
                <a:lnTo>
                  <a:pt x="21637" y="23237"/>
                </a:lnTo>
                <a:cubicBezTo>
                  <a:pt x="21637" y="23237"/>
                  <a:pt x="23025" y="21306"/>
                  <a:pt x="20340" y="20823"/>
                </a:cubicBezTo>
                <a:lnTo>
                  <a:pt x="20340" y="20793"/>
                </a:lnTo>
                <a:lnTo>
                  <a:pt x="20249" y="20793"/>
                </a:lnTo>
                <a:lnTo>
                  <a:pt x="20249" y="20823"/>
                </a:lnTo>
                <a:cubicBezTo>
                  <a:pt x="17533" y="21306"/>
                  <a:pt x="18921" y="23237"/>
                  <a:pt x="18921" y="23237"/>
                </a:cubicBezTo>
                <a:lnTo>
                  <a:pt x="18921" y="24444"/>
                </a:lnTo>
                <a:cubicBezTo>
                  <a:pt x="15994" y="26406"/>
                  <a:pt x="18740" y="29031"/>
                  <a:pt x="18740" y="29031"/>
                </a:cubicBezTo>
                <a:lnTo>
                  <a:pt x="18740" y="31838"/>
                </a:lnTo>
                <a:cubicBezTo>
                  <a:pt x="16839" y="33075"/>
                  <a:pt x="18650" y="34493"/>
                  <a:pt x="18650" y="34493"/>
                </a:cubicBezTo>
                <a:lnTo>
                  <a:pt x="18650" y="35519"/>
                </a:lnTo>
                <a:cubicBezTo>
                  <a:pt x="18197" y="35912"/>
                  <a:pt x="17865" y="36364"/>
                  <a:pt x="17594" y="36877"/>
                </a:cubicBezTo>
                <a:cubicBezTo>
                  <a:pt x="17503" y="35278"/>
                  <a:pt x="17413" y="33709"/>
                  <a:pt x="17352" y="32109"/>
                </a:cubicBezTo>
                <a:cubicBezTo>
                  <a:pt x="17050" y="27281"/>
                  <a:pt x="16688" y="22423"/>
                  <a:pt x="16266" y="17564"/>
                </a:cubicBezTo>
                <a:cubicBezTo>
                  <a:pt x="15813" y="12766"/>
                  <a:pt x="15300" y="7968"/>
                  <a:pt x="14546" y="3170"/>
                </a:cubicBezTo>
                <a:cubicBezTo>
                  <a:pt x="15059" y="2868"/>
                  <a:pt x="15360" y="2325"/>
                  <a:pt x="15360" y="1751"/>
                </a:cubicBezTo>
                <a:lnTo>
                  <a:pt x="15360" y="1631"/>
                </a:lnTo>
                <a:cubicBezTo>
                  <a:pt x="15360" y="725"/>
                  <a:pt x="14636" y="1"/>
                  <a:pt x="13761" y="1"/>
                </a:cubicBezTo>
                <a:close/>
              </a:path>
            </a:pathLst>
          </a:custGeom>
          <a:solidFill>
            <a:srgbClr val="E06666">
              <a:alpha val="7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74"/>
          <p:cNvSpPr/>
          <p:nvPr/>
        </p:nvSpPr>
        <p:spPr>
          <a:xfrm>
            <a:off x="933475" y="3371080"/>
            <a:ext cx="2150345" cy="1228310"/>
          </a:xfrm>
          <a:custGeom>
            <a:avLst/>
            <a:gdLst/>
            <a:ahLst/>
            <a:cxnLst/>
            <a:rect l="l" t="t" r="r" b="b"/>
            <a:pathLst>
              <a:path w="79035" h="45146" extrusionOk="0">
                <a:moveTo>
                  <a:pt x="78703" y="31355"/>
                </a:moveTo>
                <a:lnTo>
                  <a:pt x="77767" y="31355"/>
                </a:lnTo>
                <a:lnTo>
                  <a:pt x="77616" y="20521"/>
                </a:lnTo>
                <a:cubicBezTo>
                  <a:pt x="77616" y="19978"/>
                  <a:pt x="78069" y="19525"/>
                  <a:pt x="78612" y="19525"/>
                </a:cubicBezTo>
                <a:lnTo>
                  <a:pt x="78703" y="19525"/>
                </a:lnTo>
                <a:cubicBezTo>
                  <a:pt x="78884" y="19525"/>
                  <a:pt x="79035" y="19344"/>
                  <a:pt x="79004" y="19163"/>
                </a:cubicBezTo>
                <a:cubicBezTo>
                  <a:pt x="78974" y="19012"/>
                  <a:pt x="78853" y="18922"/>
                  <a:pt x="78703" y="18922"/>
                </a:cubicBezTo>
                <a:lnTo>
                  <a:pt x="77616" y="18922"/>
                </a:lnTo>
                <a:lnTo>
                  <a:pt x="77465" y="8511"/>
                </a:lnTo>
                <a:cubicBezTo>
                  <a:pt x="77465" y="8300"/>
                  <a:pt x="77616" y="8149"/>
                  <a:pt x="77827" y="8149"/>
                </a:cubicBezTo>
                <a:cubicBezTo>
                  <a:pt x="77978" y="8149"/>
                  <a:pt x="78099" y="8058"/>
                  <a:pt x="78159" y="7907"/>
                </a:cubicBezTo>
                <a:cubicBezTo>
                  <a:pt x="78190" y="7726"/>
                  <a:pt x="78039" y="7545"/>
                  <a:pt x="77858" y="7545"/>
                </a:cubicBezTo>
                <a:lnTo>
                  <a:pt x="77465" y="7545"/>
                </a:lnTo>
                <a:lnTo>
                  <a:pt x="77405" y="3984"/>
                </a:lnTo>
                <a:lnTo>
                  <a:pt x="77858" y="3984"/>
                </a:lnTo>
                <a:cubicBezTo>
                  <a:pt x="78280" y="4014"/>
                  <a:pt x="78280" y="3320"/>
                  <a:pt x="77858" y="3381"/>
                </a:cubicBezTo>
                <a:lnTo>
                  <a:pt x="77375" y="3381"/>
                </a:lnTo>
                <a:cubicBezTo>
                  <a:pt x="77375" y="2687"/>
                  <a:pt x="76952" y="2083"/>
                  <a:pt x="76288" y="1872"/>
                </a:cubicBezTo>
                <a:cubicBezTo>
                  <a:pt x="76198" y="1842"/>
                  <a:pt x="76077" y="1811"/>
                  <a:pt x="75987" y="1811"/>
                </a:cubicBezTo>
                <a:lnTo>
                  <a:pt x="75836" y="61"/>
                </a:lnTo>
                <a:cubicBezTo>
                  <a:pt x="75836" y="61"/>
                  <a:pt x="75806" y="31"/>
                  <a:pt x="75775" y="31"/>
                </a:cubicBezTo>
                <a:cubicBezTo>
                  <a:pt x="75745" y="31"/>
                  <a:pt x="75745" y="31"/>
                  <a:pt x="75745" y="61"/>
                </a:cubicBezTo>
                <a:lnTo>
                  <a:pt x="75594" y="1811"/>
                </a:lnTo>
                <a:lnTo>
                  <a:pt x="75594" y="1811"/>
                </a:lnTo>
                <a:cubicBezTo>
                  <a:pt x="74780" y="1902"/>
                  <a:pt x="74176" y="2566"/>
                  <a:pt x="74176" y="3381"/>
                </a:cubicBezTo>
                <a:lnTo>
                  <a:pt x="73723" y="3381"/>
                </a:lnTo>
                <a:cubicBezTo>
                  <a:pt x="73572" y="3381"/>
                  <a:pt x="73422" y="3501"/>
                  <a:pt x="73422" y="3652"/>
                </a:cubicBezTo>
                <a:cubicBezTo>
                  <a:pt x="73391" y="3833"/>
                  <a:pt x="73542" y="3954"/>
                  <a:pt x="73693" y="3954"/>
                </a:cubicBezTo>
                <a:lnTo>
                  <a:pt x="74176" y="3954"/>
                </a:lnTo>
                <a:lnTo>
                  <a:pt x="74116" y="7515"/>
                </a:lnTo>
                <a:lnTo>
                  <a:pt x="73754" y="7515"/>
                </a:lnTo>
                <a:cubicBezTo>
                  <a:pt x="73572" y="7515"/>
                  <a:pt x="73452" y="7636"/>
                  <a:pt x="73452" y="7817"/>
                </a:cubicBezTo>
                <a:cubicBezTo>
                  <a:pt x="73422" y="7968"/>
                  <a:pt x="73572" y="8118"/>
                  <a:pt x="73723" y="8118"/>
                </a:cubicBezTo>
                <a:lnTo>
                  <a:pt x="73723" y="8118"/>
                </a:lnTo>
                <a:cubicBezTo>
                  <a:pt x="73935" y="8118"/>
                  <a:pt x="74116" y="8300"/>
                  <a:pt x="74116" y="8511"/>
                </a:cubicBezTo>
                <a:lnTo>
                  <a:pt x="73965" y="18892"/>
                </a:lnTo>
                <a:lnTo>
                  <a:pt x="72969" y="18892"/>
                </a:lnTo>
                <a:cubicBezTo>
                  <a:pt x="72818" y="18892"/>
                  <a:pt x="72697" y="19012"/>
                  <a:pt x="72667" y="19133"/>
                </a:cubicBezTo>
                <a:cubicBezTo>
                  <a:pt x="72637" y="19344"/>
                  <a:pt x="72758" y="19495"/>
                  <a:pt x="72939" y="19495"/>
                </a:cubicBezTo>
                <a:cubicBezTo>
                  <a:pt x="73512" y="19495"/>
                  <a:pt x="73965" y="19948"/>
                  <a:pt x="73935" y="20521"/>
                </a:cubicBezTo>
                <a:lnTo>
                  <a:pt x="73784" y="31325"/>
                </a:lnTo>
                <a:lnTo>
                  <a:pt x="72969" y="31325"/>
                </a:lnTo>
                <a:cubicBezTo>
                  <a:pt x="72818" y="31325"/>
                  <a:pt x="72667" y="31445"/>
                  <a:pt x="72667" y="31596"/>
                </a:cubicBezTo>
                <a:cubicBezTo>
                  <a:pt x="72637" y="31777"/>
                  <a:pt x="72788" y="31928"/>
                  <a:pt x="72939" y="31928"/>
                </a:cubicBezTo>
                <a:lnTo>
                  <a:pt x="73090" y="31928"/>
                </a:lnTo>
                <a:cubicBezTo>
                  <a:pt x="73422" y="31928"/>
                  <a:pt x="73693" y="32170"/>
                  <a:pt x="73754" y="32471"/>
                </a:cubicBezTo>
                <a:lnTo>
                  <a:pt x="63795" y="32471"/>
                </a:lnTo>
                <a:lnTo>
                  <a:pt x="63795" y="30812"/>
                </a:lnTo>
                <a:cubicBezTo>
                  <a:pt x="64670" y="28277"/>
                  <a:pt x="63674" y="25470"/>
                  <a:pt x="61381" y="24052"/>
                </a:cubicBezTo>
                <a:cubicBezTo>
                  <a:pt x="60536" y="23539"/>
                  <a:pt x="59721" y="22905"/>
                  <a:pt x="59027" y="22211"/>
                </a:cubicBezTo>
                <a:lnTo>
                  <a:pt x="58574" y="21728"/>
                </a:lnTo>
                <a:lnTo>
                  <a:pt x="58424" y="18560"/>
                </a:lnTo>
                <a:cubicBezTo>
                  <a:pt x="58424" y="18560"/>
                  <a:pt x="58393" y="18530"/>
                  <a:pt x="58363" y="18530"/>
                </a:cubicBezTo>
                <a:cubicBezTo>
                  <a:pt x="58333" y="18530"/>
                  <a:pt x="58333" y="18560"/>
                  <a:pt x="58333" y="18560"/>
                </a:cubicBezTo>
                <a:lnTo>
                  <a:pt x="58182" y="21728"/>
                </a:lnTo>
                <a:lnTo>
                  <a:pt x="57699" y="22211"/>
                </a:lnTo>
                <a:cubicBezTo>
                  <a:pt x="57005" y="22935"/>
                  <a:pt x="56221" y="23539"/>
                  <a:pt x="55376" y="24052"/>
                </a:cubicBezTo>
                <a:cubicBezTo>
                  <a:pt x="53052" y="25470"/>
                  <a:pt x="52056" y="28337"/>
                  <a:pt x="52961" y="30872"/>
                </a:cubicBezTo>
                <a:lnTo>
                  <a:pt x="53022" y="30872"/>
                </a:lnTo>
                <a:lnTo>
                  <a:pt x="53022" y="32471"/>
                </a:lnTo>
                <a:lnTo>
                  <a:pt x="50004" y="32471"/>
                </a:lnTo>
                <a:lnTo>
                  <a:pt x="50004" y="21034"/>
                </a:lnTo>
                <a:cubicBezTo>
                  <a:pt x="50004" y="20944"/>
                  <a:pt x="50064" y="20491"/>
                  <a:pt x="50155" y="20491"/>
                </a:cubicBezTo>
                <a:cubicBezTo>
                  <a:pt x="50276" y="20491"/>
                  <a:pt x="50396" y="20370"/>
                  <a:pt x="50396" y="20219"/>
                </a:cubicBezTo>
                <a:cubicBezTo>
                  <a:pt x="50366" y="20099"/>
                  <a:pt x="50276" y="19978"/>
                  <a:pt x="50125" y="19978"/>
                </a:cubicBezTo>
                <a:lnTo>
                  <a:pt x="50004" y="19978"/>
                </a:lnTo>
                <a:lnTo>
                  <a:pt x="50004" y="18228"/>
                </a:lnTo>
                <a:lnTo>
                  <a:pt x="50155" y="18228"/>
                </a:lnTo>
                <a:cubicBezTo>
                  <a:pt x="50427" y="18198"/>
                  <a:pt x="50427" y="17745"/>
                  <a:pt x="50155" y="17715"/>
                </a:cubicBezTo>
                <a:lnTo>
                  <a:pt x="50004" y="17715"/>
                </a:lnTo>
                <a:lnTo>
                  <a:pt x="50004" y="17534"/>
                </a:lnTo>
                <a:cubicBezTo>
                  <a:pt x="50004" y="17081"/>
                  <a:pt x="49672" y="16689"/>
                  <a:pt x="49189" y="16628"/>
                </a:cubicBezTo>
                <a:lnTo>
                  <a:pt x="49159" y="15482"/>
                </a:lnTo>
                <a:cubicBezTo>
                  <a:pt x="49159" y="15452"/>
                  <a:pt x="49129" y="15452"/>
                  <a:pt x="49099" y="15452"/>
                </a:cubicBezTo>
                <a:cubicBezTo>
                  <a:pt x="49069" y="15452"/>
                  <a:pt x="49038" y="15452"/>
                  <a:pt x="49038" y="15482"/>
                </a:cubicBezTo>
                <a:lnTo>
                  <a:pt x="49008" y="16628"/>
                </a:lnTo>
                <a:cubicBezTo>
                  <a:pt x="48556" y="16659"/>
                  <a:pt x="48193" y="17051"/>
                  <a:pt x="48224" y="17504"/>
                </a:cubicBezTo>
                <a:lnTo>
                  <a:pt x="48224" y="17715"/>
                </a:lnTo>
                <a:lnTo>
                  <a:pt x="48073" y="17715"/>
                </a:lnTo>
                <a:cubicBezTo>
                  <a:pt x="47771" y="17745"/>
                  <a:pt x="47771" y="18198"/>
                  <a:pt x="48073" y="18228"/>
                </a:cubicBezTo>
                <a:lnTo>
                  <a:pt x="48224" y="18228"/>
                </a:lnTo>
                <a:lnTo>
                  <a:pt x="48224" y="19978"/>
                </a:lnTo>
                <a:lnTo>
                  <a:pt x="48073" y="19978"/>
                </a:lnTo>
                <a:cubicBezTo>
                  <a:pt x="47922" y="19978"/>
                  <a:pt x="47831" y="20099"/>
                  <a:pt x="47801" y="20250"/>
                </a:cubicBezTo>
                <a:cubicBezTo>
                  <a:pt x="47801" y="20370"/>
                  <a:pt x="47922" y="20521"/>
                  <a:pt x="48043" y="20491"/>
                </a:cubicBezTo>
                <a:cubicBezTo>
                  <a:pt x="48133" y="20491"/>
                  <a:pt x="48193" y="20974"/>
                  <a:pt x="48193" y="21034"/>
                </a:cubicBezTo>
                <a:lnTo>
                  <a:pt x="48193" y="22362"/>
                </a:lnTo>
                <a:lnTo>
                  <a:pt x="46081" y="22362"/>
                </a:lnTo>
                <a:lnTo>
                  <a:pt x="46081" y="22302"/>
                </a:lnTo>
                <a:cubicBezTo>
                  <a:pt x="46081" y="20038"/>
                  <a:pt x="44904" y="17896"/>
                  <a:pt x="42943" y="16719"/>
                </a:cubicBezTo>
                <a:cubicBezTo>
                  <a:pt x="41977" y="16115"/>
                  <a:pt x="41072" y="15421"/>
                  <a:pt x="40257" y="14607"/>
                </a:cubicBezTo>
                <a:lnTo>
                  <a:pt x="39865" y="14184"/>
                </a:lnTo>
                <a:lnTo>
                  <a:pt x="39865" y="14184"/>
                </a:lnTo>
                <a:cubicBezTo>
                  <a:pt x="39985" y="14094"/>
                  <a:pt x="40046" y="13912"/>
                  <a:pt x="40046" y="13762"/>
                </a:cubicBezTo>
                <a:cubicBezTo>
                  <a:pt x="40046" y="13520"/>
                  <a:pt x="39895" y="13309"/>
                  <a:pt x="39684" y="13218"/>
                </a:cubicBezTo>
                <a:lnTo>
                  <a:pt x="39653" y="12826"/>
                </a:lnTo>
                <a:cubicBezTo>
                  <a:pt x="40197" y="12645"/>
                  <a:pt x="40166" y="11860"/>
                  <a:pt x="39593" y="11710"/>
                </a:cubicBezTo>
                <a:lnTo>
                  <a:pt x="39533" y="10472"/>
                </a:lnTo>
                <a:cubicBezTo>
                  <a:pt x="39533" y="10442"/>
                  <a:pt x="39533" y="10412"/>
                  <a:pt x="39502" y="10412"/>
                </a:cubicBezTo>
                <a:cubicBezTo>
                  <a:pt x="39472" y="10412"/>
                  <a:pt x="39442" y="10442"/>
                  <a:pt x="39442" y="10472"/>
                </a:cubicBezTo>
                <a:lnTo>
                  <a:pt x="39382" y="11710"/>
                </a:lnTo>
                <a:cubicBezTo>
                  <a:pt x="38748" y="11800"/>
                  <a:pt x="38718" y="12675"/>
                  <a:pt x="39321" y="12826"/>
                </a:cubicBezTo>
                <a:lnTo>
                  <a:pt x="39321" y="13218"/>
                </a:lnTo>
                <a:cubicBezTo>
                  <a:pt x="39080" y="13279"/>
                  <a:pt x="38899" y="13520"/>
                  <a:pt x="38899" y="13762"/>
                </a:cubicBezTo>
                <a:cubicBezTo>
                  <a:pt x="38899" y="13943"/>
                  <a:pt x="38989" y="14124"/>
                  <a:pt x="39140" y="14214"/>
                </a:cubicBezTo>
                <a:lnTo>
                  <a:pt x="38748" y="14637"/>
                </a:lnTo>
                <a:cubicBezTo>
                  <a:pt x="37933" y="15452"/>
                  <a:pt x="37058" y="16146"/>
                  <a:pt x="36092" y="16749"/>
                </a:cubicBezTo>
                <a:cubicBezTo>
                  <a:pt x="34131" y="17926"/>
                  <a:pt x="32954" y="20069"/>
                  <a:pt x="32984" y="22362"/>
                </a:cubicBezTo>
                <a:lnTo>
                  <a:pt x="30781" y="22362"/>
                </a:lnTo>
                <a:lnTo>
                  <a:pt x="30781" y="21034"/>
                </a:lnTo>
                <a:cubicBezTo>
                  <a:pt x="30781" y="20974"/>
                  <a:pt x="30842" y="20491"/>
                  <a:pt x="30932" y="20491"/>
                </a:cubicBezTo>
                <a:cubicBezTo>
                  <a:pt x="31083" y="20491"/>
                  <a:pt x="31174" y="20370"/>
                  <a:pt x="31174" y="20219"/>
                </a:cubicBezTo>
                <a:cubicBezTo>
                  <a:pt x="31174" y="20099"/>
                  <a:pt x="31053" y="19978"/>
                  <a:pt x="30902" y="19978"/>
                </a:cubicBezTo>
                <a:lnTo>
                  <a:pt x="30781" y="19978"/>
                </a:lnTo>
                <a:lnTo>
                  <a:pt x="30781" y="18228"/>
                </a:lnTo>
                <a:lnTo>
                  <a:pt x="30932" y="18228"/>
                </a:lnTo>
                <a:cubicBezTo>
                  <a:pt x="31204" y="18258"/>
                  <a:pt x="31204" y="17685"/>
                  <a:pt x="30932" y="17715"/>
                </a:cubicBezTo>
                <a:lnTo>
                  <a:pt x="30781" y="17715"/>
                </a:lnTo>
                <a:lnTo>
                  <a:pt x="30781" y="17534"/>
                </a:lnTo>
                <a:cubicBezTo>
                  <a:pt x="30781" y="17081"/>
                  <a:pt x="30449" y="16689"/>
                  <a:pt x="29997" y="16628"/>
                </a:cubicBezTo>
                <a:lnTo>
                  <a:pt x="29936" y="15482"/>
                </a:lnTo>
                <a:cubicBezTo>
                  <a:pt x="29936" y="15452"/>
                  <a:pt x="29906" y="15452"/>
                  <a:pt x="29876" y="15452"/>
                </a:cubicBezTo>
                <a:cubicBezTo>
                  <a:pt x="29846" y="15452"/>
                  <a:pt x="29846" y="15452"/>
                  <a:pt x="29846" y="15482"/>
                </a:cubicBezTo>
                <a:lnTo>
                  <a:pt x="29785" y="16628"/>
                </a:lnTo>
                <a:cubicBezTo>
                  <a:pt x="29333" y="16659"/>
                  <a:pt x="29001" y="17021"/>
                  <a:pt x="29001" y="17473"/>
                </a:cubicBezTo>
                <a:lnTo>
                  <a:pt x="29001" y="17685"/>
                </a:lnTo>
                <a:lnTo>
                  <a:pt x="28850" y="17685"/>
                </a:lnTo>
                <a:cubicBezTo>
                  <a:pt x="28548" y="17654"/>
                  <a:pt x="28548" y="18228"/>
                  <a:pt x="28850" y="18198"/>
                </a:cubicBezTo>
                <a:lnTo>
                  <a:pt x="29001" y="18198"/>
                </a:lnTo>
                <a:lnTo>
                  <a:pt x="29001" y="19978"/>
                </a:lnTo>
                <a:lnTo>
                  <a:pt x="28850" y="19978"/>
                </a:lnTo>
                <a:cubicBezTo>
                  <a:pt x="28699" y="19948"/>
                  <a:pt x="28609" y="20069"/>
                  <a:pt x="28578" y="20219"/>
                </a:cubicBezTo>
                <a:cubicBezTo>
                  <a:pt x="28578" y="20340"/>
                  <a:pt x="28699" y="20491"/>
                  <a:pt x="28850" y="20491"/>
                </a:cubicBezTo>
                <a:cubicBezTo>
                  <a:pt x="28910" y="20491"/>
                  <a:pt x="28971" y="20944"/>
                  <a:pt x="28971" y="21034"/>
                </a:cubicBezTo>
                <a:lnTo>
                  <a:pt x="28971" y="32471"/>
                </a:lnTo>
                <a:lnTo>
                  <a:pt x="26074" y="32471"/>
                </a:lnTo>
                <a:lnTo>
                  <a:pt x="26074" y="30842"/>
                </a:lnTo>
                <a:cubicBezTo>
                  <a:pt x="26949" y="28277"/>
                  <a:pt x="25953" y="25470"/>
                  <a:pt x="23660" y="24082"/>
                </a:cubicBezTo>
                <a:cubicBezTo>
                  <a:pt x="22815" y="23539"/>
                  <a:pt x="22030" y="22935"/>
                  <a:pt x="21306" y="22211"/>
                </a:cubicBezTo>
                <a:lnTo>
                  <a:pt x="20853" y="21728"/>
                </a:lnTo>
                <a:lnTo>
                  <a:pt x="20702" y="18590"/>
                </a:lnTo>
                <a:cubicBezTo>
                  <a:pt x="20702" y="18560"/>
                  <a:pt x="20672" y="18530"/>
                  <a:pt x="20642" y="18530"/>
                </a:cubicBezTo>
                <a:cubicBezTo>
                  <a:pt x="20642" y="18530"/>
                  <a:pt x="20612" y="18560"/>
                  <a:pt x="20612" y="18590"/>
                </a:cubicBezTo>
                <a:lnTo>
                  <a:pt x="20461" y="21728"/>
                </a:lnTo>
                <a:lnTo>
                  <a:pt x="19978" y="22211"/>
                </a:lnTo>
                <a:cubicBezTo>
                  <a:pt x="19284" y="22935"/>
                  <a:pt x="18499" y="23539"/>
                  <a:pt x="17654" y="24052"/>
                </a:cubicBezTo>
                <a:cubicBezTo>
                  <a:pt x="15874" y="25169"/>
                  <a:pt x="14818" y="27130"/>
                  <a:pt x="14908" y="29242"/>
                </a:cubicBezTo>
                <a:cubicBezTo>
                  <a:pt x="14938" y="29786"/>
                  <a:pt x="15059" y="30359"/>
                  <a:pt x="15240" y="30872"/>
                </a:cubicBezTo>
                <a:lnTo>
                  <a:pt x="15300" y="30872"/>
                </a:lnTo>
                <a:lnTo>
                  <a:pt x="15300" y="32471"/>
                </a:lnTo>
                <a:lnTo>
                  <a:pt x="5191" y="32471"/>
                </a:lnTo>
                <a:cubicBezTo>
                  <a:pt x="5251" y="32170"/>
                  <a:pt x="5523" y="31928"/>
                  <a:pt x="5855" y="31928"/>
                </a:cubicBezTo>
                <a:lnTo>
                  <a:pt x="6096" y="31928"/>
                </a:lnTo>
                <a:cubicBezTo>
                  <a:pt x="6277" y="31928"/>
                  <a:pt x="6398" y="31747"/>
                  <a:pt x="6368" y="31566"/>
                </a:cubicBezTo>
                <a:cubicBezTo>
                  <a:pt x="6338" y="31415"/>
                  <a:pt x="6217" y="31325"/>
                  <a:pt x="6066" y="31325"/>
                </a:cubicBezTo>
                <a:lnTo>
                  <a:pt x="5161" y="31325"/>
                </a:lnTo>
                <a:lnTo>
                  <a:pt x="5010" y="20521"/>
                </a:lnTo>
                <a:cubicBezTo>
                  <a:pt x="4980" y="19948"/>
                  <a:pt x="5433" y="19495"/>
                  <a:pt x="5976" y="19495"/>
                </a:cubicBezTo>
                <a:lnTo>
                  <a:pt x="6066" y="19495"/>
                </a:lnTo>
                <a:cubicBezTo>
                  <a:pt x="6277" y="19495"/>
                  <a:pt x="6398" y="19344"/>
                  <a:pt x="6368" y="19163"/>
                </a:cubicBezTo>
                <a:cubicBezTo>
                  <a:pt x="6338" y="19012"/>
                  <a:pt x="6217" y="18892"/>
                  <a:pt x="6066" y="18922"/>
                </a:cubicBezTo>
                <a:lnTo>
                  <a:pt x="4980" y="18922"/>
                </a:lnTo>
                <a:lnTo>
                  <a:pt x="4829" y="8511"/>
                </a:lnTo>
                <a:cubicBezTo>
                  <a:pt x="4829" y="8300"/>
                  <a:pt x="5010" y="8118"/>
                  <a:pt x="5221" y="8118"/>
                </a:cubicBezTo>
                <a:cubicBezTo>
                  <a:pt x="5342" y="8118"/>
                  <a:pt x="5463" y="8028"/>
                  <a:pt x="5523" y="7907"/>
                </a:cubicBezTo>
                <a:cubicBezTo>
                  <a:pt x="5553" y="7696"/>
                  <a:pt x="5433" y="7515"/>
                  <a:pt x="5221" y="7515"/>
                </a:cubicBezTo>
                <a:lnTo>
                  <a:pt x="4829" y="7515"/>
                </a:lnTo>
                <a:lnTo>
                  <a:pt x="4769" y="3954"/>
                </a:lnTo>
                <a:lnTo>
                  <a:pt x="5221" y="3954"/>
                </a:lnTo>
                <a:cubicBezTo>
                  <a:pt x="5372" y="3954"/>
                  <a:pt x="5493" y="3863"/>
                  <a:pt x="5523" y="3713"/>
                </a:cubicBezTo>
                <a:cubicBezTo>
                  <a:pt x="5553" y="3532"/>
                  <a:pt x="5402" y="3350"/>
                  <a:pt x="5221" y="3350"/>
                </a:cubicBezTo>
                <a:lnTo>
                  <a:pt x="4769" y="3350"/>
                </a:lnTo>
                <a:cubicBezTo>
                  <a:pt x="4769" y="2687"/>
                  <a:pt x="4346" y="2053"/>
                  <a:pt x="3682" y="1842"/>
                </a:cubicBezTo>
                <a:cubicBezTo>
                  <a:pt x="3592" y="1811"/>
                  <a:pt x="3471" y="1811"/>
                  <a:pt x="3350" y="1781"/>
                </a:cubicBezTo>
                <a:lnTo>
                  <a:pt x="3230" y="61"/>
                </a:lnTo>
                <a:cubicBezTo>
                  <a:pt x="3199" y="31"/>
                  <a:pt x="3199" y="1"/>
                  <a:pt x="3169" y="1"/>
                </a:cubicBezTo>
                <a:cubicBezTo>
                  <a:pt x="3139" y="1"/>
                  <a:pt x="3109" y="31"/>
                  <a:pt x="3109" y="61"/>
                </a:cubicBezTo>
                <a:lnTo>
                  <a:pt x="2958" y="1781"/>
                </a:lnTo>
                <a:cubicBezTo>
                  <a:pt x="2173" y="1872"/>
                  <a:pt x="1570" y="2566"/>
                  <a:pt x="1570" y="3350"/>
                </a:cubicBezTo>
                <a:lnTo>
                  <a:pt x="1117" y="3350"/>
                </a:lnTo>
                <a:cubicBezTo>
                  <a:pt x="936" y="3350"/>
                  <a:pt x="815" y="3471"/>
                  <a:pt x="785" y="3622"/>
                </a:cubicBezTo>
                <a:cubicBezTo>
                  <a:pt x="785" y="3803"/>
                  <a:pt x="906" y="3954"/>
                  <a:pt x="1087" y="3954"/>
                </a:cubicBezTo>
                <a:lnTo>
                  <a:pt x="1540" y="3954"/>
                </a:lnTo>
                <a:lnTo>
                  <a:pt x="1510" y="7515"/>
                </a:lnTo>
                <a:lnTo>
                  <a:pt x="1117" y="7515"/>
                </a:lnTo>
                <a:cubicBezTo>
                  <a:pt x="966" y="7515"/>
                  <a:pt x="815" y="7636"/>
                  <a:pt x="815" y="7787"/>
                </a:cubicBezTo>
                <a:cubicBezTo>
                  <a:pt x="785" y="7968"/>
                  <a:pt x="936" y="8118"/>
                  <a:pt x="1087" y="8118"/>
                </a:cubicBezTo>
                <a:lnTo>
                  <a:pt x="1087" y="8118"/>
                </a:lnTo>
                <a:cubicBezTo>
                  <a:pt x="1298" y="8118"/>
                  <a:pt x="1479" y="8269"/>
                  <a:pt x="1479" y="8481"/>
                </a:cubicBezTo>
                <a:lnTo>
                  <a:pt x="1328" y="18892"/>
                </a:lnTo>
                <a:lnTo>
                  <a:pt x="333" y="18892"/>
                </a:lnTo>
                <a:cubicBezTo>
                  <a:pt x="182" y="18892"/>
                  <a:pt x="61" y="18982"/>
                  <a:pt x="31" y="19133"/>
                </a:cubicBezTo>
                <a:cubicBezTo>
                  <a:pt x="1" y="19314"/>
                  <a:pt x="152" y="19495"/>
                  <a:pt x="333" y="19495"/>
                </a:cubicBezTo>
                <a:cubicBezTo>
                  <a:pt x="876" y="19495"/>
                  <a:pt x="1328" y="19948"/>
                  <a:pt x="1328" y="20491"/>
                </a:cubicBezTo>
                <a:lnTo>
                  <a:pt x="1178" y="31325"/>
                </a:lnTo>
                <a:lnTo>
                  <a:pt x="333" y="31325"/>
                </a:lnTo>
                <a:cubicBezTo>
                  <a:pt x="182" y="31294"/>
                  <a:pt x="31" y="31445"/>
                  <a:pt x="31" y="31596"/>
                </a:cubicBezTo>
                <a:cubicBezTo>
                  <a:pt x="31" y="31777"/>
                  <a:pt x="152" y="31898"/>
                  <a:pt x="333" y="31898"/>
                </a:cubicBezTo>
                <a:lnTo>
                  <a:pt x="453" y="31898"/>
                </a:lnTo>
                <a:cubicBezTo>
                  <a:pt x="846" y="31898"/>
                  <a:pt x="1147" y="32230"/>
                  <a:pt x="1147" y="32592"/>
                </a:cubicBezTo>
                <a:lnTo>
                  <a:pt x="996" y="45055"/>
                </a:lnTo>
                <a:lnTo>
                  <a:pt x="5976" y="45116"/>
                </a:lnTo>
                <a:lnTo>
                  <a:pt x="5976" y="41072"/>
                </a:lnTo>
                <a:cubicBezTo>
                  <a:pt x="5976" y="40046"/>
                  <a:pt x="6700" y="39141"/>
                  <a:pt x="7726" y="38929"/>
                </a:cubicBezTo>
                <a:cubicBezTo>
                  <a:pt x="7907" y="38959"/>
                  <a:pt x="8058" y="38990"/>
                  <a:pt x="8209" y="39080"/>
                </a:cubicBezTo>
                <a:cubicBezTo>
                  <a:pt x="8993" y="39442"/>
                  <a:pt x="9476" y="40227"/>
                  <a:pt x="9476" y="41072"/>
                </a:cubicBezTo>
                <a:lnTo>
                  <a:pt x="9476" y="45116"/>
                </a:lnTo>
                <a:lnTo>
                  <a:pt x="10864" y="45116"/>
                </a:lnTo>
                <a:lnTo>
                  <a:pt x="10864" y="41072"/>
                </a:lnTo>
                <a:cubicBezTo>
                  <a:pt x="10864" y="40227"/>
                  <a:pt x="11377" y="39442"/>
                  <a:pt x="12132" y="39080"/>
                </a:cubicBezTo>
                <a:cubicBezTo>
                  <a:pt x="12434" y="38869"/>
                  <a:pt x="12796" y="38869"/>
                  <a:pt x="13098" y="39080"/>
                </a:cubicBezTo>
                <a:cubicBezTo>
                  <a:pt x="13852" y="39442"/>
                  <a:pt x="14365" y="40227"/>
                  <a:pt x="14365" y="41072"/>
                </a:cubicBezTo>
                <a:lnTo>
                  <a:pt x="14365" y="45116"/>
                </a:lnTo>
                <a:lnTo>
                  <a:pt x="15753" y="45116"/>
                </a:lnTo>
                <a:lnTo>
                  <a:pt x="15753" y="41072"/>
                </a:lnTo>
                <a:cubicBezTo>
                  <a:pt x="15753" y="40227"/>
                  <a:pt x="16236" y="39442"/>
                  <a:pt x="17021" y="39080"/>
                </a:cubicBezTo>
                <a:cubicBezTo>
                  <a:pt x="17171" y="38990"/>
                  <a:pt x="17322" y="38959"/>
                  <a:pt x="17503" y="38929"/>
                </a:cubicBezTo>
                <a:cubicBezTo>
                  <a:pt x="18529" y="39141"/>
                  <a:pt x="19254" y="40046"/>
                  <a:pt x="19254" y="41072"/>
                </a:cubicBezTo>
                <a:lnTo>
                  <a:pt x="19254" y="45116"/>
                </a:lnTo>
                <a:lnTo>
                  <a:pt x="20612" y="45116"/>
                </a:lnTo>
                <a:lnTo>
                  <a:pt x="20612" y="41072"/>
                </a:lnTo>
                <a:cubicBezTo>
                  <a:pt x="20612" y="40227"/>
                  <a:pt x="21094" y="39442"/>
                  <a:pt x="21879" y="39080"/>
                </a:cubicBezTo>
                <a:cubicBezTo>
                  <a:pt x="22030" y="38990"/>
                  <a:pt x="22211" y="38959"/>
                  <a:pt x="22362" y="38929"/>
                </a:cubicBezTo>
                <a:cubicBezTo>
                  <a:pt x="22513" y="38959"/>
                  <a:pt x="22694" y="38990"/>
                  <a:pt x="22845" y="39080"/>
                </a:cubicBezTo>
                <a:cubicBezTo>
                  <a:pt x="23599" y="39442"/>
                  <a:pt x="24112" y="40227"/>
                  <a:pt x="24112" y="41072"/>
                </a:cubicBezTo>
                <a:lnTo>
                  <a:pt x="24112" y="45116"/>
                </a:lnTo>
                <a:lnTo>
                  <a:pt x="25530" y="45116"/>
                </a:lnTo>
                <a:lnTo>
                  <a:pt x="25530" y="41072"/>
                </a:lnTo>
                <a:cubicBezTo>
                  <a:pt x="25500" y="40227"/>
                  <a:pt x="26013" y="39442"/>
                  <a:pt x="26798" y="39080"/>
                </a:cubicBezTo>
                <a:cubicBezTo>
                  <a:pt x="26949" y="38990"/>
                  <a:pt x="27100" y="38959"/>
                  <a:pt x="27251" y="38929"/>
                </a:cubicBezTo>
                <a:cubicBezTo>
                  <a:pt x="27432" y="38959"/>
                  <a:pt x="27583" y="38990"/>
                  <a:pt x="27733" y="39080"/>
                </a:cubicBezTo>
                <a:cubicBezTo>
                  <a:pt x="28518" y="39442"/>
                  <a:pt x="29001" y="40227"/>
                  <a:pt x="29001" y="41072"/>
                </a:cubicBezTo>
                <a:lnTo>
                  <a:pt x="29001" y="45116"/>
                </a:lnTo>
                <a:lnTo>
                  <a:pt x="33920" y="45116"/>
                </a:lnTo>
                <a:lnTo>
                  <a:pt x="33920" y="36062"/>
                </a:lnTo>
                <a:cubicBezTo>
                  <a:pt x="33950" y="32743"/>
                  <a:pt x="36274" y="29876"/>
                  <a:pt x="39502" y="29182"/>
                </a:cubicBezTo>
                <a:cubicBezTo>
                  <a:pt x="40046" y="29273"/>
                  <a:pt x="40529" y="29454"/>
                  <a:pt x="41011" y="29665"/>
                </a:cubicBezTo>
                <a:cubicBezTo>
                  <a:pt x="43516" y="30842"/>
                  <a:pt x="45085" y="33347"/>
                  <a:pt x="45085" y="36093"/>
                </a:cubicBezTo>
                <a:lnTo>
                  <a:pt x="45085" y="45146"/>
                </a:lnTo>
                <a:lnTo>
                  <a:pt x="50034" y="45146"/>
                </a:lnTo>
                <a:lnTo>
                  <a:pt x="50034" y="41072"/>
                </a:lnTo>
                <a:cubicBezTo>
                  <a:pt x="50034" y="40227"/>
                  <a:pt x="50517" y="39442"/>
                  <a:pt x="51302" y="39080"/>
                </a:cubicBezTo>
                <a:cubicBezTo>
                  <a:pt x="51453" y="38990"/>
                  <a:pt x="51634" y="38959"/>
                  <a:pt x="51785" y="38929"/>
                </a:cubicBezTo>
                <a:cubicBezTo>
                  <a:pt x="51935" y="38959"/>
                  <a:pt x="52117" y="38990"/>
                  <a:pt x="52267" y="39080"/>
                </a:cubicBezTo>
                <a:cubicBezTo>
                  <a:pt x="53022" y="39442"/>
                  <a:pt x="53535" y="40227"/>
                  <a:pt x="53535" y="41072"/>
                </a:cubicBezTo>
                <a:lnTo>
                  <a:pt x="53535" y="45116"/>
                </a:lnTo>
                <a:lnTo>
                  <a:pt x="54923" y="45116"/>
                </a:lnTo>
                <a:lnTo>
                  <a:pt x="54923" y="41072"/>
                </a:lnTo>
                <a:cubicBezTo>
                  <a:pt x="54923" y="40227"/>
                  <a:pt x="55406" y="39442"/>
                  <a:pt x="56190" y="39080"/>
                </a:cubicBezTo>
                <a:cubicBezTo>
                  <a:pt x="56341" y="38990"/>
                  <a:pt x="56492" y="38959"/>
                  <a:pt x="56673" y="38929"/>
                </a:cubicBezTo>
                <a:cubicBezTo>
                  <a:pt x="56824" y="38959"/>
                  <a:pt x="56975" y="38990"/>
                  <a:pt x="57126" y="39080"/>
                </a:cubicBezTo>
                <a:cubicBezTo>
                  <a:pt x="57911" y="39442"/>
                  <a:pt x="58424" y="40227"/>
                  <a:pt x="58424" y="41072"/>
                </a:cubicBezTo>
                <a:lnTo>
                  <a:pt x="58424" y="45116"/>
                </a:lnTo>
                <a:lnTo>
                  <a:pt x="59812" y="45116"/>
                </a:lnTo>
                <a:lnTo>
                  <a:pt x="59812" y="41072"/>
                </a:lnTo>
                <a:cubicBezTo>
                  <a:pt x="59812" y="40046"/>
                  <a:pt x="60536" y="39141"/>
                  <a:pt x="61562" y="38929"/>
                </a:cubicBezTo>
                <a:cubicBezTo>
                  <a:pt x="61713" y="38959"/>
                  <a:pt x="61864" y="38990"/>
                  <a:pt x="62015" y="39080"/>
                </a:cubicBezTo>
                <a:cubicBezTo>
                  <a:pt x="62799" y="39442"/>
                  <a:pt x="63312" y="40227"/>
                  <a:pt x="63312" y="41072"/>
                </a:cubicBezTo>
                <a:lnTo>
                  <a:pt x="63312" y="45116"/>
                </a:lnTo>
                <a:lnTo>
                  <a:pt x="64670" y="45116"/>
                </a:lnTo>
                <a:lnTo>
                  <a:pt x="64670" y="41072"/>
                </a:lnTo>
                <a:cubicBezTo>
                  <a:pt x="64700" y="40227"/>
                  <a:pt x="65183" y="39442"/>
                  <a:pt x="65968" y="39080"/>
                </a:cubicBezTo>
                <a:cubicBezTo>
                  <a:pt x="66239" y="38869"/>
                  <a:pt x="66632" y="38869"/>
                  <a:pt x="66903" y="39080"/>
                </a:cubicBezTo>
                <a:cubicBezTo>
                  <a:pt x="67688" y="39442"/>
                  <a:pt x="68171" y="40227"/>
                  <a:pt x="68171" y="41072"/>
                </a:cubicBezTo>
                <a:lnTo>
                  <a:pt x="68171" y="45116"/>
                </a:lnTo>
                <a:lnTo>
                  <a:pt x="69559" y="45116"/>
                </a:lnTo>
                <a:lnTo>
                  <a:pt x="69559" y="41072"/>
                </a:lnTo>
                <a:cubicBezTo>
                  <a:pt x="69559" y="40227"/>
                  <a:pt x="70072" y="39442"/>
                  <a:pt x="70857" y="39080"/>
                </a:cubicBezTo>
                <a:cubicBezTo>
                  <a:pt x="71007" y="38990"/>
                  <a:pt x="71158" y="38959"/>
                  <a:pt x="71309" y="38929"/>
                </a:cubicBezTo>
                <a:cubicBezTo>
                  <a:pt x="71490" y="38959"/>
                  <a:pt x="71641" y="38990"/>
                  <a:pt x="71792" y="39080"/>
                </a:cubicBezTo>
                <a:cubicBezTo>
                  <a:pt x="72577" y="39442"/>
                  <a:pt x="73059" y="40227"/>
                  <a:pt x="73059" y="41072"/>
                </a:cubicBezTo>
                <a:lnTo>
                  <a:pt x="73059" y="45116"/>
                </a:lnTo>
                <a:lnTo>
                  <a:pt x="77978" y="45055"/>
                </a:lnTo>
                <a:lnTo>
                  <a:pt x="77797" y="32622"/>
                </a:lnTo>
                <a:cubicBezTo>
                  <a:pt x="77797" y="32260"/>
                  <a:pt x="78099" y="31928"/>
                  <a:pt x="78491" y="31958"/>
                </a:cubicBezTo>
                <a:lnTo>
                  <a:pt x="78703" y="31958"/>
                </a:lnTo>
                <a:cubicBezTo>
                  <a:pt x="78884" y="31928"/>
                  <a:pt x="79035" y="31777"/>
                  <a:pt x="79004" y="31596"/>
                </a:cubicBezTo>
                <a:cubicBezTo>
                  <a:pt x="78974" y="31445"/>
                  <a:pt x="78853" y="31355"/>
                  <a:pt x="78703" y="31355"/>
                </a:cubicBezTo>
                <a:close/>
                <a:moveTo>
                  <a:pt x="2083" y="5040"/>
                </a:moveTo>
                <a:cubicBezTo>
                  <a:pt x="2083" y="4558"/>
                  <a:pt x="2837" y="4558"/>
                  <a:pt x="2837" y="5040"/>
                </a:cubicBezTo>
                <a:lnTo>
                  <a:pt x="2837" y="7092"/>
                </a:lnTo>
                <a:lnTo>
                  <a:pt x="2083" y="7092"/>
                </a:lnTo>
                <a:close/>
                <a:moveTo>
                  <a:pt x="3592" y="18469"/>
                </a:moveTo>
                <a:lnTo>
                  <a:pt x="2837" y="18469"/>
                </a:lnTo>
                <a:lnTo>
                  <a:pt x="2837" y="16447"/>
                </a:lnTo>
                <a:cubicBezTo>
                  <a:pt x="2837" y="16296"/>
                  <a:pt x="2898" y="16176"/>
                  <a:pt x="3018" y="16115"/>
                </a:cubicBezTo>
                <a:cubicBezTo>
                  <a:pt x="3079" y="16085"/>
                  <a:pt x="3139" y="16055"/>
                  <a:pt x="3230" y="16055"/>
                </a:cubicBezTo>
                <a:lnTo>
                  <a:pt x="3230" y="16055"/>
                </a:lnTo>
                <a:cubicBezTo>
                  <a:pt x="3441" y="16055"/>
                  <a:pt x="3592" y="16206"/>
                  <a:pt x="3592" y="16417"/>
                </a:cubicBezTo>
                <a:close/>
                <a:moveTo>
                  <a:pt x="4256" y="7092"/>
                </a:moveTo>
                <a:lnTo>
                  <a:pt x="3501" y="7092"/>
                </a:lnTo>
                <a:lnTo>
                  <a:pt x="3501" y="5040"/>
                </a:lnTo>
                <a:cubicBezTo>
                  <a:pt x="3501" y="4558"/>
                  <a:pt x="4256" y="4558"/>
                  <a:pt x="4256" y="5040"/>
                </a:cubicBezTo>
                <a:close/>
                <a:moveTo>
                  <a:pt x="29755" y="19706"/>
                </a:moveTo>
                <a:lnTo>
                  <a:pt x="29303" y="19706"/>
                </a:lnTo>
                <a:lnTo>
                  <a:pt x="29303" y="18650"/>
                </a:lnTo>
                <a:cubicBezTo>
                  <a:pt x="29303" y="18530"/>
                  <a:pt x="29393" y="18439"/>
                  <a:pt x="29514" y="18439"/>
                </a:cubicBezTo>
                <a:cubicBezTo>
                  <a:pt x="29635" y="18439"/>
                  <a:pt x="29725" y="18530"/>
                  <a:pt x="29725" y="18650"/>
                </a:cubicBezTo>
                <a:close/>
                <a:moveTo>
                  <a:pt x="30480" y="19706"/>
                </a:moveTo>
                <a:lnTo>
                  <a:pt x="30057" y="19706"/>
                </a:lnTo>
                <a:lnTo>
                  <a:pt x="30057" y="18650"/>
                </a:lnTo>
                <a:cubicBezTo>
                  <a:pt x="30057" y="18530"/>
                  <a:pt x="30148" y="18439"/>
                  <a:pt x="30268" y="18439"/>
                </a:cubicBezTo>
                <a:cubicBezTo>
                  <a:pt x="30389" y="18439"/>
                  <a:pt x="30480" y="18530"/>
                  <a:pt x="30480" y="18650"/>
                </a:cubicBezTo>
                <a:close/>
                <a:moveTo>
                  <a:pt x="48948" y="19706"/>
                </a:moveTo>
                <a:lnTo>
                  <a:pt x="48495" y="19706"/>
                </a:lnTo>
                <a:lnTo>
                  <a:pt x="48495" y="18650"/>
                </a:lnTo>
                <a:cubicBezTo>
                  <a:pt x="48495" y="18530"/>
                  <a:pt x="48616" y="18439"/>
                  <a:pt x="48737" y="18439"/>
                </a:cubicBezTo>
                <a:cubicBezTo>
                  <a:pt x="48857" y="18439"/>
                  <a:pt x="48948" y="18530"/>
                  <a:pt x="48948" y="18650"/>
                </a:cubicBezTo>
                <a:close/>
                <a:moveTo>
                  <a:pt x="49672" y="19706"/>
                </a:moveTo>
                <a:lnTo>
                  <a:pt x="49220" y="19706"/>
                </a:lnTo>
                <a:lnTo>
                  <a:pt x="49220" y="18650"/>
                </a:lnTo>
                <a:cubicBezTo>
                  <a:pt x="49220" y="18530"/>
                  <a:pt x="49340" y="18439"/>
                  <a:pt x="49461" y="18439"/>
                </a:cubicBezTo>
                <a:cubicBezTo>
                  <a:pt x="49582" y="18439"/>
                  <a:pt x="49672" y="18530"/>
                  <a:pt x="49672" y="18650"/>
                </a:cubicBezTo>
                <a:close/>
                <a:moveTo>
                  <a:pt x="74719" y="5040"/>
                </a:moveTo>
                <a:cubicBezTo>
                  <a:pt x="74719" y="4558"/>
                  <a:pt x="75474" y="4558"/>
                  <a:pt x="75474" y="5040"/>
                </a:cubicBezTo>
                <a:lnTo>
                  <a:pt x="75474" y="7062"/>
                </a:lnTo>
                <a:lnTo>
                  <a:pt x="74719" y="7062"/>
                </a:lnTo>
                <a:close/>
                <a:moveTo>
                  <a:pt x="76228" y="18469"/>
                </a:moveTo>
                <a:lnTo>
                  <a:pt x="75474" y="18469"/>
                </a:lnTo>
                <a:lnTo>
                  <a:pt x="75474" y="16417"/>
                </a:lnTo>
                <a:cubicBezTo>
                  <a:pt x="75474" y="15934"/>
                  <a:pt x="76228" y="15934"/>
                  <a:pt x="76228" y="16417"/>
                </a:cubicBezTo>
                <a:close/>
                <a:moveTo>
                  <a:pt x="76862" y="7062"/>
                </a:moveTo>
                <a:lnTo>
                  <a:pt x="76107" y="7062"/>
                </a:lnTo>
                <a:lnTo>
                  <a:pt x="76107" y="5040"/>
                </a:lnTo>
                <a:cubicBezTo>
                  <a:pt x="76107" y="4558"/>
                  <a:pt x="76862" y="4558"/>
                  <a:pt x="76862" y="5040"/>
                </a:cubicBezTo>
                <a:close/>
              </a:path>
            </a:pathLst>
          </a:custGeom>
          <a:solidFill>
            <a:srgbClr val="F168D9">
              <a:alpha val="7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74"/>
          <p:cNvSpPr/>
          <p:nvPr/>
        </p:nvSpPr>
        <p:spPr>
          <a:xfrm>
            <a:off x="7670390" y="649625"/>
            <a:ext cx="540147" cy="3949604"/>
          </a:xfrm>
          <a:custGeom>
            <a:avLst/>
            <a:gdLst/>
            <a:ahLst/>
            <a:cxnLst/>
            <a:rect l="l" t="t" r="r" b="b"/>
            <a:pathLst>
              <a:path w="14486" h="105923" extrusionOk="0">
                <a:moveTo>
                  <a:pt x="151" y="105771"/>
                </a:moveTo>
                <a:lnTo>
                  <a:pt x="151" y="92494"/>
                </a:lnTo>
                <a:lnTo>
                  <a:pt x="1358" y="92494"/>
                </a:lnTo>
                <a:lnTo>
                  <a:pt x="1358" y="78280"/>
                </a:lnTo>
                <a:lnTo>
                  <a:pt x="2294" y="78280"/>
                </a:lnTo>
                <a:lnTo>
                  <a:pt x="2294" y="61230"/>
                </a:lnTo>
                <a:lnTo>
                  <a:pt x="3380" y="61230"/>
                </a:lnTo>
                <a:lnTo>
                  <a:pt x="3380" y="39291"/>
                </a:lnTo>
                <a:lnTo>
                  <a:pt x="4466" y="39291"/>
                </a:lnTo>
                <a:lnTo>
                  <a:pt x="4466" y="25349"/>
                </a:lnTo>
                <a:lnTo>
                  <a:pt x="5432" y="25349"/>
                </a:lnTo>
                <a:lnTo>
                  <a:pt x="6217" y="1"/>
                </a:lnTo>
                <a:lnTo>
                  <a:pt x="7726" y="27643"/>
                </a:lnTo>
                <a:lnTo>
                  <a:pt x="8329" y="27039"/>
                </a:lnTo>
                <a:lnTo>
                  <a:pt x="8329" y="47017"/>
                </a:lnTo>
                <a:lnTo>
                  <a:pt x="10562" y="47017"/>
                </a:lnTo>
                <a:lnTo>
                  <a:pt x="10562" y="66783"/>
                </a:lnTo>
                <a:lnTo>
                  <a:pt x="11920" y="66783"/>
                </a:lnTo>
                <a:lnTo>
                  <a:pt x="11920" y="83410"/>
                </a:lnTo>
                <a:lnTo>
                  <a:pt x="13278" y="83410"/>
                </a:lnTo>
                <a:lnTo>
                  <a:pt x="13278" y="96145"/>
                </a:lnTo>
                <a:lnTo>
                  <a:pt x="14485" y="96145"/>
                </a:lnTo>
                <a:lnTo>
                  <a:pt x="14485" y="105349"/>
                </a:lnTo>
                <a:cubicBezTo>
                  <a:pt x="14485" y="105349"/>
                  <a:pt x="0" y="105922"/>
                  <a:pt x="151" y="105771"/>
                </a:cubicBezTo>
                <a:close/>
              </a:path>
            </a:pathLst>
          </a:custGeom>
          <a:solidFill>
            <a:srgbClr val="373A5A">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2" name="Google Shape;1502;p74"/>
          <p:cNvGrpSpPr/>
          <p:nvPr/>
        </p:nvGrpSpPr>
        <p:grpSpPr>
          <a:xfrm>
            <a:off x="5465928" y="1775977"/>
            <a:ext cx="1550751" cy="1591525"/>
            <a:chOff x="5850675" y="3381050"/>
            <a:chExt cx="893650" cy="917200"/>
          </a:xfrm>
        </p:grpSpPr>
        <p:sp>
          <p:nvSpPr>
            <p:cNvPr id="1503" name="Google Shape;1503;p74"/>
            <p:cNvSpPr/>
            <p:nvPr/>
          </p:nvSpPr>
          <p:spPr>
            <a:xfrm>
              <a:off x="5890200" y="3558850"/>
              <a:ext cx="813875" cy="739400"/>
            </a:xfrm>
            <a:custGeom>
              <a:avLst/>
              <a:gdLst/>
              <a:ahLst/>
              <a:cxnLst/>
              <a:rect l="l" t="t" r="r" b="b"/>
              <a:pathLst>
                <a:path w="32555" h="29576" extrusionOk="0">
                  <a:moveTo>
                    <a:pt x="0" y="1"/>
                  </a:moveTo>
                  <a:lnTo>
                    <a:pt x="0" y="29576"/>
                  </a:lnTo>
                  <a:lnTo>
                    <a:pt x="10852" y="29576"/>
                  </a:lnTo>
                  <a:lnTo>
                    <a:pt x="10852" y="11369"/>
                  </a:lnTo>
                  <a:cubicBezTo>
                    <a:pt x="10852" y="8359"/>
                    <a:pt x="13283" y="5928"/>
                    <a:pt x="16292" y="5928"/>
                  </a:cubicBezTo>
                  <a:lnTo>
                    <a:pt x="16292" y="5928"/>
                  </a:lnTo>
                  <a:cubicBezTo>
                    <a:pt x="19271" y="5928"/>
                    <a:pt x="21703" y="8359"/>
                    <a:pt x="21703" y="11369"/>
                  </a:cubicBezTo>
                  <a:lnTo>
                    <a:pt x="21703" y="29576"/>
                  </a:lnTo>
                  <a:lnTo>
                    <a:pt x="32554" y="29576"/>
                  </a:lnTo>
                  <a:lnTo>
                    <a:pt x="32554" y="1"/>
                  </a:lnTo>
                  <a:close/>
                </a:path>
              </a:pathLst>
            </a:custGeom>
            <a:solidFill>
              <a:srgbClr val="F6B26B">
                <a:alpha val="8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74"/>
            <p:cNvSpPr/>
            <p:nvPr/>
          </p:nvSpPr>
          <p:spPr>
            <a:xfrm>
              <a:off x="5850675" y="3469950"/>
              <a:ext cx="893650" cy="28125"/>
            </a:xfrm>
            <a:custGeom>
              <a:avLst/>
              <a:gdLst/>
              <a:ahLst/>
              <a:cxnLst/>
              <a:rect l="l" t="t" r="r" b="b"/>
              <a:pathLst>
                <a:path w="35746" h="1125" extrusionOk="0">
                  <a:moveTo>
                    <a:pt x="1" y="0"/>
                  </a:moveTo>
                  <a:lnTo>
                    <a:pt x="35746" y="0"/>
                  </a:lnTo>
                  <a:lnTo>
                    <a:pt x="35746" y="1125"/>
                  </a:lnTo>
                  <a:lnTo>
                    <a:pt x="1" y="1125"/>
                  </a:lnTo>
                  <a:close/>
                </a:path>
              </a:pathLst>
            </a:custGeom>
            <a:solidFill>
              <a:srgbClr val="F6B26B">
                <a:alpha val="8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74"/>
            <p:cNvSpPr/>
            <p:nvPr/>
          </p:nvSpPr>
          <p:spPr>
            <a:xfrm>
              <a:off x="5859050" y="3516300"/>
              <a:ext cx="876175" cy="42575"/>
            </a:xfrm>
            <a:custGeom>
              <a:avLst/>
              <a:gdLst/>
              <a:ahLst/>
              <a:cxnLst/>
              <a:rect l="l" t="t" r="r" b="b"/>
              <a:pathLst>
                <a:path w="35047" h="1703" extrusionOk="0">
                  <a:moveTo>
                    <a:pt x="35046" y="0"/>
                  </a:moveTo>
                  <a:lnTo>
                    <a:pt x="0" y="0"/>
                  </a:lnTo>
                  <a:lnTo>
                    <a:pt x="1246" y="1703"/>
                  </a:lnTo>
                  <a:lnTo>
                    <a:pt x="33800" y="1703"/>
                  </a:lnTo>
                  <a:close/>
                </a:path>
              </a:pathLst>
            </a:custGeom>
            <a:solidFill>
              <a:srgbClr val="F6B26B">
                <a:alpha val="8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74"/>
            <p:cNvSpPr/>
            <p:nvPr/>
          </p:nvSpPr>
          <p:spPr>
            <a:xfrm>
              <a:off x="5859050" y="3498050"/>
              <a:ext cx="876925" cy="18275"/>
            </a:xfrm>
            <a:custGeom>
              <a:avLst/>
              <a:gdLst/>
              <a:ahLst/>
              <a:cxnLst/>
              <a:rect l="l" t="t" r="r" b="b"/>
              <a:pathLst>
                <a:path w="35077" h="731" extrusionOk="0">
                  <a:moveTo>
                    <a:pt x="0" y="1"/>
                  </a:moveTo>
                  <a:lnTo>
                    <a:pt x="35077" y="1"/>
                  </a:lnTo>
                  <a:lnTo>
                    <a:pt x="35077" y="730"/>
                  </a:lnTo>
                  <a:lnTo>
                    <a:pt x="0" y="730"/>
                  </a:lnTo>
                  <a:close/>
                </a:path>
              </a:pathLst>
            </a:custGeom>
            <a:solidFill>
              <a:srgbClr val="F6B26B">
                <a:alpha val="8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74"/>
            <p:cNvSpPr/>
            <p:nvPr/>
          </p:nvSpPr>
          <p:spPr>
            <a:xfrm>
              <a:off x="5879550" y="3399275"/>
              <a:ext cx="835150" cy="11425"/>
            </a:xfrm>
            <a:custGeom>
              <a:avLst/>
              <a:gdLst/>
              <a:ahLst/>
              <a:cxnLst/>
              <a:rect l="l" t="t" r="r" b="b"/>
              <a:pathLst>
                <a:path w="33406" h="457" extrusionOk="0">
                  <a:moveTo>
                    <a:pt x="33406" y="1"/>
                  </a:moveTo>
                  <a:lnTo>
                    <a:pt x="1" y="1"/>
                  </a:lnTo>
                  <a:lnTo>
                    <a:pt x="426" y="456"/>
                  </a:lnTo>
                  <a:lnTo>
                    <a:pt x="32980" y="456"/>
                  </a:lnTo>
                  <a:close/>
                </a:path>
              </a:pathLst>
            </a:custGeom>
            <a:solidFill>
              <a:srgbClr val="F6B26B">
                <a:alpha val="8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74"/>
            <p:cNvSpPr/>
            <p:nvPr/>
          </p:nvSpPr>
          <p:spPr>
            <a:xfrm>
              <a:off x="5879550" y="3381050"/>
              <a:ext cx="835150" cy="18250"/>
            </a:xfrm>
            <a:custGeom>
              <a:avLst/>
              <a:gdLst/>
              <a:ahLst/>
              <a:cxnLst/>
              <a:rect l="l" t="t" r="r" b="b"/>
              <a:pathLst>
                <a:path w="33406" h="730" extrusionOk="0">
                  <a:moveTo>
                    <a:pt x="1" y="0"/>
                  </a:moveTo>
                  <a:lnTo>
                    <a:pt x="33406" y="0"/>
                  </a:lnTo>
                  <a:lnTo>
                    <a:pt x="33406" y="730"/>
                  </a:lnTo>
                  <a:lnTo>
                    <a:pt x="1" y="730"/>
                  </a:lnTo>
                  <a:close/>
                </a:path>
              </a:pathLst>
            </a:custGeom>
            <a:solidFill>
              <a:srgbClr val="F6B26B">
                <a:alpha val="8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74"/>
            <p:cNvSpPr/>
            <p:nvPr/>
          </p:nvSpPr>
          <p:spPr>
            <a:xfrm>
              <a:off x="5890200" y="3410675"/>
              <a:ext cx="813875" cy="60825"/>
            </a:xfrm>
            <a:custGeom>
              <a:avLst/>
              <a:gdLst/>
              <a:ahLst/>
              <a:cxnLst/>
              <a:rect l="l" t="t" r="r" b="b"/>
              <a:pathLst>
                <a:path w="32555" h="2433" extrusionOk="0">
                  <a:moveTo>
                    <a:pt x="0" y="0"/>
                  </a:moveTo>
                  <a:lnTo>
                    <a:pt x="0" y="2432"/>
                  </a:lnTo>
                  <a:lnTo>
                    <a:pt x="32554" y="2432"/>
                  </a:lnTo>
                  <a:lnTo>
                    <a:pt x="32554" y="0"/>
                  </a:lnTo>
                  <a:close/>
                  <a:moveTo>
                    <a:pt x="1946" y="1915"/>
                  </a:moveTo>
                  <a:lnTo>
                    <a:pt x="1155" y="1915"/>
                  </a:lnTo>
                  <a:lnTo>
                    <a:pt x="1155" y="517"/>
                  </a:lnTo>
                  <a:lnTo>
                    <a:pt x="1946" y="517"/>
                  </a:lnTo>
                  <a:close/>
                  <a:moveTo>
                    <a:pt x="3678" y="1915"/>
                  </a:moveTo>
                  <a:lnTo>
                    <a:pt x="2888" y="1915"/>
                  </a:lnTo>
                  <a:lnTo>
                    <a:pt x="2888" y="517"/>
                  </a:lnTo>
                  <a:lnTo>
                    <a:pt x="3678" y="517"/>
                  </a:lnTo>
                  <a:close/>
                  <a:moveTo>
                    <a:pt x="5411" y="1915"/>
                  </a:moveTo>
                  <a:lnTo>
                    <a:pt x="4620" y="1915"/>
                  </a:lnTo>
                  <a:lnTo>
                    <a:pt x="4620" y="517"/>
                  </a:lnTo>
                  <a:lnTo>
                    <a:pt x="5411" y="517"/>
                  </a:lnTo>
                  <a:close/>
                  <a:moveTo>
                    <a:pt x="7143" y="1915"/>
                  </a:moveTo>
                  <a:lnTo>
                    <a:pt x="6353" y="1915"/>
                  </a:lnTo>
                  <a:lnTo>
                    <a:pt x="6353" y="517"/>
                  </a:lnTo>
                  <a:lnTo>
                    <a:pt x="7143" y="517"/>
                  </a:lnTo>
                  <a:close/>
                  <a:moveTo>
                    <a:pt x="8876" y="1915"/>
                  </a:moveTo>
                  <a:lnTo>
                    <a:pt x="8086" y="1915"/>
                  </a:lnTo>
                  <a:lnTo>
                    <a:pt x="8086" y="517"/>
                  </a:lnTo>
                  <a:lnTo>
                    <a:pt x="8876" y="517"/>
                  </a:lnTo>
                  <a:close/>
                  <a:moveTo>
                    <a:pt x="10608" y="1915"/>
                  </a:moveTo>
                  <a:lnTo>
                    <a:pt x="9818" y="1915"/>
                  </a:lnTo>
                  <a:lnTo>
                    <a:pt x="9818" y="517"/>
                  </a:lnTo>
                  <a:lnTo>
                    <a:pt x="10639" y="517"/>
                  </a:lnTo>
                  <a:close/>
                  <a:moveTo>
                    <a:pt x="12341" y="1915"/>
                  </a:moveTo>
                  <a:lnTo>
                    <a:pt x="11551" y="1915"/>
                  </a:lnTo>
                  <a:lnTo>
                    <a:pt x="11551" y="517"/>
                  </a:lnTo>
                  <a:lnTo>
                    <a:pt x="12341" y="517"/>
                  </a:lnTo>
                  <a:close/>
                  <a:moveTo>
                    <a:pt x="14073" y="1915"/>
                  </a:moveTo>
                  <a:lnTo>
                    <a:pt x="13283" y="1915"/>
                  </a:lnTo>
                  <a:lnTo>
                    <a:pt x="13283" y="517"/>
                  </a:lnTo>
                  <a:lnTo>
                    <a:pt x="14073" y="517"/>
                  </a:lnTo>
                  <a:close/>
                  <a:moveTo>
                    <a:pt x="15806" y="1915"/>
                  </a:moveTo>
                  <a:lnTo>
                    <a:pt x="15016" y="1915"/>
                  </a:lnTo>
                  <a:lnTo>
                    <a:pt x="15016" y="517"/>
                  </a:lnTo>
                  <a:lnTo>
                    <a:pt x="15806" y="517"/>
                  </a:lnTo>
                  <a:close/>
                  <a:moveTo>
                    <a:pt x="17539" y="1915"/>
                  </a:moveTo>
                  <a:lnTo>
                    <a:pt x="16748" y="1915"/>
                  </a:lnTo>
                  <a:lnTo>
                    <a:pt x="16748" y="517"/>
                  </a:lnTo>
                  <a:lnTo>
                    <a:pt x="17539" y="517"/>
                  </a:lnTo>
                  <a:close/>
                  <a:moveTo>
                    <a:pt x="19271" y="1915"/>
                  </a:moveTo>
                  <a:lnTo>
                    <a:pt x="18481" y="1915"/>
                  </a:lnTo>
                  <a:lnTo>
                    <a:pt x="18481" y="517"/>
                  </a:lnTo>
                  <a:lnTo>
                    <a:pt x="19271" y="517"/>
                  </a:lnTo>
                  <a:close/>
                  <a:moveTo>
                    <a:pt x="21004" y="1915"/>
                  </a:moveTo>
                  <a:lnTo>
                    <a:pt x="20213" y="1915"/>
                  </a:lnTo>
                  <a:lnTo>
                    <a:pt x="20213" y="517"/>
                  </a:lnTo>
                  <a:lnTo>
                    <a:pt x="21004" y="517"/>
                  </a:lnTo>
                  <a:close/>
                  <a:moveTo>
                    <a:pt x="22736" y="1915"/>
                  </a:moveTo>
                  <a:lnTo>
                    <a:pt x="21946" y="1915"/>
                  </a:lnTo>
                  <a:lnTo>
                    <a:pt x="21946" y="517"/>
                  </a:lnTo>
                  <a:lnTo>
                    <a:pt x="22736" y="517"/>
                  </a:lnTo>
                  <a:close/>
                  <a:moveTo>
                    <a:pt x="24469" y="1915"/>
                  </a:moveTo>
                  <a:lnTo>
                    <a:pt x="23678" y="1915"/>
                  </a:lnTo>
                  <a:lnTo>
                    <a:pt x="23678" y="517"/>
                  </a:lnTo>
                  <a:lnTo>
                    <a:pt x="24469" y="517"/>
                  </a:lnTo>
                  <a:close/>
                  <a:moveTo>
                    <a:pt x="26201" y="1915"/>
                  </a:moveTo>
                  <a:lnTo>
                    <a:pt x="25411" y="1915"/>
                  </a:lnTo>
                  <a:lnTo>
                    <a:pt x="25411" y="517"/>
                  </a:lnTo>
                  <a:lnTo>
                    <a:pt x="26201" y="517"/>
                  </a:lnTo>
                  <a:close/>
                  <a:moveTo>
                    <a:pt x="27934" y="1915"/>
                  </a:moveTo>
                  <a:lnTo>
                    <a:pt x="27144" y="1915"/>
                  </a:lnTo>
                  <a:lnTo>
                    <a:pt x="27144" y="517"/>
                  </a:lnTo>
                  <a:lnTo>
                    <a:pt x="27934" y="517"/>
                  </a:lnTo>
                  <a:close/>
                  <a:moveTo>
                    <a:pt x="29666" y="1915"/>
                  </a:moveTo>
                  <a:lnTo>
                    <a:pt x="28876" y="1915"/>
                  </a:lnTo>
                  <a:lnTo>
                    <a:pt x="28876" y="517"/>
                  </a:lnTo>
                  <a:lnTo>
                    <a:pt x="29666" y="517"/>
                  </a:lnTo>
                  <a:close/>
                  <a:moveTo>
                    <a:pt x="31399" y="1915"/>
                  </a:moveTo>
                  <a:lnTo>
                    <a:pt x="30609" y="1915"/>
                  </a:lnTo>
                  <a:lnTo>
                    <a:pt x="30609" y="517"/>
                  </a:lnTo>
                  <a:lnTo>
                    <a:pt x="31399" y="517"/>
                  </a:lnTo>
                  <a:close/>
                </a:path>
              </a:pathLst>
            </a:custGeom>
            <a:solidFill>
              <a:srgbClr val="F6B26B">
                <a:alpha val="8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44047745"/>
      </p:ext>
    </p:extLst>
  </p:cSld>
  <p:clrMapOvr>
    <a:masterClrMapping/>
  </p:clrMapOvr>
</p:sld>
</file>

<file path=ppt/theme/theme1.xml><?xml version="1.0" encoding="utf-8"?>
<a:theme xmlns:a="http://schemas.openxmlformats.org/drawingml/2006/main" name="Architecture Firm Business Plan by Slidesgo">
  <a:themeElements>
    <a:clrScheme name="Simple Light">
      <a:dk1>
        <a:srgbClr val="F2F2F2"/>
      </a:dk1>
      <a:lt1>
        <a:srgbClr val="373A5A"/>
      </a:lt1>
      <a:dk2>
        <a:srgbClr val="8AACDD"/>
      </a:dk2>
      <a:lt2>
        <a:srgbClr val="F9B7B8"/>
      </a:lt2>
      <a:accent1>
        <a:srgbClr val="CFD9E0"/>
      </a:accent1>
      <a:accent2>
        <a:srgbClr val="3CC999"/>
      </a:accent2>
      <a:accent3>
        <a:srgbClr val="5BFCBB"/>
      </a:accent3>
      <a:accent4>
        <a:srgbClr val="E06666"/>
      </a:accent4>
      <a:accent5>
        <a:srgbClr val="F6B26B"/>
      </a:accent5>
      <a:accent6>
        <a:srgbClr val="F168D9"/>
      </a:accent6>
      <a:hlink>
        <a:srgbClr val="373A5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968</Words>
  <Application>Microsoft Office PowerPoint</Application>
  <PresentationFormat>On-screen Show (16:9)</PresentationFormat>
  <Paragraphs>103</Paragraphs>
  <Slides>26</Slides>
  <Notes>26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Anton</vt:lpstr>
      <vt:lpstr>Raleway</vt:lpstr>
      <vt:lpstr>Bebas Neue</vt:lpstr>
      <vt:lpstr>Lato</vt:lpstr>
      <vt:lpstr>Catamaran</vt:lpstr>
      <vt:lpstr>Segoe UI</vt:lpstr>
      <vt:lpstr>Lexend Deca</vt:lpstr>
      <vt:lpstr>Arial</vt:lpstr>
      <vt:lpstr>Josefin Slab</vt:lpstr>
      <vt:lpstr>Architecture Firm Business Plan by Slidesgo</vt:lpstr>
      <vt:lpstr>Tìm hiểu trang web bất động sản</vt:lpstr>
      <vt:lpstr>01.</vt:lpstr>
      <vt:lpstr>Hiện trạng </vt:lpstr>
      <vt:lpstr>Mục Tiêu</vt:lpstr>
      <vt:lpstr>02.</vt:lpstr>
      <vt:lpstr>Khảo sát trang web</vt:lpstr>
      <vt:lpstr>Khảo sát trang web</vt:lpstr>
      <vt:lpstr>Các yếu tố trong bất động sản</vt:lpstr>
      <vt:lpstr>Các yếu tố trong bất động sản</vt:lpstr>
      <vt:lpstr>Crawl và tổ chức dữ liệu</vt:lpstr>
      <vt:lpstr>PowerPoint Presentation</vt:lpstr>
      <vt:lpstr>Xây dựng ứng dụng</vt:lpstr>
      <vt:lpstr>Xây dựng ứng dụng</vt:lpstr>
      <vt:lpstr>Chức năng tính tiền lãi vay</vt:lpstr>
      <vt:lpstr>Ngân hàng</vt:lpstr>
      <vt:lpstr>Lãi suất dư nợ giảm dần</vt:lpstr>
      <vt:lpstr>Chức năng đề xuất </vt:lpstr>
      <vt:lpstr>Theo hướng nhà</vt:lpstr>
      <vt:lpstr>Theo hướng nhà</vt:lpstr>
      <vt:lpstr>Theo diện tích</vt:lpstr>
      <vt:lpstr>Theo giá nhà</vt:lpstr>
      <vt:lpstr>Theo địa chỉ</vt:lpstr>
      <vt:lpstr>03.</vt:lpstr>
      <vt:lpstr>PowerPoint Presentation</vt:lpstr>
      <vt:lpstr>04.</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trang web bất động sản</dc:title>
  <dc:creator>Thang Nguyen Hoang</dc:creator>
  <cp:lastModifiedBy>Nguyễn Hoàng Thắng</cp:lastModifiedBy>
  <cp:revision>4</cp:revision>
  <dcterms:modified xsi:type="dcterms:W3CDTF">2021-12-20T01:47:46Z</dcterms:modified>
</cp:coreProperties>
</file>