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95" r:id="rId10"/>
    <p:sldId id="275" r:id="rId11"/>
    <p:sldId id="277" r:id="rId12"/>
    <p:sldId id="278" r:id="rId13"/>
    <p:sldId id="279" r:id="rId14"/>
    <p:sldId id="290" r:id="rId15"/>
    <p:sldId id="280" r:id="rId16"/>
    <p:sldId id="293" r:id="rId17"/>
    <p:sldId id="292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81D164-0430-4288-8A96-3EAA98027CD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86"/>
            <p14:sldId id="295"/>
            <p14:sldId id="275"/>
            <p14:sldId id="277"/>
          </p14:sldIdLst>
        </p14:section>
        <p14:section name="Untitled Section" id="{29947309-3F18-48B6-8E03-AE6A3951F98C}">
          <p14:sldIdLst>
            <p14:sldId id="278"/>
            <p14:sldId id="279"/>
            <p14:sldId id="290"/>
            <p14:sldId id="280"/>
            <p14:sldId id="293"/>
            <p14:sldId id="292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1E6"/>
    <a:srgbClr val="0EE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#1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5F97A-2209-4C0D-ACDC-4DD1C8704AF9}" type="doc">
      <dgm:prSet loTypeId="urn:microsoft.com/office/officeart/2005/8/layout/chevron2" loCatId="list" qsTypeId="urn:microsoft.com/office/officeart/2005/8/quickstyle/simple3#1" qsCatId="simple" csTypeId="urn:microsoft.com/office/officeart/2005/8/colors/accent1_3#1" csCatId="accent1" phldr="1"/>
      <dgm:spPr/>
      <dgm:t>
        <a:bodyPr/>
        <a:lstStyle/>
        <a:p>
          <a:endParaRPr lang="en-US"/>
        </a:p>
      </dgm:t>
    </dgm:pt>
    <dgm:pt modelId="{5201C175-D7E4-47B5-AE41-4C3DF3DEDA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</a:t>
          </a:r>
        </a:p>
      </dgm:t>
    </dgm:pt>
    <dgm:pt modelId="{A9699053-E3F1-4A88-A1D6-2CB6CAB2FEE0}" type="parTrans" cxnId="{F8ACD4EC-4D3F-46AB-9A70-8608E967AA24}">
      <dgm:prSet/>
      <dgm:spPr/>
      <dgm:t>
        <a:bodyPr/>
        <a:lstStyle/>
        <a:p>
          <a:endParaRPr lang="en-US"/>
        </a:p>
      </dgm:t>
    </dgm:pt>
    <dgm:pt modelId="{4041EFE7-FC4E-43EA-A9F2-6B31F17EE2E3}" type="sibTrans" cxnId="{F8ACD4EC-4D3F-46AB-9A70-8608E967AA24}">
      <dgm:prSet/>
      <dgm:spPr/>
      <dgm:t>
        <a:bodyPr/>
        <a:lstStyle/>
        <a:p>
          <a:endParaRPr lang="en-US"/>
        </a:p>
      </dgm:t>
    </dgm:pt>
    <dgm:pt modelId="{2DD5FFD4-5088-40DA-A8A3-17B5C4FADDAC}">
      <dgm:prSet phldrT="[Text]" custT="1"/>
      <dgm:spPr/>
      <dgm:t>
        <a:bodyPr/>
        <a:lstStyle/>
        <a:p>
          <a:r>
            <a:rPr lang="en-US" sz="4800" dirty="0"/>
            <a:t> </a:t>
          </a:r>
          <a:r>
            <a:rPr lang="en-US" sz="3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5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5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5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5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5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5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157721-4595-4A7B-BAB4-9F1D9E706725}" type="parTrans" cxnId="{93FB6E5D-5BD6-40DD-BB3A-9FA24BC737A1}">
      <dgm:prSet/>
      <dgm:spPr/>
      <dgm:t>
        <a:bodyPr/>
        <a:lstStyle/>
        <a:p>
          <a:endParaRPr lang="en-US"/>
        </a:p>
      </dgm:t>
    </dgm:pt>
    <dgm:pt modelId="{503ED422-6891-4A06-8083-D7D01DE56B5A}" type="sibTrans" cxnId="{93FB6E5D-5BD6-40DD-BB3A-9FA24BC737A1}">
      <dgm:prSet/>
      <dgm:spPr/>
      <dgm:t>
        <a:bodyPr/>
        <a:lstStyle/>
        <a:p>
          <a:endParaRPr lang="en-US"/>
        </a:p>
      </dgm:t>
    </dgm:pt>
    <dgm:pt modelId="{E6B5D83A-0908-4473-9085-A4634DC4D89E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II</a:t>
          </a:r>
        </a:p>
      </dgm:t>
    </dgm:pt>
    <dgm:pt modelId="{168DBD39-595F-41CF-83FE-D40D29B00F62}" type="parTrans" cxnId="{A632CD45-64F7-4D62-890B-519DEAFDD66A}">
      <dgm:prSet/>
      <dgm:spPr/>
      <dgm:t>
        <a:bodyPr/>
        <a:lstStyle/>
        <a:p>
          <a:endParaRPr lang="en-US"/>
        </a:p>
      </dgm:t>
    </dgm:pt>
    <dgm:pt modelId="{F7E48656-B653-4BFF-ABBF-49EED4AAAB67}" type="sibTrans" cxnId="{A632CD45-64F7-4D62-890B-519DEAFDD66A}">
      <dgm:prSet/>
      <dgm:spPr/>
      <dgm:t>
        <a:bodyPr/>
        <a:lstStyle/>
        <a:p>
          <a:endParaRPr lang="en-US"/>
        </a:p>
      </dgm:t>
    </dgm:pt>
    <dgm:pt modelId="{8C3413EA-55B0-47B6-B751-9F584EB41454}">
      <dgm:prSet phldrT="[Text]" custT="1"/>
      <dgm:spPr/>
      <dgm:t>
        <a:bodyPr/>
        <a:lstStyle/>
        <a:p>
          <a:r>
            <a:rPr lang="en-US" sz="5600" dirty="0"/>
            <a:t> </a:t>
          </a:r>
          <a:r>
            <a:rPr lang="en-US" sz="3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5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35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5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F9E7EC-5189-4E4E-83E9-8266DEC81F3C}" type="parTrans" cxnId="{D165D13D-576F-4611-9D40-F2164F6B3FFD}">
      <dgm:prSet/>
      <dgm:spPr/>
      <dgm:t>
        <a:bodyPr/>
        <a:lstStyle/>
        <a:p>
          <a:endParaRPr lang="en-US"/>
        </a:p>
      </dgm:t>
    </dgm:pt>
    <dgm:pt modelId="{B289C573-1526-4BA7-B9BF-B94EA546B7AE}" type="sibTrans" cxnId="{D165D13D-576F-4611-9D40-F2164F6B3FFD}">
      <dgm:prSet/>
      <dgm:spPr/>
      <dgm:t>
        <a:bodyPr/>
        <a:lstStyle/>
        <a:p>
          <a:endParaRPr lang="en-US"/>
        </a:p>
      </dgm:t>
    </dgm:pt>
    <dgm:pt modelId="{C9EB6D74-EE52-44BF-9A19-E6EA77E3D805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III</a:t>
          </a:r>
        </a:p>
      </dgm:t>
    </dgm:pt>
    <dgm:pt modelId="{EC3ED803-CA86-4A8F-8B2A-583EFEC1DC27}" type="parTrans" cxnId="{7892AB53-B164-40EB-ADC0-CFC5743694CE}">
      <dgm:prSet/>
      <dgm:spPr/>
      <dgm:t>
        <a:bodyPr/>
        <a:lstStyle/>
        <a:p>
          <a:endParaRPr lang="en-US"/>
        </a:p>
      </dgm:t>
    </dgm:pt>
    <dgm:pt modelId="{5C704FFA-7D76-4322-9D57-762CAD679792}" type="sibTrans" cxnId="{7892AB53-B164-40EB-ADC0-CFC5743694CE}">
      <dgm:prSet/>
      <dgm:spPr/>
      <dgm:t>
        <a:bodyPr/>
        <a:lstStyle/>
        <a:p>
          <a:endParaRPr lang="en-US"/>
        </a:p>
      </dgm:t>
    </dgm:pt>
    <dgm:pt modelId="{53F3E3DD-A3E2-4B63-9273-55E16AC7BF42}">
      <dgm:prSet phldrT="[Text]" custT="1"/>
      <dgm:spPr/>
      <dgm:t>
        <a:bodyPr/>
        <a:lstStyle/>
        <a:p>
          <a:r>
            <a:rPr lang="en-US" sz="5600" dirty="0"/>
            <a:t> </a:t>
          </a:r>
          <a:r>
            <a:rPr lang="en-US" sz="3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5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5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5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4698A8-1EC5-4E50-BE8A-7231C5B20D1B}" type="parTrans" cxnId="{12B38EEE-6B14-416E-B5FA-5EC30E8F1A6F}">
      <dgm:prSet/>
      <dgm:spPr/>
      <dgm:t>
        <a:bodyPr/>
        <a:lstStyle/>
        <a:p>
          <a:endParaRPr lang="en-US"/>
        </a:p>
      </dgm:t>
    </dgm:pt>
    <dgm:pt modelId="{92084685-0BA5-4B79-BE24-870611274269}" type="sibTrans" cxnId="{12B38EEE-6B14-416E-B5FA-5EC30E8F1A6F}">
      <dgm:prSet/>
      <dgm:spPr/>
      <dgm:t>
        <a:bodyPr/>
        <a:lstStyle/>
        <a:p>
          <a:endParaRPr lang="en-US"/>
        </a:p>
      </dgm:t>
    </dgm:pt>
    <dgm:pt modelId="{7873FEB7-2B98-4767-887E-C50D41367C2F}" type="pres">
      <dgm:prSet presAssocID="{40B5F97A-2209-4C0D-ACDC-4DD1C8704AF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CDE00-2D05-4551-A406-1C267A792725}" type="pres">
      <dgm:prSet presAssocID="{5201C175-D7E4-47B5-AE41-4C3DF3DEDA6A}" presName="composite" presStyleCnt="0"/>
      <dgm:spPr/>
    </dgm:pt>
    <dgm:pt modelId="{2625FC89-DDDB-4F55-B9BA-DEE088CAAD70}" type="pres">
      <dgm:prSet presAssocID="{5201C175-D7E4-47B5-AE41-4C3DF3DEDA6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DC916-2E05-47A5-8813-B5580B7CC42D}" type="pres">
      <dgm:prSet presAssocID="{5201C175-D7E4-47B5-AE41-4C3DF3DEDA6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4642A-515E-48C1-9AAE-22074C449BFB}" type="pres">
      <dgm:prSet presAssocID="{4041EFE7-FC4E-43EA-A9F2-6B31F17EE2E3}" presName="sp" presStyleCnt="0"/>
      <dgm:spPr/>
    </dgm:pt>
    <dgm:pt modelId="{C57C5879-4272-4A0E-BF9A-AD11099E2280}" type="pres">
      <dgm:prSet presAssocID="{E6B5D83A-0908-4473-9085-A4634DC4D89E}" presName="composite" presStyleCnt="0"/>
      <dgm:spPr/>
    </dgm:pt>
    <dgm:pt modelId="{1D9E262F-9A03-4D3E-9D9F-17B7420D4731}" type="pres">
      <dgm:prSet presAssocID="{E6B5D83A-0908-4473-9085-A4634DC4D89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41057-2629-4225-9613-C4D0CBD44059}" type="pres">
      <dgm:prSet presAssocID="{E6B5D83A-0908-4473-9085-A4634DC4D89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11CE4-5E0F-4B77-B414-CEA603BE2118}" type="pres">
      <dgm:prSet presAssocID="{F7E48656-B653-4BFF-ABBF-49EED4AAAB67}" presName="sp" presStyleCnt="0"/>
      <dgm:spPr/>
    </dgm:pt>
    <dgm:pt modelId="{0AAB3D1A-FBAA-4DB7-985F-27B2402E4146}" type="pres">
      <dgm:prSet presAssocID="{C9EB6D74-EE52-44BF-9A19-E6EA77E3D805}" presName="composite" presStyleCnt="0"/>
      <dgm:spPr/>
    </dgm:pt>
    <dgm:pt modelId="{3F16C7A0-8336-4209-BBE0-6AC6918C4352}" type="pres">
      <dgm:prSet presAssocID="{C9EB6D74-EE52-44BF-9A19-E6EA77E3D80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993B9-0AB8-4BA3-A8D8-948E8A1B0A50}" type="pres">
      <dgm:prSet presAssocID="{C9EB6D74-EE52-44BF-9A19-E6EA77E3D80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F72E87-76D0-47BE-AC8F-EA5241A17753}" type="presOf" srcId="{40B5F97A-2209-4C0D-ACDC-4DD1C8704AF9}" destId="{7873FEB7-2B98-4767-887E-C50D41367C2F}" srcOrd="0" destOrd="0" presId="urn:microsoft.com/office/officeart/2005/8/layout/chevron2"/>
    <dgm:cxn modelId="{93FB6E5D-5BD6-40DD-BB3A-9FA24BC737A1}" srcId="{5201C175-D7E4-47B5-AE41-4C3DF3DEDA6A}" destId="{2DD5FFD4-5088-40DA-A8A3-17B5C4FADDAC}" srcOrd="0" destOrd="0" parTransId="{B6157721-4595-4A7B-BAB4-9F1D9E706725}" sibTransId="{503ED422-6891-4A06-8083-D7D01DE56B5A}"/>
    <dgm:cxn modelId="{D165D13D-576F-4611-9D40-F2164F6B3FFD}" srcId="{E6B5D83A-0908-4473-9085-A4634DC4D89E}" destId="{8C3413EA-55B0-47B6-B751-9F584EB41454}" srcOrd="0" destOrd="0" parTransId="{3AF9E7EC-5189-4E4E-83E9-8266DEC81F3C}" sibTransId="{B289C573-1526-4BA7-B9BF-B94EA546B7AE}"/>
    <dgm:cxn modelId="{7892AB53-B164-40EB-ADC0-CFC5743694CE}" srcId="{40B5F97A-2209-4C0D-ACDC-4DD1C8704AF9}" destId="{C9EB6D74-EE52-44BF-9A19-E6EA77E3D805}" srcOrd="2" destOrd="0" parTransId="{EC3ED803-CA86-4A8F-8B2A-583EFEC1DC27}" sibTransId="{5C704FFA-7D76-4322-9D57-762CAD679792}"/>
    <dgm:cxn modelId="{131049F4-2939-4FDF-A5C4-4B4832ABB021}" type="presOf" srcId="{C9EB6D74-EE52-44BF-9A19-E6EA77E3D805}" destId="{3F16C7A0-8336-4209-BBE0-6AC6918C4352}" srcOrd="0" destOrd="0" presId="urn:microsoft.com/office/officeart/2005/8/layout/chevron2"/>
    <dgm:cxn modelId="{5B4413F6-0A8E-434B-93E7-F4BACA13DBBA}" type="presOf" srcId="{8C3413EA-55B0-47B6-B751-9F584EB41454}" destId="{20A41057-2629-4225-9613-C4D0CBD44059}" srcOrd="0" destOrd="0" presId="urn:microsoft.com/office/officeart/2005/8/layout/chevron2"/>
    <dgm:cxn modelId="{12B38EEE-6B14-416E-B5FA-5EC30E8F1A6F}" srcId="{C9EB6D74-EE52-44BF-9A19-E6EA77E3D805}" destId="{53F3E3DD-A3E2-4B63-9273-55E16AC7BF42}" srcOrd="0" destOrd="0" parTransId="{E94698A8-1EC5-4E50-BE8A-7231C5B20D1B}" sibTransId="{92084685-0BA5-4B79-BE24-870611274269}"/>
    <dgm:cxn modelId="{EC372F0E-7AD6-4719-B29E-E5CF0CEE1BA9}" type="presOf" srcId="{5201C175-D7E4-47B5-AE41-4C3DF3DEDA6A}" destId="{2625FC89-DDDB-4F55-B9BA-DEE088CAAD70}" srcOrd="0" destOrd="0" presId="urn:microsoft.com/office/officeart/2005/8/layout/chevron2"/>
    <dgm:cxn modelId="{90170F79-7A45-4BE9-BC82-0308B48931D4}" type="presOf" srcId="{E6B5D83A-0908-4473-9085-A4634DC4D89E}" destId="{1D9E262F-9A03-4D3E-9D9F-17B7420D4731}" srcOrd="0" destOrd="0" presId="urn:microsoft.com/office/officeart/2005/8/layout/chevron2"/>
    <dgm:cxn modelId="{F8ACD4EC-4D3F-46AB-9A70-8608E967AA24}" srcId="{40B5F97A-2209-4C0D-ACDC-4DD1C8704AF9}" destId="{5201C175-D7E4-47B5-AE41-4C3DF3DEDA6A}" srcOrd="0" destOrd="0" parTransId="{A9699053-E3F1-4A88-A1D6-2CB6CAB2FEE0}" sibTransId="{4041EFE7-FC4E-43EA-A9F2-6B31F17EE2E3}"/>
    <dgm:cxn modelId="{49C92466-7E3D-44FB-930A-E0BA11841A2F}" type="presOf" srcId="{53F3E3DD-A3E2-4B63-9273-55E16AC7BF42}" destId="{39F993B9-0AB8-4BA3-A8D8-948E8A1B0A50}" srcOrd="0" destOrd="0" presId="urn:microsoft.com/office/officeart/2005/8/layout/chevron2"/>
    <dgm:cxn modelId="{A632CD45-64F7-4D62-890B-519DEAFDD66A}" srcId="{40B5F97A-2209-4C0D-ACDC-4DD1C8704AF9}" destId="{E6B5D83A-0908-4473-9085-A4634DC4D89E}" srcOrd="1" destOrd="0" parTransId="{168DBD39-595F-41CF-83FE-D40D29B00F62}" sibTransId="{F7E48656-B653-4BFF-ABBF-49EED4AAAB67}"/>
    <dgm:cxn modelId="{8A0E950B-59C7-49BE-9ECF-68AA6738CD36}" type="presOf" srcId="{2DD5FFD4-5088-40DA-A8A3-17B5C4FADDAC}" destId="{89CDC916-2E05-47A5-8813-B5580B7CC42D}" srcOrd="0" destOrd="0" presId="urn:microsoft.com/office/officeart/2005/8/layout/chevron2"/>
    <dgm:cxn modelId="{B44430B9-0665-43E9-B12F-6D37CB033493}" type="presParOf" srcId="{7873FEB7-2B98-4767-887E-C50D41367C2F}" destId="{63CCDE00-2D05-4551-A406-1C267A792725}" srcOrd="0" destOrd="0" presId="urn:microsoft.com/office/officeart/2005/8/layout/chevron2"/>
    <dgm:cxn modelId="{0E7BF56B-8FD9-4CBC-B15C-DD4EF8722C6D}" type="presParOf" srcId="{63CCDE00-2D05-4551-A406-1C267A792725}" destId="{2625FC89-DDDB-4F55-B9BA-DEE088CAAD70}" srcOrd="0" destOrd="0" presId="urn:microsoft.com/office/officeart/2005/8/layout/chevron2"/>
    <dgm:cxn modelId="{A0086BF8-EB95-4F30-98B7-C59881C683E4}" type="presParOf" srcId="{63CCDE00-2D05-4551-A406-1C267A792725}" destId="{89CDC916-2E05-47A5-8813-B5580B7CC42D}" srcOrd="1" destOrd="0" presId="urn:microsoft.com/office/officeart/2005/8/layout/chevron2"/>
    <dgm:cxn modelId="{A8221F2E-22BE-47E5-B9DA-45208CC86EFA}" type="presParOf" srcId="{7873FEB7-2B98-4767-887E-C50D41367C2F}" destId="{F5C4642A-515E-48C1-9AAE-22074C449BFB}" srcOrd="1" destOrd="0" presId="urn:microsoft.com/office/officeart/2005/8/layout/chevron2"/>
    <dgm:cxn modelId="{9ED75583-CBF1-446D-92ED-9D526CB45359}" type="presParOf" srcId="{7873FEB7-2B98-4767-887E-C50D41367C2F}" destId="{C57C5879-4272-4A0E-BF9A-AD11099E2280}" srcOrd="2" destOrd="0" presId="urn:microsoft.com/office/officeart/2005/8/layout/chevron2"/>
    <dgm:cxn modelId="{9E8DE866-29CD-43D4-A74F-D591030959D0}" type="presParOf" srcId="{C57C5879-4272-4A0E-BF9A-AD11099E2280}" destId="{1D9E262F-9A03-4D3E-9D9F-17B7420D4731}" srcOrd="0" destOrd="0" presId="urn:microsoft.com/office/officeart/2005/8/layout/chevron2"/>
    <dgm:cxn modelId="{0662E390-8D7B-4EB9-A2E0-27F5BC875E96}" type="presParOf" srcId="{C57C5879-4272-4A0E-BF9A-AD11099E2280}" destId="{20A41057-2629-4225-9613-C4D0CBD44059}" srcOrd="1" destOrd="0" presId="urn:microsoft.com/office/officeart/2005/8/layout/chevron2"/>
    <dgm:cxn modelId="{47DED665-7A9C-4940-AEBF-A5826A8413A4}" type="presParOf" srcId="{7873FEB7-2B98-4767-887E-C50D41367C2F}" destId="{69811CE4-5E0F-4B77-B414-CEA603BE2118}" srcOrd="3" destOrd="0" presId="urn:microsoft.com/office/officeart/2005/8/layout/chevron2"/>
    <dgm:cxn modelId="{87E4F974-1DE6-4DD7-A357-99276F53651F}" type="presParOf" srcId="{7873FEB7-2B98-4767-887E-C50D41367C2F}" destId="{0AAB3D1A-FBAA-4DB7-985F-27B2402E4146}" srcOrd="4" destOrd="0" presId="urn:microsoft.com/office/officeart/2005/8/layout/chevron2"/>
    <dgm:cxn modelId="{6F936C0A-64F2-42C7-A7F7-D4C3E4C723C9}" type="presParOf" srcId="{0AAB3D1A-FBAA-4DB7-985F-27B2402E4146}" destId="{3F16C7A0-8336-4209-BBE0-6AC6918C4352}" srcOrd="0" destOrd="0" presId="urn:microsoft.com/office/officeart/2005/8/layout/chevron2"/>
    <dgm:cxn modelId="{EF0091A4-1135-4B0C-9212-FA798DC36A40}" type="presParOf" srcId="{0AAB3D1A-FBAA-4DB7-985F-27B2402E4146}" destId="{39F993B9-0AB8-4BA3-A8D8-948E8A1B0A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5FC89-DDDB-4F55-B9BA-DEE088CAAD70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</a:t>
          </a:r>
        </a:p>
      </dsp:txBody>
      <dsp:txXfrm rot="-5400000">
        <a:off x="1" y="515391"/>
        <a:ext cx="1029841" cy="441360"/>
      </dsp:txXfrm>
    </dsp:sp>
    <dsp:sp modelId="{89CDC916-2E05-47A5-8813-B5580B7CC42D}">
      <dsp:nvSpPr>
        <dsp:cNvPr id="0" name=""/>
        <dsp:cNvSpPr/>
      </dsp:nvSpPr>
      <dsp:spPr>
        <a:xfrm rot="5400000">
          <a:off x="5065980" y="-4035668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800" kern="1200" dirty="0"/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29842" y="47152"/>
        <a:ext cx="8981876" cy="862917"/>
      </dsp:txXfrm>
    </dsp:sp>
    <dsp:sp modelId="{1D9E262F-9A03-4D3E-9D9F-17B7420D4731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II</a:t>
          </a:r>
        </a:p>
      </dsp:txBody>
      <dsp:txXfrm rot="-5400000">
        <a:off x="1" y="1790682"/>
        <a:ext cx="1029841" cy="441360"/>
      </dsp:txXfrm>
    </dsp:sp>
    <dsp:sp modelId="{20A41057-2629-4225-9613-C4D0CBD44059}">
      <dsp:nvSpPr>
        <dsp:cNvPr id="0" name=""/>
        <dsp:cNvSpPr/>
      </dsp:nvSpPr>
      <dsp:spPr>
        <a:xfrm rot="5400000">
          <a:off x="5065980" y="-2760377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272" tIns="35560" rIns="35560" bIns="3556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600" kern="1200" dirty="0"/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29842" y="1322443"/>
        <a:ext cx="8981876" cy="862917"/>
      </dsp:txXfrm>
    </dsp:sp>
    <dsp:sp modelId="{3F16C7A0-8336-4209-BBE0-6AC6918C4352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III</a:t>
          </a:r>
        </a:p>
      </dsp:txBody>
      <dsp:txXfrm rot="-5400000">
        <a:off x="1" y="3065974"/>
        <a:ext cx="1029841" cy="441360"/>
      </dsp:txXfrm>
    </dsp:sp>
    <dsp:sp modelId="{39F993B9-0AB8-4BA3-A8D8-948E8A1B0A50}">
      <dsp:nvSpPr>
        <dsp:cNvPr id="0" name=""/>
        <dsp:cNvSpPr/>
      </dsp:nvSpPr>
      <dsp:spPr>
        <a:xfrm rot="5400000">
          <a:off x="5065980" y="-1485085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272" tIns="35560" rIns="35560" bIns="3556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600" kern="1200" dirty="0"/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29842" y="2597735"/>
        <a:ext cx="8981876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9969-B730-42F2-B22D-D79BD6DFB390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7E2-349E-4EAC-9B7F-166F440BEECF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5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A837-D26F-41D3-BF46-8E5CF30AAF2A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Bắc</a:t>
            </a:r>
            <a:r>
              <a:rPr lang="en-US" dirty="0" smtClean="0"/>
              <a:t> -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BC5-5E02-4C4B-9E42-C9928086E38E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DDE-E3D5-4C85-82AA-D1ECF0A9D8B5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0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D2D-1DB4-46BA-B95B-D4BACAFE1BE1}" type="datetime1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DDF2-2283-432C-A954-273E533CC41E}" type="datetime1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198F-597E-4E9A-8AC1-EB78C468C397}" type="datetime1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59F614C7-427C-4ACD-A4DE-AACCBBB2F15A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73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59A9-AC85-4588-B08F-939D98501DA9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1DEF6B-A19A-4E3C-908B-F9147FF13A26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2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2" y="536073"/>
            <a:ext cx="10115203" cy="176348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CỬA HÀNG</a:t>
            </a:r>
            <a:b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097" y="2299559"/>
            <a:ext cx="9692640" cy="3709355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11</a:t>
            </a:r>
          </a:p>
          <a:p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 Lê đức anh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Danh Vinh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Hoàng thị thúy </a:t>
            </a: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697E8-EB4E-46FC-81B2-0B609D5A74B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59" y="6152606"/>
            <a:ext cx="7393577" cy="672306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THỦY LỢI </a:t>
            </a:r>
            <a:endParaRPr kumimoji="0" lang="en-US" sz="2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47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5" y="277091"/>
            <a:ext cx="10058400" cy="10125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0E68-214A-4A84-AC5A-7D890D9AA5B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7/22/2020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5809109" y="-1325638"/>
            <a:ext cx="1066799" cy="7641979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bg2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 flipH="1">
            <a:off x="1456727" y="1808604"/>
            <a:ext cx="1066799" cy="1394010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bg2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18410" y="2134853"/>
            <a:ext cx="711539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1693980" y="2172585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Hexagon 20"/>
          <p:cNvSpPr/>
          <p:nvPr/>
        </p:nvSpPr>
        <p:spPr>
          <a:xfrm>
            <a:off x="1171976" y="412668"/>
            <a:ext cx="1398643" cy="766301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385098" y="504370"/>
            <a:ext cx="103124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8" name="Round Same Side Corner Rectangle 9"/>
          <p:cNvSpPr/>
          <p:nvPr/>
        </p:nvSpPr>
        <p:spPr>
          <a:xfrm rot="16200000">
            <a:off x="5775974" y="285082"/>
            <a:ext cx="1066799" cy="7708248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 Same Side Corner Rectangle 10"/>
          <p:cNvSpPr/>
          <p:nvPr/>
        </p:nvSpPr>
        <p:spPr>
          <a:xfrm rot="16200000" flipH="1">
            <a:off x="1455211" y="3449123"/>
            <a:ext cx="1066799" cy="1394010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bg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1677692" y="3792185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955542" y="3787540"/>
            <a:ext cx="7100627" cy="7048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87132" y="1175471"/>
            <a:ext cx="4360782" cy="34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1" y="6361611"/>
            <a:ext cx="9953896" cy="463301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THỦY LỢI </a:t>
            </a:r>
          </a:p>
        </p:txBody>
      </p:sp>
    </p:spTree>
    <p:extLst>
      <p:ext uri="{BB962C8B-B14F-4D97-AF65-F5344CB8AC3E}">
        <p14:creationId xmlns:p14="http://schemas.microsoft.com/office/powerpoint/2010/main" val="3457479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3" grpId="0"/>
      <p:bldP spid="15" grpId="0"/>
      <p:bldP spid="21" grpId="0" animBg="1"/>
      <p:bldP spid="22" grpId="0"/>
      <p:bldP spid="18" grpId="0" animBg="1"/>
      <p:bldP spid="23" grpId="0" animBg="1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7/22/2020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8135" y="1554853"/>
            <a:ext cx="1160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vi-V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cơ sở dữ liệu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  <a:solidFill>
            <a:schemeClr val="bg2"/>
          </a:solidFill>
        </p:grpSpPr>
        <p:sp>
          <p:nvSpPr>
            <p:cNvPr id="15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sở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1" y="6361611"/>
            <a:ext cx="9953896" cy="463301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THỦY LỢI 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175" y="1477065"/>
            <a:ext cx="6471310" cy="45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740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65340" y="1445573"/>
            <a:ext cx="3318537" cy="58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2.1 Form Đăng nhập</a:t>
            </a:r>
            <a:endParaRPr lang="en-US" sz="2800" b="1" i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1835" y="5701702"/>
            <a:ext cx="239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21030" y="365807"/>
            <a:ext cx="9792569" cy="978197"/>
            <a:chOff x="2206697" y="510569"/>
            <a:chExt cx="8636525" cy="1047451"/>
          </a:xfrm>
          <a:solidFill>
            <a:schemeClr val="bg2">
              <a:lumMod val="75000"/>
            </a:schemeClr>
          </a:solidFill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2206697" y="510569"/>
              <a:ext cx="1094470" cy="1047451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3301169" y="676569"/>
              <a:ext cx="6008767" cy="75800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546655" y="655293"/>
              <a:ext cx="414554" cy="75800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1" y="6361611"/>
            <a:ext cx="9953896" cy="463301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THỦY LỢI 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493" y="2174375"/>
            <a:ext cx="5408707" cy="397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242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95FC62-C2EB-4DED-8EAB-F905EE76F0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7/22/2020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25473"/>
            <a:ext cx="7048014" cy="58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2.3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 diện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Quản lý Nhân viên  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700" y="5545462"/>
            <a:ext cx="22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3,4: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 Quản lý Nhân viên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  <a:solidFill>
            <a:schemeClr val="bg2">
              <a:lumMod val="75000"/>
            </a:schemeClr>
          </a:solidFill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956433" y="676569"/>
              <a:ext cx="7375789" cy="75800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b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568"/>
              <a:ext cx="329880" cy="7578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1" y="6361611"/>
            <a:ext cx="9953896" cy="463301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THỦY LỢI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75" y="1918868"/>
            <a:ext cx="6675051" cy="42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54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95FC62-C2EB-4DED-8EAB-F905EE76F0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7/22/2020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25473"/>
            <a:ext cx="8862783" cy="58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2.4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Giao diện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 lý Sản phẩm 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76238" y="5414834"/>
            <a:ext cx="280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 Quản lý Sản phẩm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  <a:solidFill>
            <a:schemeClr val="bg2">
              <a:lumMod val="90000"/>
            </a:schemeClr>
          </a:solidFill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b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97" y="1975099"/>
            <a:ext cx="5920417" cy="41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0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95FC62-C2EB-4DED-8EAB-F905EE76F0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7/22/2020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31325"/>
            <a:ext cx="5633273" cy="58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2.5 Giao diện Quản lý Khách hàng 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bg2">
                <a:lumMod val="50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776606" y="5440960"/>
            <a:ext cx="22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hàng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1" y="6361611"/>
            <a:ext cx="9953896" cy="463301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THỦY LỢI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85" y="2014883"/>
            <a:ext cx="6224086" cy="40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10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95FC62-C2EB-4DED-8EAB-F905EE76F0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7/22/2020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31325"/>
            <a:ext cx="4567276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2.5 Giao diện Hóa đơn bán  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bg2">
                <a:lumMod val="50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776605" y="5440960"/>
            <a:ext cx="267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Hóa đơn bán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1" y="6361611"/>
            <a:ext cx="9953896" cy="463301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THỦY LỢI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30" y="1964111"/>
            <a:ext cx="5479721" cy="41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96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95FC62-C2EB-4DED-8EAB-F905EE76F0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7/22/2020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31325"/>
            <a:ext cx="5756704" cy="58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2.5 Giao diện Quản lý hóa đơn Nhập 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bg2">
                <a:lumMod val="50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776606" y="5440960"/>
            <a:ext cx="295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Hóa đơn nhập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1" y="6361611"/>
            <a:ext cx="9953896" cy="463301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THỦY LỢI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75" y="1949728"/>
            <a:ext cx="6074159" cy="43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15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7/22/2020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14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450166"/>
            <a:ext cx="2991711" cy="80529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13888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94DB-B212-4ADA-8E42-B2B509B29BC0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7/22/2020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0503" y="6335485"/>
            <a:ext cx="7210697" cy="489427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THỦY LỢI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96963" y="1255464"/>
            <a:ext cx="27575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16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3636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0E68-214A-4A84-AC5A-7D890D9AA5B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7/22/2020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1" y="6361611"/>
            <a:ext cx="9953896" cy="463301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THỦY LỢI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16200000">
            <a:off x="5945251" y="-1200129"/>
            <a:ext cx="1172356" cy="8255725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bg2">
              <a:lumMod val="9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16200000" flipH="1">
            <a:off x="1283967" y="2228414"/>
            <a:ext cx="1172352" cy="1398643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bg2">
              <a:lumMod val="9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5815745" y="604535"/>
            <a:ext cx="1321566" cy="8365533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70B1E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 flipH="1">
            <a:off x="1209359" y="4087981"/>
            <a:ext cx="1321568" cy="1398643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70B1E6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7808" y="2716265"/>
            <a:ext cx="3771998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 </a:t>
            </a:r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91970" y="4278534"/>
            <a:ext cx="6308786" cy="1169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516204" y="2775014"/>
            <a:ext cx="777555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1586525" y="4658196"/>
            <a:ext cx="707234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1170820" y="874778"/>
            <a:ext cx="1398643" cy="766301"/>
          </a:xfrm>
          <a:prstGeom prst="hexagon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481363" y="942379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37808" y="1641079"/>
            <a:ext cx="7712961" cy="9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70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83735"/>
            <a:ext cx="10058400" cy="451662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 quản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 hàng đóng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vai trò hết sức quan trọng.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nay, ở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 hàng vừa và nhỏ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 quản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 hàng phải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một lượng khá lớn đống sổ sách giấy tờ bằng phương pháp thủ công.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sức bỏ ra lớn nhưng hiệu quả công việc lại không cao và sai sót lớn</a:t>
            </a:r>
          </a:p>
          <a:p>
            <a:pPr marL="201295" lvl="1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Để hạn chế những thiếu sót trên, hệ thống quản lý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 hàng giúp việc khắc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phục, giải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một cách thuận lợi, nhanh chóng và tránh được các sai sót trong quá trình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Cửa hàng </a:t>
            </a:r>
          </a:p>
          <a:p>
            <a:pPr marL="201295" lvl="1" indent="0" algn="just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7/22/2020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ĐAI HỌC THỦY LỢI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96328" y="388292"/>
            <a:ext cx="10059352" cy="1028700"/>
            <a:chOff x="1832973" y="506668"/>
            <a:chExt cx="8871813" cy="1047451"/>
          </a:xfrm>
          <a:solidFill>
            <a:schemeClr val="bg2">
              <a:lumMod val="90000"/>
            </a:schemeClr>
          </a:solidFill>
        </p:grpSpPr>
        <p:sp>
          <p:nvSpPr>
            <p:cNvPr id="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45485" cy="958771"/>
            </a:xfrm>
            <a:prstGeom prst="roundRect">
              <a:avLst>
                <a:gd name="adj" fmla="val 16667"/>
              </a:avLst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gray">
            <a:xfrm>
              <a:off x="3095267" y="676570"/>
              <a:ext cx="3358364" cy="64244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 thiệu </a:t>
              </a:r>
              <a:r>
                <a:rPr lang="en-US" sz="35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 tài </a:t>
              </a:r>
              <a:endPara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1147652" y="4242072"/>
            <a:ext cx="538162" cy="251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70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0559"/>
            <a:ext cx="10058400" cy="390140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Mọi công việc cập nhật, điều chỉnh, tìm kiếm,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sửa, xóa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đều đuợc thực hiện nhanh chóng, chính xác, tiết kiêm thời gian.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việc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Cửa hàng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còn vất vả mà hiệu xuất công việc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 hơn.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143772" y="775476"/>
            <a:ext cx="8920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gray">
          <a:xfrm>
            <a:off x="1432082" y="713919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18127" y="792482"/>
            <a:ext cx="10059352" cy="1028700"/>
            <a:chOff x="1832973" y="506668"/>
            <a:chExt cx="8922221" cy="1047451"/>
          </a:xfrm>
        </p:grpSpPr>
        <p:sp>
          <p:nvSpPr>
            <p:cNvPr id="1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95893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gray">
            <a:xfrm>
              <a:off x="2573164" y="647694"/>
              <a:ext cx="6254364" cy="64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35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lang="en-US" sz="35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5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đích</a:t>
              </a:r>
              <a:r>
                <a:rPr lang="en-US" sz="35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5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35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5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xây</a:t>
              </a:r>
              <a:r>
                <a:rPr lang="en-US" sz="35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5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dựng</a:t>
              </a:r>
              <a:r>
                <a:rPr lang="en-US" sz="35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5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35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5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endPara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1" y="6361611"/>
            <a:ext cx="9953896" cy="463301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THỦY LỢI </a:t>
            </a:r>
          </a:p>
        </p:txBody>
      </p:sp>
    </p:spTree>
    <p:extLst>
      <p:ext uri="{BB962C8B-B14F-4D97-AF65-F5344CB8AC3E}">
        <p14:creationId xmlns:p14="http://schemas.microsoft.com/office/powerpoint/2010/main" val="2922508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54" y="263448"/>
            <a:ext cx="10058400" cy="1141903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7/22/2020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THỦY LỢI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287576" y="540250"/>
            <a:ext cx="1398643" cy="766301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631732" y="602593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6007988" y="-1699222"/>
            <a:ext cx="767959" cy="8669548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 rot="16200000" flipH="1">
            <a:off x="1212090" y="2211113"/>
            <a:ext cx="788237" cy="828600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409287" y="2246166"/>
            <a:ext cx="5914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1228592" y="2295137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99524" y="1306551"/>
            <a:ext cx="4645670" cy="45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 Same Side Corner Rectangle 32"/>
          <p:cNvSpPr/>
          <p:nvPr/>
        </p:nvSpPr>
        <p:spPr>
          <a:xfrm rot="16200000">
            <a:off x="5876065" y="-700333"/>
            <a:ext cx="767959" cy="8746243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 Same Side Corner Rectangle 33"/>
          <p:cNvSpPr/>
          <p:nvPr/>
        </p:nvSpPr>
        <p:spPr>
          <a:xfrm rot="16200000" flipH="1">
            <a:off x="1166811" y="3299429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1194755" y="3351333"/>
            <a:ext cx="815091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1870492" y="3408563"/>
            <a:ext cx="701348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của hệ thống 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20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26" grpId="0" animBg="1"/>
      <p:bldP spid="27" grpId="0" animBg="1"/>
      <p:bldP spid="28" grpId="0"/>
      <p:bldP spid="29" grpId="0"/>
      <p:bldP spid="33" grpId="0" animBg="1"/>
      <p:bldP spid="34" grpId="0" animBg="1"/>
      <p:bldP spid="35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65450"/>
            <a:ext cx="10058400" cy="1071912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269" y="1756697"/>
            <a:ext cx="10058400" cy="445981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7/22/2020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109417" y="753674"/>
            <a:ext cx="10046266" cy="837233"/>
          </a:xfrm>
          <a:prstGeom prst="roundRect">
            <a:avLst>
              <a:gd name="adj" fmla="val 4119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240970" y="665450"/>
            <a:ext cx="1042763" cy="9658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3737" y="786204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32082" y="753675"/>
            <a:ext cx="6057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643279" y="3120247"/>
            <a:ext cx="29442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155247" y="3138614"/>
            <a:ext cx="4034249" cy="282684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3"/>
          <p:cNvSpPr/>
          <p:nvPr/>
        </p:nvSpPr>
        <p:spPr bwMode="gray">
          <a:xfrm>
            <a:off x="4911024" y="3310611"/>
            <a:ext cx="8150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3334" y="3582909"/>
            <a:ext cx="3860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Nhân viên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sản phẩm Cửa hàng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 đơn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 quản lý NhàCC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59189" y="3763629"/>
            <a:ext cx="3589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879949" y="3120247"/>
            <a:ext cx="25171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7086600" y="3087118"/>
            <a:ext cx="3934334" cy="273000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29"/>
          <p:cNvSpPr/>
          <p:nvPr/>
        </p:nvSpPr>
        <p:spPr bwMode="gray">
          <a:xfrm flipH="1">
            <a:off x="6400800" y="3271241"/>
            <a:ext cx="818526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7-Point Star 39"/>
          <p:cNvSpPr/>
          <p:nvPr/>
        </p:nvSpPr>
        <p:spPr>
          <a:xfrm>
            <a:off x="4844318" y="1880295"/>
            <a:ext cx="2308302" cy="1552432"/>
          </a:xfrm>
          <a:prstGeom prst="star7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5251324" y="2443194"/>
            <a:ext cx="1750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en-US" sz="3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1" y="6361611"/>
            <a:ext cx="9953896" cy="463301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THỦY LỢI </a:t>
            </a:r>
          </a:p>
        </p:txBody>
      </p:sp>
    </p:spTree>
    <p:extLst>
      <p:ext uri="{BB962C8B-B14F-4D97-AF65-F5344CB8AC3E}">
        <p14:creationId xmlns:p14="http://schemas.microsoft.com/office/powerpoint/2010/main" val="3443649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  <p:bldP spid="13" grpId="0" animBg="1"/>
      <p:bldP spid="14" grpId="0" animBg="1"/>
      <p:bldP spid="25" grpId="0"/>
      <p:bldP spid="26" grpId="0"/>
      <p:bldP spid="27" grpId="0"/>
      <p:bldP spid="29" grpId="0" animBg="1"/>
      <p:bldP spid="30" grpId="0" animBg="1"/>
      <p:bldP spid="40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715"/>
            <a:ext cx="10058400" cy="608628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quyền cho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định quyền hạn sử dụng các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hệ thống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lý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 :</a:t>
            </a:r>
          </a:p>
          <a:p>
            <a:pPr lvl="0"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thông tin về ca làm và công việc nhân viên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Thêm, sửa , xóa các thông tin của Nhân viên cửa hàng </a:t>
            </a:r>
          </a:p>
          <a:p>
            <a:pPr lvl="0"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 quản lý Sản phẩm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thêm sửa xóa, cập nhật thông tin Sản phẩm của Cửa hàng.</a:t>
            </a:r>
          </a:p>
          <a:p>
            <a:pPr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19010" y="-12470"/>
            <a:ext cx="10058400" cy="117495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47"/>
          <p:cNvSpPr>
            <a:spLocks noChangeArrowheads="1"/>
          </p:cNvSpPr>
          <p:nvPr/>
        </p:nvSpPr>
        <p:spPr bwMode="gray">
          <a:xfrm>
            <a:off x="1580629" y="203715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48"/>
          <p:cNvSpPr>
            <a:spLocks noChangeArrowheads="1"/>
          </p:cNvSpPr>
          <p:nvPr/>
        </p:nvSpPr>
        <p:spPr bwMode="gray">
          <a:xfrm>
            <a:off x="1097278" y="142025"/>
            <a:ext cx="1110749" cy="104745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gray">
          <a:xfrm>
            <a:off x="2283735" y="344336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của hệ thống </a:t>
            </a: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gray">
          <a:xfrm>
            <a:off x="1432080" y="311807"/>
            <a:ext cx="4411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37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715"/>
            <a:ext cx="10058400" cy="608628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 quản lý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 đơn: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 các thông tin liên quan đến Hóa đơn nhập hàng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Nhập các thông tin liên quan đến Hóa đơn Xuất hàng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 quản lý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 cung cấp  :</a:t>
            </a:r>
          </a:p>
          <a:p>
            <a:pPr lvl="0"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các thông tin liên quan đến nhà cung cấp sản phẩm cho Cửa 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Thêm, sửa , xóa các thông tin của Nhà cung cấp </a:t>
            </a:r>
          </a:p>
          <a:p>
            <a:pPr lvl="0"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 quản lý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thêm sửa xóa, cập nhật thông tin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Cửa hàng.</a:t>
            </a:r>
          </a:p>
          <a:p>
            <a:pPr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19010" y="-12470"/>
            <a:ext cx="10058400" cy="117495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47"/>
          <p:cNvSpPr>
            <a:spLocks noChangeArrowheads="1"/>
          </p:cNvSpPr>
          <p:nvPr/>
        </p:nvSpPr>
        <p:spPr bwMode="gray">
          <a:xfrm>
            <a:off x="1580629" y="203715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48"/>
          <p:cNvSpPr>
            <a:spLocks noChangeArrowheads="1"/>
          </p:cNvSpPr>
          <p:nvPr/>
        </p:nvSpPr>
        <p:spPr bwMode="gray">
          <a:xfrm>
            <a:off x="1097278" y="142025"/>
            <a:ext cx="1110749" cy="104745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gray">
          <a:xfrm>
            <a:off x="2283735" y="344336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của hệ thống </a:t>
            </a: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gray">
          <a:xfrm>
            <a:off x="1432080" y="311807"/>
            <a:ext cx="4411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330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844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SimSun</vt:lpstr>
      <vt:lpstr>Calibri</vt:lpstr>
      <vt:lpstr>Calibri Light</vt:lpstr>
      <vt:lpstr>Times New Roman</vt:lpstr>
      <vt:lpstr>Wingdings</vt:lpstr>
      <vt:lpstr>Retrospect</vt:lpstr>
      <vt:lpstr>HỆ THỐNG QUẢN LÝ CỬA HÀNG </vt:lpstr>
      <vt:lpstr>Tổng quan</vt:lpstr>
      <vt:lpstr>      Giới thiệu tổng quan về hệ thống  </vt:lpstr>
      <vt:lpstr>PowerPoint Presentation</vt:lpstr>
      <vt:lpstr>PowerPoint Presentation</vt:lpstr>
      <vt:lpstr>  Phân tích hệ thống</vt:lpstr>
      <vt:lpstr>PowerPoint Presentation</vt:lpstr>
      <vt:lpstr>   </vt:lpstr>
      <vt:lpstr>   </vt:lpstr>
      <vt:lpstr>      Thiết kế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học sinh THPT</dc:title>
  <dc:creator>Lan Lan</dc:creator>
  <cp:lastModifiedBy>1178</cp:lastModifiedBy>
  <cp:revision>213</cp:revision>
  <dcterms:created xsi:type="dcterms:W3CDTF">2018-05-16T09:47:50Z</dcterms:created>
  <dcterms:modified xsi:type="dcterms:W3CDTF">2020-07-23T01:27:31Z</dcterms:modified>
</cp:coreProperties>
</file>