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FCCDE-5D81-C1CA-B17E-11530FAA9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398186-7F08-5B10-03E3-FEDFC9E784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381870-BB7A-5A93-B693-5C23EAEB84D6}"/>
              </a:ext>
            </a:extLst>
          </p:cNvPr>
          <p:cNvSpPr>
            <a:spLocks noGrp="1"/>
          </p:cNvSpPr>
          <p:nvPr>
            <p:ph type="dt" sz="half" idx="10"/>
          </p:nvPr>
        </p:nvSpPr>
        <p:spPr/>
        <p:txBody>
          <a:bodyPr/>
          <a:lstStyle/>
          <a:p>
            <a:fld id="{0A6AFE7C-1D32-422F-B74E-02ADADFA3467}" type="datetimeFigureOut">
              <a:rPr lang="en-US" smtClean="0"/>
              <a:t>2/14/2025</a:t>
            </a:fld>
            <a:endParaRPr lang="en-US"/>
          </a:p>
        </p:txBody>
      </p:sp>
      <p:sp>
        <p:nvSpPr>
          <p:cNvPr id="5" name="Footer Placeholder 4">
            <a:extLst>
              <a:ext uri="{FF2B5EF4-FFF2-40B4-BE49-F238E27FC236}">
                <a16:creationId xmlns:a16="http://schemas.microsoft.com/office/drawing/2014/main" id="{AA2E134E-CC00-1531-5080-9BD679684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20171-9810-ADF6-FDFB-15D95D2EAC1A}"/>
              </a:ext>
            </a:extLst>
          </p:cNvPr>
          <p:cNvSpPr>
            <a:spLocks noGrp="1"/>
          </p:cNvSpPr>
          <p:nvPr>
            <p:ph type="sldNum" sz="quarter" idx="12"/>
          </p:nvPr>
        </p:nvSpPr>
        <p:spPr/>
        <p:txBody>
          <a:bodyPr/>
          <a:lstStyle/>
          <a:p>
            <a:fld id="{F8508B5F-1EB0-4D02-B502-215421777F06}" type="slidenum">
              <a:rPr lang="en-US" smtClean="0"/>
              <a:t>‹#›</a:t>
            </a:fld>
            <a:endParaRPr lang="en-US"/>
          </a:p>
        </p:txBody>
      </p:sp>
    </p:spTree>
    <p:extLst>
      <p:ext uri="{BB962C8B-B14F-4D97-AF65-F5344CB8AC3E}">
        <p14:creationId xmlns:p14="http://schemas.microsoft.com/office/powerpoint/2010/main" val="143568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CDEE-A149-1EE2-16E8-54846F5BC5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27786D-005B-AB87-85B5-95842E41FB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0AE8F3-E6DF-4CE2-9CF6-117E07AC1A3C}"/>
              </a:ext>
            </a:extLst>
          </p:cNvPr>
          <p:cNvSpPr>
            <a:spLocks noGrp="1"/>
          </p:cNvSpPr>
          <p:nvPr>
            <p:ph type="dt" sz="half" idx="10"/>
          </p:nvPr>
        </p:nvSpPr>
        <p:spPr/>
        <p:txBody>
          <a:bodyPr/>
          <a:lstStyle/>
          <a:p>
            <a:fld id="{0A6AFE7C-1D32-422F-B74E-02ADADFA3467}" type="datetimeFigureOut">
              <a:rPr lang="en-US" smtClean="0"/>
              <a:t>2/14/2025</a:t>
            </a:fld>
            <a:endParaRPr lang="en-US"/>
          </a:p>
        </p:txBody>
      </p:sp>
      <p:sp>
        <p:nvSpPr>
          <p:cNvPr id="5" name="Footer Placeholder 4">
            <a:extLst>
              <a:ext uri="{FF2B5EF4-FFF2-40B4-BE49-F238E27FC236}">
                <a16:creationId xmlns:a16="http://schemas.microsoft.com/office/drawing/2014/main" id="{47EACAEB-587A-C138-9454-A601228E95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BCF42-D984-2177-C196-14DCB68EFFEC}"/>
              </a:ext>
            </a:extLst>
          </p:cNvPr>
          <p:cNvSpPr>
            <a:spLocks noGrp="1"/>
          </p:cNvSpPr>
          <p:nvPr>
            <p:ph type="sldNum" sz="quarter" idx="12"/>
          </p:nvPr>
        </p:nvSpPr>
        <p:spPr/>
        <p:txBody>
          <a:bodyPr/>
          <a:lstStyle/>
          <a:p>
            <a:fld id="{F8508B5F-1EB0-4D02-B502-215421777F06}" type="slidenum">
              <a:rPr lang="en-US" smtClean="0"/>
              <a:t>‹#›</a:t>
            </a:fld>
            <a:endParaRPr lang="en-US"/>
          </a:p>
        </p:txBody>
      </p:sp>
    </p:spTree>
    <p:extLst>
      <p:ext uri="{BB962C8B-B14F-4D97-AF65-F5344CB8AC3E}">
        <p14:creationId xmlns:p14="http://schemas.microsoft.com/office/powerpoint/2010/main" val="2293447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0D6E74-0475-F0C9-8F30-3B7978A95C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C6CC61-0F49-22CC-5EDB-0075FFF7AC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13657-2277-B8A5-35A5-59B22D9BA142}"/>
              </a:ext>
            </a:extLst>
          </p:cNvPr>
          <p:cNvSpPr>
            <a:spLocks noGrp="1"/>
          </p:cNvSpPr>
          <p:nvPr>
            <p:ph type="dt" sz="half" idx="10"/>
          </p:nvPr>
        </p:nvSpPr>
        <p:spPr/>
        <p:txBody>
          <a:bodyPr/>
          <a:lstStyle/>
          <a:p>
            <a:fld id="{0A6AFE7C-1D32-422F-B74E-02ADADFA3467}" type="datetimeFigureOut">
              <a:rPr lang="en-US" smtClean="0"/>
              <a:t>2/14/2025</a:t>
            </a:fld>
            <a:endParaRPr lang="en-US"/>
          </a:p>
        </p:txBody>
      </p:sp>
      <p:sp>
        <p:nvSpPr>
          <p:cNvPr id="5" name="Footer Placeholder 4">
            <a:extLst>
              <a:ext uri="{FF2B5EF4-FFF2-40B4-BE49-F238E27FC236}">
                <a16:creationId xmlns:a16="http://schemas.microsoft.com/office/drawing/2014/main" id="{E6444951-2A88-CFEC-6B7C-B21D28A67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D51A4-6415-5E11-E681-4A676D725053}"/>
              </a:ext>
            </a:extLst>
          </p:cNvPr>
          <p:cNvSpPr>
            <a:spLocks noGrp="1"/>
          </p:cNvSpPr>
          <p:nvPr>
            <p:ph type="sldNum" sz="quarter" idx="12"/>
          </p:nvPr>
        </p:nvSpPr>
        <p:spPr/>
        <p:txBody>
          <a:bodyPr/>
          <a:lstStyle/>
          <a:p>
            <a:fld id="{F8508B5F-1EB0-4D02-B502-215421777F06}" type="slidenum">
              <a:rPr lang="en-US" smtClean="0"/>
              <a:t>‹#›</a:t>
            </a:fld>
            <a:endParaRPr lang="en-US"/>
          </a:p>
        </p:txBody>
      </p:sp>
    </p:spTree>
    <p:extLst>
      <p:ext uri="{BB962C8B-B14F-4D97-AF65-F5344CB8AC3E}">
        <p14:creationId xmlns:p14="http://schemas.microsoft.com/office/powerpoint/2010/main" val="389711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62EEE-9867-2101-D487-BACCEDBA58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8B0393-6FE2-4076-0CB1-4943D3940E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C18B51-069B-CADC-4630-0EBBDBC25086}"/>
              </a:ext>
            </a:extLst>
          </p:cNvPr>
          <p:cNvSpPr>
            <a:spLocks noGrp="1"/>
          </p:cNvSpPr>
          <p:nvPr>
            <p:ph type="dt" sz="half" idx="10"/>
          </p:nvPr>
        </p:nvSpPr>
        <p:spPr/>
        <p:txBody>
          <a:bodyPr/>
          <a:lstStyle/>
          <a:p>
            <a:fld id="{0A6AFE7C-1D32-422F-B74E-02ADADFA3467}" type="datetimeFigureOut">
              <a:rPr lang="en-US" smtClean="0"/>
              <a:t>2/14/2025</a:t>
            </a:fld>
            <a:endParaRPr lang="en-US"/>
          </a:p>
        </p:txBody>
      </p:sp>
      <p:sp>
        <p:nvSpPr>
          <p:cNvPr id="5" name="Footer Placeholder 4">
            <a:extLst>
              <a:ext uri="{FF2B5EF4-FFF2-40B4-BE49-F238E27FC236}">
                <a16:creationId xmlns:a16="http://schemas.microsoft.com/office/drawing/2014/main" id="{D493DC2E-51FE-5E83-069B-A47073069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31F28-519C-9588-AA5C-16D053694D3F}"/>
              </a:ext>
            </a:extLst>
          </p:cNvPr>
          <p:cNvSpPr>
            <a:spLocks noGrp="1"/>
          </p:cNvSpPr>
          <p:nvPr>
            <p:ph type="sldNum" sz="quarter" idx="12"/>
          </p:nvPr>
        </p:nvSpPr>
        <p:spPr/>
        <p:txBody>
          <a:bodyPr/>
          <a:lstStyle/>
          <a:p>
            <a:fld id="{F8508B5F-1EB0-4D02-B502-215421777F06}" type="slidenum">
              <a:rPr lang="en-US" smtClean="0"/>
              <a:t>‹#›</a:t>
            </a:fld>
            <a:endParaRPr lang="en-US"/>
          </a:p>
        </p:txBody>
      </p:sp>
    </p:spTree>
    <p:extLst>
      <p:ext uri="{BB962C8B-B14F-4D97-AF65-F5344CB8AC3E}">
        <p14:creationId xmlns:p14="http://schemas.microsoft.com/office/powerpoint/2010/main" val="3264256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1ECC-EFE7-D943-6DF3-8A5C03BDFC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DCBE23-1B10-E574-95DD-1869C49D6B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89CF73-5B6F-617A-123D-130E59D4CCD0}"/>
              </a:ext>
            </a:extLst>
          </p:cNvPr>
          <p:cNvSpPr>
            <a:spLocks noGrp="1"/>
          </p:cNvSpPr>
          <p:nvPr>
            <p:ph type="dt" sz="half" idx="10"/>
          </p:nvPr>
        </p:nvSpPr>
        <p:spPr/>
        <p:txBody>
          <a:bodyPr/>
          <a:lstStyle/>
          <a:p>
            <a:fld id="{0A6AFE7C-1D32-422F-B74E-02ADADFA3467}" type="datetimeFigureOut">
              <a:rPr lang="en-US" smtClean="0"/>
              <a:t>2/14/2025</a:t>
            </a:fld>
            <a:endParaRPr lang="en-US"/>
          </a:p>
        </p:txBody>
      </p:sp>
      <p:sp>
        <p:nvSpPr>
          <p:cNvPr id="5" name="Footer Placeholder 4">
            <a:extLst>
              <a:ext uri="{FF2B5EF4-FFF2-40B4-BE49-F238E27FC236}">
                <a16:creationId xmlns:a16="http://schemas.microsoft.com/office/drawing/2014/main" id="{EA1B1C5F-DD8C-B6FB-43AB-64864D4D0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8EF7D-6614-A91A-CDA2-33040625FE7B}"/>
              </a:ext>
            </a:extLst>
          </p:cNvPr>
          <p:cNvSpPr>
            <a:spLocks noGrp="1"/>
          </p:cNvSpPr>
          <p:nvPr>
            <p:ph type="sldNum" sz="quarter" idx="12"/>
          </p:nvPr>
        </p:nvSpPr>
        <p:spPr/>
        <p:txBody>
          <a:bodyPr/>
          <a:lstStyle/>
          <a:p>
            <a:fld id="{F8508B5F-1EB0-4D02-B502-215421777F06}" type="slidenum">
              <a:rPr lang="en-US" smtClean="0"/>
              <a:t>‹#›</a:t>
            </a:fld>
            <a:endParaRPr lang="en-US"/>
          </a:p>
        </p:txBody>
      </p:sp>
    </p:spTree>
    <p:extLst>
      <p:ext uri="{BB962C8B-B14F-4D97-AF65-F5344CB8AC3E}">
        <p14:creationId xmlns:p14="http://schemas.microsoft.com/office/powerpoint/2010/main" val="187776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79A4-7658-2908-FDA4-AB89CD627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A7AAF0-7948-02B7-4D86-21C86DC28C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64E6CD-9BAB-105E-8411-88211F4D7D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D202E9-AA43-7C74-5511-5840871DE7BB}"/>
              </a:ext>
            </a:extLst>
          </p:cNvPr>
          <p:cNvSpPr>
            <a:spLocks noGrp="1"/>
          </p:cNvSpPr>
          <p:nvPr>
            <p:ph type="dt" sz="half" idx="10"/>
          </p:nvPr>
        </p:nvSpPr>
        <p:spPr/>
        <p:txBody>
          <a:bodyPr/>
          <a:lstStyle/>
          <a:p>
            <a:fld id="{0A6AFE7C-1D32-422F-B74E-02ADADFA3467}" type="datetimeFigureOut">
              <a:rPr lang="en-US" smtClean="0"/>
              <a:t>2/14/2025</a:t>
            </a:fld>
            <a:endParaRPr lang="en-US"/>
          </a:p>
        </p:txBody>
      </p:sp>
      <p:sp>
        <p:nvSpPr>
          <p:cNvPr id="6" name="Footer Placeholder 5">
            <a:extLst>
              <a:ext uri="{FF2B5EF4-FFF2-40B4-BE49-F238E27FC236}">
                <a16:creationId xmlns:a16="http://schemas.microsoft.com/office/drawing/2014/main" id="{2734C6D3-1CB7-6C76-B5AF-E771B808B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76157-25C4-A317-F937-64842A570739}"/>
              </a:ext>
            </a:extLst>
          </p:cNvPr>
          <p:cNvSpPr>
            <a:spLocks noGrp="1"/>
          </p:cNvSpPr>
          <p:nvPr>
            <p:ph type="sldNum" sz="quarter" idx="12"/>
          </p:nvPr>
        </p:nvSpPr>
        <p:spPr/>
        <p:txBody>
          <a:bodyPr/>
          <a:lstStyle/>
          <a:p>
            <a:fld id="{F8508B5F-1EB0-4D02-B502-215421777F06}" type="slidenum">
              <a:rPr lang="en-US" smtClean="0"/>
              <a:t>‹#›</a:t>
            </a:fld>
            <a:endParaRPr lang="en-US"/>
          </a:p>
        </p:txBody>
      </p:sp>
    </p:spTree>
    <p:extLst>
      <p:ext uri="{BB962C8B-B14F-4D97-AF65-F5344CB8AC3E}">
        <p14:creationId xmlns:p14="http://schemas.microsoft.com/office/powerpoint/2010/main" val="239333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254D-A32B-CAE5-0633-BF2D7D800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72ACBA-746D-5551-5D17-550E7500C5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2FB374-40F7-4765-DA2E-81A8DA5324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F40E5F-4DB4-ADC5-137B-311D6E9E2A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6B758A-8F7B-FD0C-A78E-07EFF6C708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AC398A-49C4-BB9F-4377-97AB8B6785D6}"/>
              </a:ext>
            </a:extLst>
          </p:cNvPr>
          <p:cNvSpPr>
            <a:spLocks noGrp="1"/>
          </p:cNvSpPr>
          <p:nvPr>
            <p:ph type="dt" sz="half" idx="10"/>
          </p:nvPr>
        </p:nvSpPr>
        <p:spPr/>
        <p:txBody>
          <a:bodyPr/>
          <a:lstStyle/>
          <a:p>
            <a:fld id="{0A6AFE7C-1D32-422F-B74E-02ADADFA3467}" type="datetimeFigureOut">
              <a:rPr lang="en-US" smtClean="0"/>
              <a:t>2/14/2025</a:t>
            </a:fld>
            <a:endParaRPr lang="en-US"/>
          </a:p>
        </p:txBody>
      </p:sp>
      <p:sp>
        <p:nvSpPr>
          <p:cNvPr id="8" name="Footer Placeholder 7">
            <a:extLst>
              <a:ext uri="{FF2B5EF4-FFF2-40B4-BE49-F238E27FC236}">
                <a16:creationId xmlns:a16="http://schemas.microsoft.com/office/drawing/2014/main" id="{5B51550D-DF5A-8C2C-B4C4-26A6FE3703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0B894F-528A-B679-6EC7-20C932C6D9CA}"/>
              </a:ext>
            </a:extLst>
          </p:cNvPr>
          <p:cNvSpPr>
            <a:spLocks noGrp="1"/>
          </p:cNvSpPr>
          <p:nvPr>
            <p:ph type="sldNum" sz="quarter" idx="12"/>
          </p:nvPr>
        </p:nvSpPr>
        <p:spPr/>
        <p:txBody>
          <a:bodyPr/>
          <a:lstStyle/>
          <a:p>
            <a:fld id="{F8508B5F-1EB0-4D02-B502-215421777F06}" type="slidenum">
              <a:rPr lang="en-US" smtClean="0"/>
              <a:t>‹#›</a:t>
            </a:fld>
            <a:endParaRPr lang="en-US"/>
          </a:p>
        </p:txBody>
      </p:sp>
    </p:spTree>
    <p:extLst>
      <p:ext uri="{BB962C8B-B14F-4D97-AF65-F5344CB8AC3E}">
        <p14:creationId xmlns:p14="http://schemas.microsoft.com/office/powerpoint/2010/main" val="380130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57F-A3B6-64CF-0BD3-AFB8B2F278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DC2926-AFCF-3655-A5FC-809411610941}"/>
              </a:ext>
            </a:extLst>
          </p:cNvPr>
          <p:cNvSpPr>
            <a:spLocks noGrp="1"/>
          </p:cNvSpPr>
          <p:nvPr>
            <p:ph type="dt" sz="half" idx="10"/>
          </p:nvPr>
        </p:nvSpPr>
        <p:spPr/>
        <p:txBody>
          <a:bodyPr/>
          <a:lstStyle/>
          <a:p>
            <a:fld id="{0A6AFE7C-1D32-422F-B74E-02ADADFA3467}" type="datetimeFigureOut">
              <a:rPr lang="en-US" smtClean="0"/>
              <a:t>2/14/2025</a:t>
            </a:fld>
            <a:endParaRPr lang="en-US"/>
          </a:p>
        </p:txBody>
      </p:sp>
      <p:sp>
        <p:nvSpPr>
          <p:cNvPr id="4" name="Footer Placeholder 3">
            <a:extLst>
              <a:ext uri="{FF2B5EF4-FFF2-40B4-BE49-F238E27FC236}">
                <a16:creationId xmlns:a16="http://schemas.microsoft.com/office/drawing/2014/main" id="{10700262-CD5A-5220-89B6-EC04FCFBAE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574F56-8505-EC36-DF5E-32FD57CBA72A}"/>
              </a:ext>
            </a:extLst>
          </p:cNvPr>
          <p:cNvSpPr>
            <a:spLocks noGrp="1"/>
          </p:cNvSpPr>
          <p:nvPr>
            <p:ph type="sldNum" sz="quarter" idx="12"/>
          </p:nvPr>
        </p:nvSpPr>
        <p:spPr/>
        <p:txBody>
          <a:bodyPr/>
          <a:lstStyle/>
          <a:p>
            <a:fld id="{F8508B5F-1EB0-4D02-B502-215421777F06}" type="slidenum">
              <a:rPr lang="en-US" smtClean="0"/>
              <a:t>‹#›</a:t>
            </a:fld>
            <a:endParaRPr lang="en-US"/>
          </a:p>
        </p:txBody>
      </p:sp>
    </p:spTree>
    <p:extLst>
      <p:ext uri="{BB962C8B-B14F-4D97-AF65-F5344CB8AC3E}">
        <p14:creationId xmlns:p14="http://schemas.microsoft.com/office/powerpoint/2010/main" val="2810416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0DA7A3-1463-E066-9A81-0551414EC464}"/>
              </a:ext>
            </a:extLst>
          </p:cNvPr>
          <p:cNvSpPr>
            <a:spLocks noGrp="1"/>
          </p:cNvSpPr>
          <p:nvPr>
            <p:ph type="dt" sz="half" idx="10"/>
          </p:nvPr>
        </p:nvSpPr>
        <p:spPr/>
        <p:txBody>
          <a:bodyPr/>
          <a:lstStyle/>
          <a:p>
            <a:fld id="{0A6AFE7C-1D32-422F-B74E-02ADADFA3467}" type="datetimeFigureOut">
              <a:rPr lang="en-US" smtClean="0"/>
              <a:t>2/14/2025</a:t>
            </a:fld>
            <a:endParaRPr lang="en-US"/>
          </a:p>
        </p:txBody>
      </p:sp>
      <p:sp>
        <p:nvSpPr>
          <p:cNvPr id="3" name="Footer Placeholder 2">
            <a:extLst>
              <a:ext uri="{FF2B5EF4-FFF2-40B4-BE49-F238E27FC236}">
                <a16:creationId xmlns:a16="http://schemas.microsoft.com/office/drawing/2014/main" id="{39B25BEE-50FD-D25F-DD7E-325C2F7811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FA03571-6244-16D1-B87E-8A4A56F219CD}"/>
              </a:ext>
            </a:extLst>
          </p:cNvPr>
          <p:cNvSpPr>
            <a:spLocks noGrp="1"/>
          </p:cNvSpPr>
          <p:nvPr>
            <p:ph type="sldNum" sz="quarter" idx="12"/>
          </p:nvPr>
        </p:nvSpPr>
        <p:spPr/>
        <p:txBody>
          <a:bodyPr/>
          <a:lstStyle/>
          <a:p>
            <a:fld id="{F8508B5F-1EB0-4D02-B502-215421777F06}" type="slidenum">
              <a:rPr lang="en-US" smtClean="0"/>
              <a:t>‹#›</a:t>
            </a:fld>
            <a:endParaRPr lang="en-US"/>
          </a:p>
        </p:txBody>
      </p:sp>
    </p:spTree>
    <p:extLst>
      <p:ext uri="{BB962C8B-B14F-4D97-AF65-F5344CB8AC3E}">
        <p14:creationId xmlns:p14="http://schemas.microsoft.com/office/powerpoint/2010/main" val="2250370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154B-5EAE-035E-FB5C-3DCFBD152D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CAD4D8-7278-02B1-F4EA-F2C4500E41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A3B914-CAB1-491F-EA72-3E72075578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9840F5-1D1D-F8B5-2D79-7112F309F48C}"/>
              </a:ext>
            </a:extLst>
          </p:cNvPr>
          <p:cNvSpPr>
            <a:spLocks noGrp="1"/>
          </p:cNvSpPr>
          <p:nvPr>
            <p:ph type="dt" sz="half" idx="10"/>
          </p:nvPr>
        </p:nvSpPr>
        <p:spPr/>
        <p:txBody>
          <a:bodyPr/>
          <a:lstStyle/>
          <a:p>
            <a:fld id="{0A6AFE7C-1D32-422F-B74E-02ADADFA3467}" type="datetimeFigureOut">
              <a:rPr lang="en-US" smtClean="0"/>
              <a:t>2/14/2025</a:t>
            </a:fld>
            <a:endParaRPr lang="en-US"/>
          </a:p>
        </p:txBody>
      </p:sp>
      <p:sp>
        <p:nvSpPr>
          <p:cNvPr id="6" name="Footer Placeholder 5">
            <a:extLst>
              <a:ext uri="{FF2B5EF4-FFF2-40B4-BE49-F238E27FC236}">
                <a16:creationId xmlns:a16="http://schemas.microsoft.com/office/drawing/2014/main" id="{F896E766-3397-4268-8CF1-B1615116E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059B2-EECE-5D38-5110-4F98E0F2BBCA}"/>
              </a:ext>
            </a:extLst>
          </p:cNvPr>
          <p:cNvSpPr>
            <a:spLocks noGrp="1"/>
          </p:cNvSpPr>
          <p:nvPr>
            <p:ph type="sldNum" sz="quarter" idx="12"/>
          </p:nvPr>
        </p:nvSpPr>
        <p:spPr/>
        <p:txBody>
          <a:bodyPr/>
          <a:lstStyle/>
          <a:p>
            <a:fld id="{F8508B5F-1EB0-4D02-B502-215421777F06}" type="slidenum">
              <a:rPr lang="en-US" smtClean="0"/>
              <a:t>‹#›</a:t>
            </a:fld>
            <a:endParaRPr lang="en-US"/>
          </a:p>
        </p:txBody>
      </p:sp>
    </p:spTree>
    <p:extLst>
      <p:ext uri="{BB962C8B-B14F-4D97-AF65-F5344CB8AC3E}">
        <p14:creationId xmlns:p14="http://schemas.microsoft.com/office/powerpoint/2010/main" val="1269783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5FB2-EB67-43A7-43BC-D293A8AF7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F592B7-6F3E-F857-151D-8DEC9ACCD4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599A49-5091-205B-F6F1-035C95F030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CF93B-41DA-C6B0-5996-4FE48FBC321E}"/>
              </a:ext>
            </a:extLst>
          </p:cNvPr>
          <p:cNvSpPr>
            <a:spLocks noGrp="1"/>
          </p:cNvSpPr>
          <p:nvPr>
            <p:ph type="dt" sz="half" idx="10"/>
          </p:nvPr>
        </p:nvSpPr>
        <p:spPr/>
        <p:txBody>
          <a:bodyPr/>
          <a:lstStyle/>
          <a:p>
            <a:fld id="{0A6AFE7C-1D32-422F-B74E-02ADADFA3467}" type="datetimeFigureOut">
              <a:rPr lang="en-US" smtClean="0"/>
              <a:t>2/14/2025</a:t>
            </a:fld>
            <a:endParaRPr lang="en-US"/>
          </a:p>
        </p:txBody>
      </p:sp>
      <p:sp>
        <p:nvSpPr>
          <p:cNvPr id="6" name="Footer Placeholder 5">
            <a:extLst>
              <a:ext uri="{FF2B5EF4-FFF2-40B4-BE49-F238E27FC236}">
                <a16:creationId xmlns:a16="http://schemas.microsoft.com/office/drawing/2014/main" id="{A03ACD86-57FD-9237-770D-E664DAFCF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51FCA-2A94-F034-5E97-F4169723A284}"/>
              </a:ext>
            </a:extLst>
          </p:cNvPr>
          <p:cNvSpPr>
            <a:spLocks noGrp="1"/>
          </p:cNvSpPr>
          <p:nvPr>
            <p:ph type="sldNum" sz="quarter" idx="12"/>
          </p:nvPr>
        </p:nvSpPr>
        <p:spPr/>
        <p:txBody>
          <a:bodyPr/>
          <a:lstStyle/>
          <a:p>
            <a:fld id="{F8508B5F-1EB0-4D02-B502-215421777F06}" type="slidenum">
              <a:rPr lang="en-US" smtClean="0"/>
              <a:t>‹#›</a:t>
            </a:fld>
            <a:endParaRPr lang="en-US"/>
          </a:p>
        </p:txBody>
      </p:sp>
    </p:spTree>
    <p:extLst>
      <p:ext uri="{BB962C8B-B14F-4D97-AF65-F5344CB8AC3E}">
        <p14:creationId xmlns:p14="http://schemas.microsoft.com/office/powerpoint/2010/main" val="60982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79A052-5685-335D-7802-2DC25B9435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65F3FF-A756-0B80-92C2-A51EA6BB27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DF64F-6FA1-8B9F-8407-E5192A81D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6AFE7C-1D32-422F-B74E-02ADADFA3467}" type="datetimeFigureOut">
              <a:rPr lang="en-US" smtClean="0"/>
              <a:t>2/14/2025</a:t>
            </a:fld>
            <a:endParaRPr lang="en-US"/>
          </a:p>
        </p:txBody>
      </p:sp>
      <p:sp>
        <p:nvSpPr>
          <p:cNvPr id="5" name="Footer Placeholder 4">
            <a:extLst>
              <a:ext uri="{FF2B5EF4-FFF2-40B4-BE49-F238E27FC236}">
                <a16:creationId xmlns:a16="http://schemas.microsoft.com/office/drawing/2014/main" id="{0F634824-710E-7E63-6C04-3284C5D89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427409-231E-C1F2-171B-6DC6B6DE3D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508B5F-1EB0-4D02-B502-215421777F06}" type="slidenum">
              <a:rPr lang="en-US" smtClean="0"/>
              <a:t>‹#›</a:t>
            </a:fld>
            <a:endParaRPr lang="en-US"/>
          </a:p>
        </p:txBody>
      </p:sp>
    </p:spTree>
    <p:extLst>
      <p:ext uri="{BB962C8B-B14F-4D97-AF65-F5344CB8AC3E}">
        <p14:creationId xmlns:p14="http://schemas.microsoft.com/office/powerpoint/2010/main" val="569115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989BA51-34A6-2123-9BE0-22F5BAB34361}"/>
              </a:ext>
            </a:extLst>
          </p:cNvPr>
          <p:cNvSpPr>
            <a:spLocks noGrp="1"/>
          </p:cNvSpPr>
          <p:nvPr>
            <p:ph type="subTitle" idx="1"/>
          </p:nvPr>
        </p:nvSpPr>
        <p:spPr>
          <a:xfrm>
            <a:off x="758889" y="233687"/>
            <a:ext cx="9144000" cy="1655762"/>
          </a:xfrm>
        </p:spPr>
        <p:txBody>
          <a:bodyPr>
            <a:normAutofit lnSpcReduction="10000"/>
          </a:bodyPr>
          <a:lstStyle/>
          <a:p>
            <a:pPr marL="342900" indent="-342900" algn="just">
              <a:buFontTx/>
              <a:buChar char="-"/>
            </a:pPr>
            <a:r>
              <a:rPr lang="en-US" dirty="0" err="1"/>
              <a:t>Mục</a:t>
            </a:r>
            <a:r>
              <a:rPr lang="en-US" dirty="0"/>
              <a:t> </a:t>
            </a:r>
            <a:r>
              <a:rPr lang="en-US" dirty="0" err="1"/>
              <a:t>tiêu</a:t>
            </a:r>
            <a:r>
              <a:rPr lang="en-US" dirty="0"/>
              <a:t> </a:t>
            </a:r>
            <a:r>
              <a:rPr lang="en-US" dirty="0" err="1"/>
              <a:t>cải</a:t>
            </a:r>
            <a:r>
              <a:rPr lang="en-US" dirty="0"/>
              <a:t> </a:t>
            </a:r>
            <a:r>
              <a:rPr lang="en-US" dirty="0" err="1"/>
              <a:t>tiến</a:t>
            </a:r>
            <a:r>
              <a:rPr lang="en-US" dirty="0"/>
              <a:t>:</a:t>
            </a:r>
          </a:p>
          <a:p>
            <a:pPr algn="just"/>
            <a:r>
              <a:rPr lang="en-US" dirty="0"/>
              <a:t>+ </a:t>
            </a:r>
            <a:r>
              <a:rPr lang="en-US" dirty="0" err="1"/>
              <a:t>Chạy</a:t>
            </a:r>
            <a:r>
              <a:rPr lang="en-US" dirty="0"/>
              <a:t> </a:t>
            </a:r>
            <a:r>
              <a:rPr lang="en-US" dirty="0" err="1"/>
              <a:t>được</a:t>
            </a:r>
            <a:r>
              <a:rPr lang="en-US" dirty="0"/>
              <a:t> </a:t>
            </a:r>
            <a:r>
              <a:rPr lang="en-US" dirty="0" err="1"/>
              <a:t>trên</a:t>
            </a:r>
            <a:r>
              <a:rPr lang="en-US" dirty="0"/>
              <a:t> </a:t>
            </a:r>
            <a:r>
              <a:rPr lang="en-US" dirty="0" err="1"/>
              <a:t>thực</a:t>
            </a:r>
            <a:r>
              <a:rPr lang="en-US" dirty="0"/>
              <a:t> </a:t>
            </a:r>
            <a:r>
              <a:rPr lang="en-US" dirty="0" err="1"/>
              <a:t>tế</a:t>
            </a:r>
            <a:endParaRPr lang="en-US" dirty="0"/>
          </a:p>
          <a:p>
            <a:pPr algn="just"/>
            <a:r>
              <a:rPr lang="en-US" dirty="0"/>
              <a:t>+ </a:t>
            </a:r>
            <a:r>
              <a:rPr lang="en-US" dirty="0" err="1"/>
              <a:t>Thuật</a:t>
            </a:r>
            <a:r>
              <a:rPr lang="en-US" dirty="0"/>
              <a:t> </a:t>
            </a:r>
            <a:r>
              <a:rPr lang="en-US" dirty="0" err="1"/>
              <a:t>toán</a:t>
            </a:r>
            <a:r>
              <a:rPr lang="en-US" dirty="0"/>
              <a:t> </a:t>
            </a:r>
            <a:r>
              <a:rPr lang="en-US" dirty="0" err="1"/>
              <a:t>tối</a:t>
            </a:r>
            <a:r>
              <a:rPr lang="en-US" dirty="0"/>
              <a:t> </a:t>
            </a:r>
            <a:r>
              <a:rPr lang="en-US" dirty="0" err="1"/>
              <a:t>ưu</a:t>
            </a:r>
            <a:r>
              <a:rPr lang="en-US" dirty="0"/>
              <a:t> </a:t>
            </a:r>
            <a:r>
              <a:rPr lang="en-US" dirty="0" err="1"/>
              <a:t>hơn</a:t>
            </a:r>
            <a:endParaRPr lang="en-US" dirty="0"/>
          </a:p>
          <a:p>
            <a:pPr algn="just"/>
            <a:r>
              <a:rPr lang="en-US" dirty="0">
                <a:highlight>
                  <a:srgbClr val="FFFF00"/>
                </a:highlight>
              </a:rPr>
              <a:t>+ </a:t>
            </a:r>
            <a:r>
              <a:rPr lang="en-US" dirty="0" err="1">
                <a:highlight>
                  <a:srgbClr val="FFFF00"/>
                </a:highlight>
              </a:rPr>
              <a:t>Cách</a:t>
            </a:r>
            <a:r>
              <a:rPr lang="en-US" dirty="0">
                <a:highlight>
                  <a:srgbClr val="FFFF00"/>
                </a:highlight>
              </a:rPr>
              <a:t> </a:t>
            </a:r>
            <a:r>
              <a:rPr lang="en-US" dirty="0" err="1">
                <a:highlight>
                  <a:srgbClr val="FFFF00"/>
                </a:highlight>
              </a:rPr>
              <a:t>chọn</a:t>
            </a:r>
            <a:r>
              <a:rPr lang="en-US" dirty="0">
                <a:highlight>
                  <a:srgbClr val="FFFF00"/>
                </a:highlight>
              </a:rPr>
              <a:t> viewpoint </a:t>
            </a:r>
            <a:r>
              <a:rPr lang="en-US" dirty="0" err="1">
                <a:highlight>
                  <a:srgbClr val="FFFF00"/>
                </a:highlight>
              </a:rPr>
              <a:t>để</a:t>
            </a:r>
            <a:r>
              <a:rPr lang="en-US" dirty="0">
                <a:highlight>
                  <a:srgbClr val="FFFF00"/>
                </a:highlight>
              </a:rPr>
              <a:t> </a:t>
            </a:r>
            <a:r>
              <a:rPr lang="en-US" dirty="0" err="1">
                <a:highlight>
                  <a:srgbClr val="FFFF00"/>
                </a:highlight>
              </a:rPr>
              <a:t>cải</a:t>
            </a:r>
            <a:r>
              <a:rPr lang="en-US" dirty="0">
                <a:highlight>
                  <a:srgbClr val="FFFF00"/>
                </a:highlight>
              </a:rPr>
              <a:t> </a:t>
            </a:r>
            <a:r>
              <a:rPr lang="en-US" dirty="0" err="1">
                <a:highlight>
                  <a:srgbClr val="FFFF00"/>
                </a:highlight>
              </a:rPr>
              <a:t>thiện</a:t>
            </a:r>
            <a:r>
              <a:rPr lang="en-US" dirty="0">
                <a:highlight>
                  <a:srgbClr val="FFFF00"/>
                </a:highlight>
              </a:rPr>
              <a:t> </a:t>
            </a:r>
            <a:r>
              <a:rPr lang="en-US" dirty="0" err="1">
                <a:highlight>
                  <a:srgbClr val="FFFF00"/>
                </a:highlight>
              </a:rPr>
              <a:t>lập</a:t>
            </a:r>
            <a:r>
              <a:rPr lang="en-US" dirty="0">
                <a:highlight>
                  <a:srgbClr val="FFFF00"/>
                </a:highlight>
              </a:rPr>
              <a:t> </a:t>
            </a:r>
            <a:r>
              <a:rPr lang="en-US" dirty="0" err="1">
                <a:highlight>
                  <a:srgbClr val="FFFF00"/>
                </a:highlight>
              </a:rPr>
              <a:t>kế</a:t>
            </a:r>
            <a:r>
              <a:rPr lang="en-US" dirty="0">
                <a:highlight>
                  <a:srgbClr val="FFFF00"/>
                </a:highlight>
              </a:rPr>
              <a:t> </a:t>
            </a:r>
            <a:r>
              <a:rPr lang="en-US" dirty="0" err="1">
                <a:highlight>
                  <a:srgbClr val="FFFF00"/>
                </a:highlight>
              </a:rPr>
              <a:t>hoạch</a:t>
            </a:r>
            <a:endParaRPr lang="en-US" dirty="0">
              <a:highlight>
                <a:srgbClr val="FFFF00"/>
              </a:highlight>
            </a:endParaRPr>
          </a:p>
          <a:p>
            <a:pPr algn="l"/>
            <a:endParaRPr lang="en-US" dirty="0"/>
          </a:p>
        </p:txBody>
      </p:sp>
      <p:sp>
        <p:nvSpPr>
          <p:cNvPr id="4" name="Subtitle 2">
            <a:extLst>
              <a:ext uri="{FF2B5EF4-FFF2-40B4-BE49-F238E27FC236}">
                <a16:creationId xmlns:a16="http://schemas.microsoft.com/office/drawing/2014/main" id="{03DC27F2-82B6-43AE-20FE-4338A09CEF54}"/>
              </a:ext>
            </a:extLst>
          </p:cNvPr>
          <p:cNvSpPr txBox="1">
            <a:spLocks/>
          </p:cNvSpPr>
          <p:nvPr/>
        </p:nvSpPr>
        <p:spPr>
          <a:xfrm>
            <a:off x="758887" y="2224216"/>
            <a:ext cx="10400525" cy="41392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Symbol" panose="05050102010706020507" pitchFamily="18" charset="2"/>
              <a:buChar char="Þ"/>
            </a:pPr>
            <a:r>
              <a:rPr lang="en-US" dirty="0" err="1"/>
              <a:t>Mục</a:t>
            </a:r>
            <a:r>
              <a:rPr lang="en-US" dirty="0"/>
              <a:t> </a:t>
            </a:r>
            <a:r>
              <a:rPr lang="en-US" dirty="0" err="1"/>
              <a:t>tiêu</a:t>
            </a:r>
            <a:r>
              <a:rPr lang="en-US" dirty="0"/>
              <a:t> </a:t>
            </a:r>
            <a:r>
              <a:rPr lang="en-US" dirty="0" err="1"/>
              <a:t>trong</a:t>
            </a:r>
            <a:r>
              <a:rPr lang="en-US" dirty="0"/>
              <a:t> </a:t>
            </a:r>
            <a:r>
              <a:rPr lang="en-US" dirty="0" err="1"/>
              <a:t>tuần</a:t>
            </a:r>
            <a:r>
              <a:rPr lang="en-US" dirty="0"/>
              <a:t>:</a:t>
            </a:r>
          </a:p>
          <a:p>
            <a:pPr marL="342900" indent="-342900" algn="just">
              <a:buFontTx/>
              <a:buChar char="-"/>
            </a:pPr>
            <a:r>
              <a:rPr lang="en-US" dirty="0" err="1"/>
              <a:t>đọc</a:t>
            </a:r>
            <a:r>
              <a:rPr lang="en-US" dirty="0"/>
              <a:t> </a:t>
            </a:r>
            <a:r>
              <a:rPr lang="en-US" dirty="0" err="1"/>
              <a:t>các</a:t>
            </a:r>
            <a:r>
              <a:rPr lang="en-US" dirty="0"/>
              <a:t> </a:t>
            </a:r>
            <a:r>
              <a:rPr lang="en-US" dirty="0" err="1"/>
              <a:t>bài</a:t>
            </a:r>
            <a:r>
              <a:rPr lang="en-US" dirty="0"/>
              <a:t> research </a:t>
            </a:r>
            <a:r>
              <a:rPr lang="en-US" dirty="0" err="1"/>
              <a:t>liên</a:t>
            </a:r>
            <a:r>
              <a:rPr lang="en-US" dirty="0"/>
              <a:t> </a:t>
            </a:r>
            <a:r>
              <a:rPr lang="en-US" dirty="0" err="1"/>
              <a:t>quan</a:t>
            </a:r>
            <a:r>
              <a:rPr lang="en-US" dirty="0"/>
              <a:t> </a:t>
            </a:r>
            <a:r>
              <a:rPr lang="en-US" dirty="0" err="1"/>
              <a:t>đến</a:t>
            </a:r>
            <a:r>
              <a:rPr lang="en-US" dirty="0"/>
              <a:t> </a:t>
            </a:r>
            <a:r>
              <a:rPr lang="en-US" dirty="0" err="1"/>
              <a:t>việc</a:t>
            </a:r>
            <a:r>
              <a:rPr lang="en-US" dirty="0"/>
              <a:t> </a:t>
            </a:r>
            <a:r>
              <a:rPr lang="en-US" dirty="0" err="1"/>
              <a:t>sử</a:t>
            </a:r>
            <a:r>
              <a:rPr lang="en-US" dirty="0"/>
              <a:t> </a:t>
            </a:r>
            <a:r>
              <a:rPr lang="en-US" dirty="0" err="1"/>
              <a:t>dụng</a:t>
            </a:r>
            <a:r>
              <a:rPr lang="en-US" dirty="0"/>
              <a:t> viewpoint </a:t>
            </a:r>
            <a:r>
              <a:rPr lang="en-US" dirty="0" err="1"/>
              <a:t>trong</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lọc</a:t>
            </a:r>
            <a:r>
              <a:rPr lang="en-US" dirty="0"/>
              <a:t> </a:t>
            </a:r>
            <a:r>
              <a:rPr lang="en-US" dirty="0" err="1"/>
              <a:t>được</a:t>
            </a:r>
            <a:r>
              <a:rPr lang="en-US" dirty="0"/>
              <a:t> 2 </a:t>
            </a:r>
            <a:r>
              <a:rPr lang="en-US" dirty="0" err="1"/>
              <a:t>bài</a:t>
            </a:r>
            <a:r>
              <a:rPr lang="en-US" dirty="0"/>
              <a:t> </a:t>
            </a:r>
            <a:r>
              <a:rPr lang="en-US" dirty="0" err="1"/>
              <a:t>có</a:t>
            </a:r>
            <a:r>
              <a:rPr lang="en-US" dirty="0"/>
              <a:t> </a:t>
            </a:r>
            <a:r>
              <a:rPr lang="en-US" dirty="0" err="1"/>
              <a:t>hướng</a:t>
            </a:r>
            <a:r>
              <a:rPr lang="en-US" dirty="0"/>
              <a:t> </a:t>
            </a:r>
            <a:r>
              <a:rPr lang="en-US" dirty="0" err="1"/>
              <a:t>đi</a:t>
            </a:r>
            <a:r>
              <a:rPr lang="en-US" dirty="0"/>
              <a:t> </a:t>
            </a:r>
            <a:r>
              <a:rPr lang="en-US" dirty="0" err="1"/>
              <a:t>giống</a:t>
            </a:r>
            <a:r>
              <a:rPr lang="en-US" dirty="0"/>
              <a:t> </a:t>
            </a:r>
            <a:r>
              <a:rPr lang="en-US" dirty="0" err="1"/>
              <a:t>và</a:t>
            </a:r>
            <a:r>
              <a:rPr lang="en-US" dirty="0"/>
              <a:t> </a:t>
            </a:r>
            <a:r>
              <a:rPr lang="en-US" dirty="0" err="1"/>
              <a:t>thiên</a:t>
            </a:r>
            <a:r>
              <a:rPr lang="en-US" dirty="0"/>
              <a:t> </a:t>
            </a:r>
            <a:r>
              <a:rPr lang="en-US" dirty="0" err="1"/>
              <a:t>hướng</a:t>
            </a:r>
            <a:r>
              <a:rPr lang="en-US" dirty="0"/>
              <a:t> </a:t>
            </a:r>
            <a:r>
              <a:rPr lang="en-US" dirty="0" err="1"/>
              <a:t>phát</a:t>
            </a:r>
            <a:r>
              <a:rPr lang="en-US" dirty="0"/>
              <a:t> </a:t>
            </a:r>
            <a:r>
              <a:rPr lang="en-US" dirty="0" err="1"/>
              <a:t>triển</a:t>
            </a:r>
            <a:r>
              <a:rPr lang="en-US" dirty="0"/>
              <a:t> </a:t>
            </a:r>
            <a:r>
              <a:rPr lang="en-US" dirty="0" err="1"/>
              <a:t>của</a:t>
            </a:r>
            <a:r>
              <a:rPr lang="en-US" dirty="0"/>
              <a:t> robot </a:t>
            </a:r>
            <a:r>
              <a:rPr lang="en-US" dirty="0" err="1"/>
              <a:t>tự</a:t>
            </a:r>
            <a:r>
              <a:rPr lang="en-US" dirty="0"/>
              <a:t> </a:t>
            </a:r>
            <a:r>
              <a:rPr lang="en-US" dirty="0" err="1"/>
              <a:t>hành</a:t>
            </a:r>
            <a:r>
              <a:rPr lang="en-US" dirty="0"/>
              <a:t>, </a:t>
            </a:r>
            <a:r>
              <a:rPr lang="en-US" dirty="0" err="1"/>
              <a:t>tuy</a:t>
            </a:r>
            <a:r>
              <a:rPr lang="en-US" dirty="0"/>
              <a:t> </a:t>
            </a:r>
            <a:r>
              <a:rPr lang="en-US" dirty="0" err="1"/>
              <a:t>nhiên</a:t>
            </a:r>
            <a:r>
              <a:rPr lang="en-US" dirty="0"/>
              <a:t> 1 </a:t>
            </a:r>
            <a:r>
              <a:rPr lang="en-US" dirty="0" err="1"/>
              <a:t>bài</a:t>
            </a:r>
            <a:r>
              <a:rPr lang="en-US" dirty="0"/>
              <a:t> </a:t>
            </a:r>
            <a:r>
              <a:rPr lang="en-US" dirty="0" err="1"/>
              <a:t>thiên</a:t>
            </a:r>
            <a:r>
              <a:rPr lang="en-US" dirty="0"/>
              <a:t> </a:t>
            </a:r>
            <a:r>
              <a:rPr lang="en-US" dirty="0" err="1"/>
              <a:t>về</a:t>
            </a:r>
            <a:r>
              <a:rPr lang="en-US" dirty="0"/>
              <a:t> </a:t>
            </a:r>
            <a:r>
              <a:rPr lang="en-US" dirty="0" err="1"/>
              <a:t>tối</a:t>
            </a:r>
            <a:r>
              <a:rPr lang="en-US" dirty="0"/>
              <a:t> </a:t>
            </a:r>
            <a:r>
              <a:rPr lang="en-US" dirty="0" err="1"/>
              <a:t>ưu</a:t>
            </a:r>
            <a:r>
              <a:rPr lang="en-US" dirty="0"/>
              <a:t> </a:t>
            </a:r>
            <a:r>
              <a:rPr lang="en-US" dirty="0" err="1"/>
              <a:t>thuật</a:t>
            </a:r>
            <a:r>
              <a:rPr lang="en-US" dirty="0"/>
              <a:t> </a:t>
            </a:r>
            <a:r>
              <a:rPr lang="en-US" dirty="0" err="1"/>
              <a:t>toán</a:t>
            </a:r>
            <a:r>
              <a:rPr lang="en-US" dirty="0"/>
              <a:t> </a:t>
            </a:r>
            <a:r>
              <a:rPr lang="en-US" dirty="0" err="1"/>
              <a:t>tránh</a:t>
            </a:r>
            <a:r>
              <a:rPr lang="en-US" dirty="0"/>
              <a:t> </a:t>
            </a:r>
            <a:r>
              <a:rPr lang="en-US" dirty="0" err="1"/>
              <a:t>vật</a:t>
            </a:r>
            <a:r>
              <a:rPr lang="en-US" dirty="0"/>
              <a:t> </a:t>
            </a:r>
            <a:r>
              <a:rPr lang="en-US" dirty="0" err="1"/>
              <a:t>cản</a:t>
            </a:r>
            <a:r>
              <a:rPr lang="en-US" dirty="0"/>
              <a:t>, </a:t>
            </a:r>
            <a:r>
              <a:rPr lang="en-US" dirty="0" err="1"/>
              <a:t>tạo</a:t>
            </a:r>
            <a:r>
              <a:rPr lang="en-US" dirty="0"/>
              <a:t> </a:t>
            </a:r>
            <a:r>
              <a:rPr lang="en-US" dirty="0" err="1"/>
              <a:t>đường</a:t>
            </a:r>
            <a:r>
              <a:rPr lang="en-US" dirty="0"/>
              <a:t> </a:t>
            </a:r>
            <a:r>
              <a:rPr lang="en-US" dirty="0" err="1"/>
              <a:t>đi</a:t>
            </a:r>
            <a:r>
              <a:rPr lang="en-US" dirty="0"/>
              <a:t>, </a:t>
            </a:r>
            <a:r>
              <a:rPr lang="en-US" dirty="0" err="1"/>
              <a:t>tối</a:t>
            </a:r>
            <a:r>
              <a:rPr lang="en-US" dirty="0"/>
              <a:t> </a:t>
            </a:r>
            <a:r>
              <a:rPr lang="en-US" dirty="0" err="1"/>
              <a:t>ưu</a:t>
            </a:r>
            <a:r>
              <a:rPr lang="en-US" dirty="0"/>
              <a:t> </a:t>
            </a:r>
            <a:r>
              <a:rPr lang="en-US" dirty="0" err="1"/>
              <a:t>khả</a:t>
            </a:r>
            <a:r>
              <a:rPr lang="en-US" dirty="0"/>
              <a:t> </a:t>
            </a:r>
            <a:r>
              <a:rPr lang="en-US" dirty="0" err="1"/>
              <a:t>năng</a:t>
            </a:r>
            <a:r>
              <a:rPr lang="en-US" dirty="0"/>
              <a:t> </a:t>
            </a:r>
            <a:r>
              <a:rPr lang="en-US" dirty="0" err="1"/>
              <a:t>nhận</a:t>
            </a:r>
            <a:r>
              <a:rPr lang="en-US" dirty="0"/>
              <a:t> </a:t>
            </a:r>
            <a:r>
              <a:rPr lang="en-US" dirty="0" err="1"/>
              <a:t>diện</a:t>
            </a:r>
            <a:r>
              <a:rPr lang="en-US" dirty="0"/>
              <a:t> </a:t>
            </a:r>
            <a:r>
              <a:rPr lang="en-US" dirty="0" err="1"/>
              <a:t>và</a:t>
            </a:r>
            <a:r>
              <a:rPr lang="en-US" dirty="0"/>
              <a:t> </a:t>
            </a:r>
            <a:r>
              <a:rPr lang="en-US" dirty="0" err="1"/>
              <a:t>xây</a:t>
            </a:r>
            <a:r>
              <a:rPr lang="en-US" dirty="0"/>
              <a:t> </a:t>
            </a:r>
            <a:r>
              <a:rPr lang="en-US" dirty="0" err="1"/>
              <a:t>dựng</a:t>
            </a:r>
            <a:r>
              <a:rPr lang="en-US" dirty="0"/>
              <a:t> map </a:t>
            </a:r>
            <a:r>
              <a:rPr lang="en-US" dirty="0" err="1"/>
              <a:t>hơn</a:t>
            </a:r>
            <a:r>
              <a:rPr lang="en-US" dirty="0"/>
              <a:t>, </a:t>
            </a:r>
            <a:r>
              <a:rPr lang="en-US" dirty="0" err="1"/>
              <a:t>tránh</a:t>
            </a:r>
            <a:r>
              <a:rPr lang="en-US" dirty="0"/>
              <a:t> </a:t>
            </a:r>
            <a:r>
              <a:rPr lang="en-US" dirty="0" err="1"/>
              <a:t>được</a:t>
            </a:r>
            <a:r>
              <a:rPr lang="en-US" dirty="0"/>
              <a:t> </a:t>
            </a:r>
            <a:r>
              <a:rPr lang="en-US" dirty="0" err="1"/>
              <a:t>nhiều</a:t>
            </a:r>
            <a:r>
              <a:rPr lang="en-US" dirty="0"/>
              <a:t> </a:t>
            </a:r>
            <a:r>
              <a:rPr lang="en-US" dirty="0" err="1"/>
              <a:t>lỗi</a:t>
            </a:r>
            <a:r>
              <a:rPr lang="en-US" dirty="0"/>
              <a:t> </a:t>
            </a:r>
            <a:r>
              <a:rPr lang="en-US" dirty="0" err="1"/>
              <a:t>khó</a:t>
            </a:r>
            <a:r>
              <a:rPr lang="en-US" dirty="0"/>
              <a:t> </a:t>
            </a:r>
            <a:r>
              <a:rPr lang="en-US" dirty="0" err="1"/>
              <a:t>hơn</a:t>
            </a:r>
            <a:r>
              <a:rPr lang="en-US" dirty="0"/>
              <a:t>, </a:t>
            </a:r>
            <a:r>
              <a:rPr lang="en-US" dirty="0" err="1"/>
              <a:t>bài</a:t>
            </a:r>
            <a:r>
              <a:rPr lang="en-US" dirty="0"/>
              <a:t> </a:t>
            </a:r>
            <a:r>
              <a:rPr lang="en-US" dirty="0" err="1"/>
              <a:t>còn</a:t>
            </a:r>
            <a:r>
              <a:rPr lang="en-US" dirty="0"/>
              <a:t> </a:t>
            </a:r>
            <a:r>
              <a:rPr lang="en-US" dirty="0" err="1"/>
              <a:t>lại</a:t>
            </a:r>
            <a:r>
              <a:rPr lang="en-US" dirty="0"/>
              <a:t> </a:t>
            </a:r>
            <a:r>
              <a:rPr lang="en-US" dirty="0" err="1"/>
              <a:t>sử</a:t>
            </a:r>
            <a:r>
              <a:rPr lang="en-US" dirty="0"/>
              <a:t> </a:t>
            </a:r>
            <a:r>
              <a:rPr lang="en-US" dirty="0" err="1"/>
              <a:t>dụng</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chuyển</a:t>
            </a:r>
            <a:r>
              <a:rPr lang="en-US" dirty="0"/>
              <a:t> </a:t>
            </a:r>
            <a:r>
              <a:rPr lang="en-US" dirty="0" err="1"/>
              <a:t>động</a:t>
            </a:r>
            <a:r>
              <a:rPr lang="en-US" dirty="0"/>
              <a:t> </a:t>
            </a:r>
            <a:r>
              <a:rPr lang="en-US" dirty="0" err="1"/>
              <a:t>phân</a:t>
            </a:r>
            <a:r>
              <a:rPr lang="en-US" dirty="0"/>
              <a:t> </a:t>
            </a:r>
            <a:r>
              <a:rPr lang="en-US" dirty="0" err="1"/>
              <a:t>cấp</a:t>
            </a:r>
            <a:r>
              <a:rPr lang="en-US" dirty="0"/>
              <a:t> (3 </a:t>
            </a:r>
            <a:r>
              <a:rPr lang="en-US" dirty="0" err="1"/>
              <a:t>bước</a:t>
            </a:r>
            <a:r>
              <a:rPr lang="en-US" dirty="0"/>
              <a:t> </a:t>
            </a:r>
            <a:r>
              <a:rPr lang="en-US" dirty="0" err="1"/>
              <a:t>dùng</a:t>
            </a:r>
            <a:r>
              <a:rPr lang="en-US" dirty="0"/>
              <a:t> </a:t>
            </a:r>
            <a:r>
              <a:rPr lang="en-US" dirty="0" err="1"/>
              <a:t>để</a:t>
            </a:r>
            <a:r>
              <a:rPr lang="en-US" dirty="0"/>
              <a:t> </a:t>
            </a:r>
            <a:r>
              <a:rPr lang="en-US" dirty="0" err="1"/>
              <a:t>tối</a:t>
            </a:r>
            <a:r>
              <a:rPr lang="en-US" dirty="0"/>
              <a:t> </a:t>
            </a:r>
            <a:r>
              <a:rPr lang="en-US" dirty="0" err="1"/>
              <a:t>ưu</a:t>
            </a:r>
            <a:r>
              <a:rPr lang="en-US" dirty="0"/>
              <a:t> </a:t>
            </a:r>
            <a:r>
              <a:rPr lang="en-US" dirty="0" err="1"/>
              <a:t>khả</a:t>
            </a:r>
            <a:r>
              <a:rPr lang="en-US" dirty="0"/>
              <a:t> </a:t>
            </a:r>
            <a:r>
              <a:rPr lang="en-US" dirty="0" err="1"/>
              <a:t>năng</a:t>
            </a:r>
            <a:r>
              <a:rPr lang="en-US" dirty="0"/>
              <a:t> </a:t>
            </a:r>
            <a:r>
              <a:rPr lang="en-US" dirty="0" err="1"/>
              <a:t>lập</a:t>
            </a:r>
            <a:r>
              <a:rPr lang="en-US" dirty="0"/>
              <a:t> </a:t>
            </a:r>
            <a:r>
              <a:rPr lang="en-US" dirty="0" err="1"/>
              <a:t>kế</a:t>
            </a:r>
            <a:r>
              <a:rPr lang="en-US" dirty="0"/>
              <a:t> </a:t>
            </a:r>
            <a:r>
              <a:rPr lang="en-US" dirty="0" err="1"/>
              <a:t>hoạch</a:t>
            </a:r>
            <a:r>
              <a:rPr lang="en-US" dirty="0"/>
              <a:t>, </a:t>
            </a:r>
            <a:r>
              <a:rPr lang="en-US" dirty="0" err="1"/>
              <a:t>trong</a:t>
            </a:r>
            <a:r>
              <a:rPr lang="en-US" dirty="0"/>
              <a:t> </a:t>
            </a:r>
            <a:r>
              <a:rPr lang="en-US" dirty="0" err="1"/>
              <a:t>đó</a:t>
            </a:r>
            <a:r>
              <a:rPr lang="en-US" dirty="0"/>
              <a:t> </a:t>
            </a:r>
            <a:r>
              <a:rPr lang="en-US" dirty="0" err="1"/>
              <a:t>tại</a:t>
            </a:r>
            <a:r>
              <a:rPr lang="en-US" dirty="0"/>
              <a:t> </a:t>
            </a:r>
            <a:r>
              <a:rPr lang="en-US" dirty="0" err="1"/>
              <a:t>bước</a:t>
            </a:r>
            <a:r>
              <a:rPr lang="en-US" dirty="0"/>
              <a:t> 2 </a:t>
            </a:r>
            <a:r>
              <a:rPr lang="en-US" dirty="0" err="1"/>
              <a:t>tập</a:t>
            </a:r>
            <a:r>
              <a:rPr lang="en-US" dirty="0"/>
              <a:t> </a:t>
            </a:r>
            <a:r>
              <a:rPr lang="en-US" dirty="0" err="1"/>
              <a:t>trung</a:t>
            </a:r>
            <a:r>
              <a:rPr lang="en-US" dirty="0"/>
              <a:t> </a:t>
            </a:r>
            <a:r>
              <a:rPr lang="en-US" dirty="0" err="1"/>
              <a:t>về</a:t>
            </a:r>
            <a:r>
              <a:rPr lang="en-US" dirty="0"/>
              <a:t> </a:t>
            </a:r>
            <a:r>
              <a:rPr lang="en-US" dirty="0" err="1"/>
              <a:t>sử</a:t>
            </a:r>
            <a:r>
              <a:rPr lang="en-US" dirty="0"/>
              <a:t> </a:t>
            </a:r>
            <a:r>
              <a:rPr lang="en-US" dirty="0" err="1"/>
              <a:t>dụng</a:t>
            </a:r>
            <a:r>
              <a:rPr lang="en-US" dirty="0"/>
              <a:t> viewpoint -&gt; </a:t>
            </a:r>
            <a:r>
              <a:rPr lang="en-US" dirty="0" err="1">
                <a:highlight>
                  <a:srgbClr val="FFFF00"/>
                </a:highlight>
              </a:rPr>
              <a:t>tập</a:t>
            </a:r>
            <a:r>
              <a:rPr lang="en-US" dirty="0">
                <a:highlight>
                  <a:srgbClr val="FFFF00"/>
                </a:highlight>
              </a:rPr>
              <a:t> </a:t>
            </a:r>
            <a:r>
              <a:rPr lang="en-US" dirty="0" err="1">
                <a:highlight>
                  <a:srgbClr val="FFFF00"/>
                </a:highlight>
              </a:rPr>
              <a:t>trung</a:t>
            </a:r>
            <a:r>
              <a:rPr lang="en-US" dirty="0">
                <a:highlight>
                  <a:srgbClr val="FFFF00"/>
                </a:highlight>
              </a:rPr>
              <a:t> </a:t>
            </a:r>
            <a:r>
              <a:rPr lang="en-US" dirty="0" err="1">
                <a:highlight>
                  <a:srgbClr val="FFFF00"/>
                </a:highlight>
              </a:rPr>
              <a:t>chủ</a:t>
            </a:r>
            <a:r>
              <a:rPr lang="en-US" dirty="0">
                <a:highlight>
                  <a:srgbClr val="FFFF00"/>
                </a:highlight>
              </a:rPr>
              <a:t> </a:t>
            </a:r>
            <a:r>
              <a:rPr lang="en-US" dirty="0" err="1">
                <a:highlight>
                  <a:srgbClr val="FFFF00"/>
                </a:highlight>
              </a:rPr>
              <a:t>đạo</a:t>
            </a:r>
            <a:r>
              <a:rPr lang="en-US" dirty="0">
                <a:highlight>
                  <a:srgbClr val="FFFF00"/>
                </a:highlight>
              </a:rPr>
              <a:t> </a:t>
            </a:r>
            <a:r>
              <a:rPr lang="en-US" dirty="0" err="1">
                <a:highlight>
                  <a:srgbClr val="FFFF00"/>
                </a:highlight>
              </a:rPr>
              <a:t>xem</a:t>
            </a:r>
            <a:r>
              <a:rPr lang="en-US" dirty="0">
                <a:highlight>
                  <a:srgbClr val="FFFF00"/>
                </a:highlight>
              </a:rPr>
              <a:t> </a:t>
            </a:r>
            <a:r>
              <a:rPr lang="en-US" dirty="0" err="1">
                <a:highlight>
                  <a:srgbClr val="FFFF00"/>
                </a:highlight>
              </a:rPr>
              <a:t>bài</a:t>
            </a:r>
            <a:r>
              <a:rPr lang="en-US" dirty="0">
                <a:highlight>
                  <a:srgbClr val="FFFF00"/>
                </a:highlight>
              </a:rPr>
              <a:t> 2</a:t>
            </a:r>
            <a:r>
              <a:rPr lang="en-US" dirty="0"/>
              <a:t>)</a:t>
            </a:r>
          </a:p>
          <a:p>
            <a:pPr marL="342900" indent="-342900" algn="just">
              <a:buFontTx/>
              <a:buChar char="-"/>
            </a:pPr>
            <a:r>
              <a:rPr lang="en-US" dirty="0"/>
              <a:t>So </a:t>
            </a:r>
            <a:r>
              <a:rPr lang="en-US" dirty="0" err="1"/>
              <a:t>sánh</a:t>
            </a:r>
            <a:r>
              <a:rPr lang="en-US" dirty="0"/>
              <a:t> </a:t>
            </a:r>
            <a:r>
              <a:rPr lang="en-US" dirty="0" err="1"/>
              <a:t>phương</a:t>
            </a:r>
            <a:r>
              <a:rPr lang="en-US" dirty="0"/>
              <a:t> </a:t>
            </a:r>
            <a:r>
              <a:rPr lang="en-US" dirty="0" err="1"/>
              <a:t>pháp</a:t>
            </a:r>
            <a:r>
              <a:rPr lang="en-US" dirty="0"/>
              <a:t> </a:t>
            </a:r>
            <a:r>
              <a:rPr lang="en-US" dirty="0" err="1"/>
              <a:t>sử</a:t>
            </a:r>
            <a:r>
              <a:rPr lang="en-US" dirty="0"/>
              <a:t> </a:t>
            </a:r>
            <a:r>
              <a:rPr lang="en-US" dirty="0" err="1"/>
              <a:t>dụng</a:t>
            </a:r>
            <a:r>
              <a:rPr lang="en-US" dirty="0"/>
              <a:t> viewpoint </a:t>
            </a:r>
            <a:r>
              <a:rPr lang="en-US" dirty="0" err="1"/>
              <a:t>trong</a:t>
            </a:r>
            <a:r>
              <a:rPr lang="en-US" dirty="0"/>
              <a:t> </a:t>
            </a:r>
            <a:r>
              <a:rPr lang="en-US" dirty="0" err="1"/>
              <a:t>bài</a:t>
            </a:r>
            <a:r>
              <a:rPr lang="en-US" dirty="0"/>
              <a:t> research </a:t>
            </a:r>
            <a:r>
              <a:rPr lang="en-US" dirty="0" err="1"/>
              <a:t>với</a:t>
            </a:r>
            <a:r>
              <a:rPr lang="en-US" dirty="0"/>
              <a:t> </a:t>
            </a:r>
            <a:r>
              <a:rPr lang="en-US" dirty="0" err="1"/>
              <a:t>phương</a:t>
            </a:r>
            <a:r>
              <a:rPr lang="en-US" dirty="0"/>
              <a:t> </a:t>
            </a:r>
            <a:r>
              <a:rPr lang="en-US" dirty="0" err="1"/>
              <a:t>pháp</a:t>
            </a:r>
            <a:r>
              <a:rPr lang="en-US" dirty="0"/>
              <a:t> </a:t>
            </a:r>
            <a:r>
              <a:rPr lang="en-US" dirty="0" err="1"/>
              <a:t>sử</a:t>
            </a:r>
            <a:r>
              <a:rPr lang="en-US" dirty="0"/>
              <a:t> </a:t>
            </a:r>
            <a:r>
              <a:rPr lang="en-US" dirty="0" err="1"/>
              <a:t>dụng</a:t>
            </a:r>
            <a:r>
              <a:rPr lang="en-US" dirty="0"/>
              <a:t> viewpoint (</a:t>
            </a:r>
            <a:r>
              <a:rPr lang="en-US" dirty="0" err="1"/>
              <a:t>có</a:t>
            </a:r>
            <a:r>
              <a:rPr lang="en-US" dirty="0"/>
              <a:t> </a:t>
            </a:r>
            <a:r>
              <a:rPr lang="en-US" dirty="0" err="1"/>
              <a:t>trong</a:t>
            </a:r>
            <a:r>
              <a:rPr lang="en-US" dirty="0"/>
              <a:t> code) </a:t>
            </a:r>
            <a:r>
              <a:rPr lang="en-US" dirty="0" err="1"/>
              <a:t>để</a:t>
            </a:r>
            <a:r>
              <a:rPr lang="en-US" dirty="0"/>
              <a:t> </a:t>
            </a:r>
            <a:r>
              <a:rPr lang="en-US" dirty="0" err="1"/>
              <a:t>xem</a:t>
            </a:r>
            <a:r>
              <a:rPr lang="en-US" dirty="0"/>
              <a:t> </a:t>
            </a:r>
            <a:r>
              <a:rPr lang="en-US" dirty="0" err="1"/>
              <a:t>phương</a:t>
            </a:r>
            <a:r>
              <a:rPr lang="en-US" dirty="0"/>
              <a:t> </a:t>
            </a:r>
            <a:r>
              <a:rPr lang="en-US" dirty="0" err="1"/>
              <a:t>pháp</a:t>
            </a:r>
            <a:r>
              <a:rPr lang="en-US" dirty="0"/>
              <a:t> </a:t>
            </a:r>
            <a:r>
              <a:rPr lang="en-US" dirty="0" err="1"/>
              <a:t>nào</a:t>
            </a:r>
            <a:r>
              <a:rPr lang="en-US" dirty="0"/>
              <a:t> </a:t>
            </a:r>
            <a:r>
              <a:rPr lang="en-US" dirty="0" err="1"/>
              <a:t>tối</a:t>
            </a:r>
            <a:r>
              <a:rPr lang="en-US" dirty="0"/>
              <a:t> </a:t>
            </a:r>
            <a:r>
              <a:rPr lang="en-US" dirty="0" err="1"/>
              <a:t>ưu</a:t>
            </a:r>
            <a:r>
              <a:rPr lang="en-US" dirty="0"/>
              <a:t> </a:t>
            </a:r>
            <a:r>
              <a:rPr lang="en-US" dirty="0" err="1"/>
              <a:t>hơn</a:t>
            </a:r>
            <a:r>
              <a:rPr lang="en-US" dirty="0"/>
              <a:t> -&gt; </a:t>
            </a:r>
            <a:r>
              <a:rPr lang="en-US" dirty="0" err="1"/>
              <a:t>mong</a:t>
            </a:r>
            <a:r>
              <a:rPr lang="en-US" dirty="0"/>
              <a:t> </a:t>
            </a:r>
            <a:r>
              <a:rPr lang="en-US" dirty="0" err="1"/>
              <a:t>muốn</a:t>
            </a:r>
            <a:r>
              <a:rPr lang="en-US" dirty="0"/>
              <a:t>: </a:t>
            </a:r>
            <a:r>
              <a:rPr lang="en-US" dirty="0" err="1"/>
              <a:t>cải</a:t>
            </a:r>
            <a:r>
              <a:rPr lang="en-US" dirty="0"/>
              <a:t> </a:t>
            </a:r>
            <a:r>
              <a:rPr lang="en-US" dirty="0" err="1"/>
              <a:t>thiện</a:t>
            </a:r>
            <a:r>
              <a:rPr lang="en-US" dirty="0"/>
              <a:t> </a:t>
            </a:r>
            <a:r>
              <a:rPr lang="en-US" dirty="0" err="1"/>
              <a:t>được</a:t>
            </a:r>
            <a:r>
              <a:rPr lang="en-US" dirty="0"/>
              <a:t> </a:t>
            </a:r>
            <a:r>
              <a:rPr lang="en-US" dirty="0" err="1"/>
              <a:t>khả</a:t>
            </a:r>
            <a:r>
              <a:rPr lang="en-US" dirty="0"/>
              <a:t> </a:t>
            </a:r>
            <a:r>
              <a:rPr lang="en-US" dirty="0" err="1"/>
              <a:t>năng</a:t>
            </a:r>
            <a:r>
              <a:rPr lang="en-US" dirty="0"/>
              <a:t> </a:t>
            </a:r>
            <a:r>
              <a:rPr lang="en-US" dirty="0" err="1"/>
              <a:t>sử</a:t>
            </a:r>
            <a:r>
              <a:rPr lang="en-US" dirty="0"/>
              <a:t> </a:t>
            </a:r>
            <a:r>
              <a:rPr lang="en-US" dirty="0" err="1"/>
              <a:t>dụng</a:t>
            </a:r>
            <a:r>
              <a:rPr lang="en-US" dirty="0"/>
              <a:t> viewpoint </a:t>
            </a:r>
            <a:r>
              <a:rPr lang="en-US" dirty="0" err="1"/>
              <a:t>từ</a:t>
            </a:r>
            <a:r>
              <a:rPr lang="en-US" dirty="0"/>
              <a:t> </a:t>
            </a:r>
            <a:r>
              <a:rPr lang="en-US" dirty="0" err="1"/>
              <a:t>phương</a:t>
            </a:r>
            <a:r>
              <a:rPr lang="en-US" dirty="0"/>
              <a:t> </a:t>
            </a:r>
            <a:r>
              <a:rPr lang="en-US" dirty="0" err="1"/>
              <a:t>pháp</a:t>
            </a:r>
            <a:r>
              <a:rPr lang="en-US" dirty="0"/>
              <a:t> planning </a:t>
            </a:r>
            <a:r>
              <a:rPr lang="en-US" dirty="0" err="1"/>
              <a:t>gốc</a:t>
            </a:r>
            <a:r>
              <a:rPr lang="en-US" dirty="0"/>
              <a:t> </a:t>
            </a:r>
            <a:r>
              <a:rPr lang="en-US" dirty="0" err="1"/>
              <a:t>đã</a:t>
            </a:r>
            <a:r>
              <a:rPr lang="en-US" dirty="0"/>
              <a:t> </a:t>
            </a:r>
            <a:r>
              <a:rPr lang="en-US" dirty="0" err="1"/>
              <a:t>dùng</a:t>
            </a:r>
            <a:r>
              <a:rPr lang="en-US" dirty="0"/>
              <a:t> </a:t>
            </a:r>
            <a:r>
              <a:rPr lang="en-US" dirty="0" err="1"/>
              <a:t>trước</a:t>
            </a:r>
            <a:r>
              <a:rPr lang="en-US" dirty="0"/>
              <a:t> </a:t>
            </a:r>
            <a:r>
              <a:rPr lang="en-US" dirty="0" err="1"/>
              <a:t>đó</a:t>
            </a:r>
            <a:r>
              <a:rPr lang="en-US" dirty="0"/>
              <a:t> (LRAE)</a:t>
            </a:r>
          </a:p>
        </p:txBody>
      </p:sp>
    </p:spTree>
    <p:extLst>
      <p:ext uri="{BB962C8B-B14F-4D97-AF65-F5344CB8AC3E}">
        <p14:creationId xmlns:p14="http://schemas.microsoft.com/office/powerpoint/2010/main" val="1259109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8F2D-76D7-B6D3-9776-10600D0AD89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CF26CCD-186A-D957-4FF5-DAF39C1C2659}"/>
              </a:ext>
            </a:extLst>
          </p:cNvPr>
          <p:cNvPicPr>
            <a:picLocks noGrp="1" noChangeAspect="1"/>
          </p:cNvPicPr>
          <p:nvPr>
            <p:ph idx="1"/>
          </p:nvPr>
        </p:nvPicPr>
        <p:blipFill>
          <a:blip r:embed="rId2"/>
          <a:stretch>
            <a:fillRect/>
          </a:stretch>
        </p:blipFill>
        <p:spPr>
          <a:xfrm>
            <a:off x="3391042" y="1321772"/>
            <a:ext cx="5409915" cy="4351338"/>
          </a:xfrm>
        </p:spPr>
      </p:pic>
    </p:spTree>
    <p:extLst>
      <p:ext uri="{BB962C8B-B14F-4D97-AF65-F5344CB8AC3E}">
        <p14:creationId xmlns:p14="http://schemas.microsoft.com/office/powerpoint/2010/main" val="1499758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2E0F5-470E-FA73-4544-42082C45891A}"/>
              </a:ext>
            </a:extLst>
          </p:cNvPr>
          <p:cNvSpPr>
            <a:spLocks noGrp="1"/>
          </p:cNvSpPr>
          <p:nvPr>
            <p:ph type="title"/>
          </p:nvPr>
        </p:nvSpPr>
        <p:spPr>
          <a:xfrm>
            <a:off x="838200" y="141514"/>
            <a:ext cx="10515600" cy="3984171"/>
          </a:xfrm>
        </p:spPr>
        <p:txBody>
          <a:bodyPr>
            <a:normAutofit/>
          </a:bodyPr>
          <a:lstStyle/>
          <a:p>
            <a:r>
              <a:rPr lang="en-US" sz="2400" dirty="0">
                <a:latin typeface="Aptos (Body)"/>
              </a:rPr>
              <a:t>Contribute </a:t>
            </a:r>
            <a:r>
              <a:rPr lang="en-US" sz="2400" dirty="0" err="1">
                <a:latin typeface="Aptos (Body)"/>
              </a:rPr>
              <a:t>của</a:t>
            </a:r>
            <a:r>
              <a:rPr lang="en-US" sz="2400" dirty="0">
                <a:latin typeface="Aptos (Body)"/>
              </a:rPr>
              <a:t> </a:t>
            </a:r>
            <a:r>
              <a:rPr lang="en-US" sz="2400" dirty="0" err="1">
                <a:latin typeface="Aptos (Body)"/>
              </a:rPr>
              <a:t>bài</a:t>
            </a:r>
            <a:r>
              <a:rPr lang="en-US" sz="2400" dirty="0">
                <a:latin typeface="Aptos (Body)"/>
              </a:rPr>
              <a:t> </a:t>
            </a:r>
            <a:r>
              <a:rPr lang="en-US" sz="2400" dirty="0" err="1">
                <a:latin typeface="Aptos (Body)"/>
              </a:rPr>
              <a:t>báo</a:t>
            </a:r>
            <a:r>
              <a:rPr lang="en-US" sz="2400" dirty="0">
                <a:latin typeface="Aptos (Body)"/>
              </a:rPr>
              <a:t>:</a:t>
            </a:r>
            <a:br>
              <a:rPr lang="en-US" sz="2400" dirty="0">
                <a:latin typeface="Aptos (Body)"/>
              </a:rPr>
            </a:br>
            <a:r>
              <a:rPr lang="en-US" sz="2400" dirty="0">
                <a:latin typeface="Aptos (Body)"/>
              </a:rPr>
              <a:t>- </a:t>
            </a:r>
            <a:r>
              <a:rPr lang="en-US" sz="2400" dirty="0" err="1">
                <a:latin typeface="Aptos (Body)"/>
                <a:cs typeface="Times New Roman" panose="02020603050405020304" pitchFamily="18" charset="0"/>
              </a:rPr>
              <a:t>G</a:t>
            </a:r>
            <a:r>
              <a:rPr lang="en-US" sz="2400" dirty="0" err="1">
                <a:effectLst/>
                <a:latin typeface="Aptos (Body)"/>
                <a:ea typeface="Aptos" panose="020B0004020202020204" pitchFamily="34" charset="0"/>
                <a:cs typeface="Times New Roman" panose="02020603050405020304" pitchFamily="18" charset="0"/>
              </a:rPr>
              <a:t>hi</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lại</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thông</a:t>
            </a:r>
            <a:r>
              <a:rPr lang="en-US" sz="2400" dirty="0">
                <a:effectLst/>
                <a:latin typeface="Aptos (Body)"/>
                <a:ea typeface="Aptos" panose="020B0004020202020204" pitchFamily="34" charset="0"/>
                <a:cs typeface="Times New Roman" panose="02020603050405020304" pitchFamily="18" charset="0"/>
              </a:rPr>
              <a:t> tin </a:t>
            </a:r>
            <a:r>
              <a:rPr lang="en-US" sz="2400" dirty="0" err="1">
                <a:effectLst/>
                <a:latin typeface="Aptos (Body)"/>
                <a:ea typeface="Aptos" panose="020B0004020202020204" pitchFamily="34" charset="0"/>
                <a:cs typeface="Times New Roman" panose="02020603050405020304" pitchFamily="18" charset="0"/>
              </a:rPr>
              <a:t>quan</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trọng</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của</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toàn</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bộ</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không</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gian</a:t>
            </a:r>
            <a:r>
              <a:rPr lang="en-US" sz="2400" dirty="0">
                <a:effectLst/>
                <a:latin typeface="Aptos (Body)"/>
                <a:ea typeface="Aptos" panose="020B0004020202020204" pitchFamily="34" charset="0"/>
                <a:cs typeface="Times New Roman" panose="02020603050405020304" pitchFamily="18" charset="0"/>
              </a:rPr>
              <a:t> (global path) </a:t>
            </a:r>
            <a:r>
              <a:rPr lang="en-US" sz="2400" dirty="0" err="1">
                <a:effectLst/>
                <a:latin typeface="Aptos (Body)"/>
                <a:ea typeface="Aptos" panose="020B0004020202020204" pitchFamily="34" charset="0"/>
                <a:cs typeface="Times New Roman" panose="02020603050405020304" pitchFamily="18" charset="0"/>
              </a:rPr>
              <a:t>và</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hỗ</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trợ</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lập</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kế</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hoạch</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khám</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phá</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với</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tuần</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suất</a:t>
            </a:r>
            <a:r>
              <a:rPr lang="en-US" sz="2400" dirty="0">
                <a:effectLst/>
                <a:latin typeface="Aptos (Body)"/>
                <a:ea typeface="Aptos" panose="020B0004020202020204" pitchFamily="34" charset="0"/>
                <a:cs typeface="Times New Roman" panose="02020603050405020304" pitchFamily="18" charset="0"/>
              </a:rPr>
              <a:t> </a:t>
            </a:r>
            <a:r>
              <a:rPr lang="en-US" sz="2400" dirty="0" err="1">
                <a:effectLst/>
                <a:latin typeface="Aptos (Body)"/>
                <a:ea typeface="Aptos" panose="020B0004020202020204" pitchFamily="34" charset="0"/>
                <a:cs typeface="Times New Roman" panose="02020603050405020304" pitchFamily="18" charset="0"/>
              </a:rPr>
              <a:t>cao</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sử</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dụng</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cấu</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trúc</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thông</a:t>
            </a:r>
            <a:r>
              <a:rPr lang="en-US" sz="2400" dirty="0">
                <a:latin typeface="Aptos (Body)"/>
                <a:ea typeface="Aptos" panose="020B0004020202020204" pitchFamily="34" charset="0"/>
                <a:cs typeface="Times New Roman" panose="02020603050405020304" pitchFamily="18" charset="0"/>
              </a:rPr>
              <a:t> tin </a:t>
            </a:r>
            <a:r>
              <a:rPr lang="en-US" sz="2400" dirty="0" err="1">
                <a:latin typeface="Aptos (Body)"/>
                <a:ea typeface="Aptos" panose="020B0004020202020204" pitchFamily="34" charset="0"/>
                <a:cs typeface="Times New Roman" panose="02020603050405020304" pitchFamily="18" charset="0"/>
              </a:rPr>
              <a:t>đường</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biên</a:t>
            </a:r>
            <a:r>
              <a:rPr lang="en-US" sz="2400" dirty="0">
                <a:latin typeface="Aptos (Body)"/>
                <a:ea typeface="Aptos" panose="020B0004020202020204" pitchFamily="34" charset="0"/>
                <a:cs typeface="Times New Roman" panose="02020603050405020304" pitchFamily="18" charset="0"/>
              </a:rPr>
              <a:t> (frontier information structure)</a:t>
            </a:r>
            <a:br>
              <a:rPr lang="en-US" sz="2400" dirty="0">
                <a:latin typeface="Aptos (Body)"/>
                <a:ea typeface="Aptos" panose="020B0004020202020204" pitchFamily="34" charset="0"/>
                <a:cs typeface="Times New Roman" panose="02020603050405020304" pitchFamily="18" charset="0"/>
              </a:rPr>
            </a:b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Triển</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khai</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được</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trên</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mô</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phỏng</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và</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thực</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tế</a:t>
            </a:r>
            <a:br>
              <a:rPr lang="en-US" sz="2400" dirty="0">
                <a:latin typeface="Aptos (Body)"/>
                <a:ea typeface="Aptos" panose="020B0004020202020204" pitchFamily="34" charset="0"/>
                <a:cs typeface="Times New Roman" panose="02020603050405020304" pitchFamily="18" charset="0"/>
              </a:rPr>
            </a:b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sử</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dụng</a:t>
            </a:r>
            <a:r>
              <a:rPr lang="en-US" sz="2400" dirty="0">
                <a:latin typeface="Aptos (Body)"/>
                <a:ea typeface="Aptos" panose="020B0004020202020204" pitchFamily="34" charset="0"/>
                <a:cs typeface="Times New Roman" panose="02020603050405020304" pitchFamily="18" charset="0"/>
              </a:rPr>
              <a:t> </a:t>
            </a:r>
            <a:r>
              <a:rPr lang="en-US" sz="2400" dirty="0">
                <a:highlight>
                  <a:srgbClr val="FFFF00"/>
                </a:highlight>
                <a:latin typeface="Aptos (Body)"/>
                <a:ea typeface="Aptos" panose="020B0004020202020204" pitchFamily="34" charset="0"/>
                <a:cs typeface="Times New Roman" panose="02020603050405020304" pitchFamily="18" charset="0"/>
              </a:rPr>
              <a:t>viewpoint</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để</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tạo</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ra</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các</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đường</a:t>
            </a:r>
            <a:r>
              <a:rPr lang="en-US" sz="2400" dirty="0">
                <a:latin typeface="Aptos (Body)"/>
                <a:ea typeface="Aptos" panose="020B0004020202020204" pitchFamily="34" charset="0"/>
                <a:cs typeface="Times New Roman" panose="02020603050405020304" pitchFamily="18" charset="0"/>
              </a:rPr>
              <a:t> global </a:t>
            </a:r>
            <a:r>
              <a:rPr lang="en-US" sz="2400" dirty="0" err="1">
                <a:latin typeface="Aptos (Body)"/>
                <a:ea typeface="Aptos" panose="020B0004020202020204" pitchFamily="34" charset="0"/>
                <a:cs typeface="Times New Roman" panose="02020603050405020304" pitchFamily="18" charset="0"/>
              </a:rPr>
              <a:t>hiệu</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quả</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và</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triển</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khai</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các</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phương</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pháp</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khám</a:t>
            </a:r>
            <a:r>
              <a:rPr lang="en-US" sz="2400" dirty="0">
                <a:latin typeface="Aptos (Body)"/>
                <a:ea typeface="Aptos" panose="020B0004020202020204" pitchFamily="34" charset="0"/>
                <a:cs typeface="Times New Roman" panose="02020603050405020304" pitchFamily="18" charset="0"/>
              </a:rPr>
              <a:t> </a:t>
            </a:r>
            <a:r>
              <a:rPr lang="en-US" sz="2400" dirty="0" err="1">
                <a:latin typeface="Aptos (Body)"/>
                <a:ea typeface="Aptos" panose="020B0004020202020204" pitchFamily="34" charset="0"/>
                <a:cs typeface="Times New Roman" panose="02020603050405020304" pitchFamily="18" charset="0"/>
              </a:rPr>
              <a:t>phá</a:t>
            </a:r>
            <a:br>
              <a:rPr lang="en-US" sz="2400" dirty="0">
                <a:latin typeface="Aptos (Body)"/>
                <a:ea typeface="Aptos" panose="020B0004020202020204" pitchFamily="34" charset="0"/>
                <a:cs typeface="Times New Roman" panose="02020603050405020304" pitchFamily="18" charset="0"/>
              </a:rPr>
            </a:br>
            <a:endParaRPr lang="en-US" sz="2400" dirty="0">
              <a:latin typeface="Aptos (Body)"/>
            </a:endParaRPr>
          </a:p>
        </p:txBody>
      </p:sp>
      <p:pic>
        <p:nvPicPr>
          <p:cNvPr id="4" name="Picture 3" descr="A diagram of a flowchart&#10;&#10;AI-generated content may be incorrect.">
            <a:extLst>
              <a:ext uri="{FF2B5EF4-FFF2-40B4-BE49-F238E27FC236}">
                <a16:creationId xmlns:a16="http://schemas.microsoft.com/office/drawing/2014/main" id="{447E145A-2858-F720-8599-7E4DD9D084AE}"/>
              </a:ext>
            </a:extLst>
          </p:cNvPr>
          <p:cNvPicPr>
            <a:picLocks noChangeAspect="1"/>
          </p:cNvPicPr>
          <p:nvPr/>
        </p:nvPicPr>
        <p:blipFill>
          <a:blip r:embed="rId2"/>
          <a:stretch>
            <a:fillRect/>
          </a:stretch>
        </p:blipFill>
        <p:spPr>
          <a:xfrm>
            <a:off x="3131561" y="3124977"/>
            <a:ext cx="4734560" cy="2819400"/>
          </a:xfrm>
          <a:prstGeom prst="rect">
            <a:avLst/>
          </a:prstGeom>
        </p:spPr>
      </p:pic>
    </p:spTree>
    <p:extLst>
      <p:ext uri="{BB962C8B-B14F-4D97-AF65-F5344CB8AC3E}">
        <p14:creationId xmlns:p14="http://schemas.microsoft.com/office/powerpoint/2010/main" val="203009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9E21E6-18DE-E78C-A217-35A59465CE9E}"/>
              </a:ext>
            </a:extLst>
          </p:cNvPr>
          <p:cNvSpPr>
            <a:spLocks noGrp="1"/>
          </p:cNvSpPr>
          <p:nvPr>
            <p:ph idx="1"/>
          </p:nvPr>
        </p:nvSpPr>
        <p:spPr>
          <a:xfrm>
            <a:off x="838200" y="0"/>
            <a:ext cx="10515600" cy="4351338"/>
          </a:xfrm>
        </p:spPr>
        <p:txBody>
          <a:bodyPr>
            <a:normAutofit fontScale="85000" lnSpcReduction="20000"/>
          </a:bodyPr>
          <a:lstStyle/>
          <a:p>
            <a:pPr marL="0" marR="0" indent="0">
              <a:lnSpc>
                <a:spcPct val="115000"/>
              </a:lnSpc>
              <a:spcAft>
                <a:spcPts val="800"/>
              </a:spcAft>
              <a:buNone/>
            </a:pP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Tạo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điểm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nhìn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(viewpoints):</a:t>
            </a:r>
          </a:p>
          <a:p>
            <a:pPr marL="342900" marR="0" lvl="0" indent="-342900">
              <a:lnSpc>
                <a:spcPct val="115000"/>
              </a:lnSpc>
              <a:buFont typeface="Aptos" panose="020B0004020202020204" pitchFamily="34" charset="0"/>
              <a:buChar char="-"/>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Mỗi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cụm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biên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giới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sẽ</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tạo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một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tập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hợp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điểm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nhìn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(viewpoints)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từ</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VPi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xung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quanh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nó</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ptos" panose="020B0004020202020204" pitchFamily="34" charset="0"/>
              <a:buChar char="-"/>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Đối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với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mỗi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điểm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mẫu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góc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yaw (ξ)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được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định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sao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cho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tối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hóa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phạm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cảm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biến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(sensor coverage)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của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nó</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đối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với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cụm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biên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giới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Phạm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cảm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biến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này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được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đánh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giá</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bằng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số</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lượng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tế</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bào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biên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giới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(frontier cells)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có</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thể</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được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bao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phủ</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mà</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không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bị</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che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khuất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bởi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voxel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đã</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chiếm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lĩnh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Cập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nhật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chi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phí</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kết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nối</a:t>
            </a:r>
            <a:r>
              <a:rPr lang="en-US" sz="1800" kern="100" dirty="0">
                <a:latin typeface="Aptos" panose="020B000402020202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Aptos" panose="020B0004020202020204" pitchFamily="34" charset="0"/>
              <a:buChar char="-"/>
            </a:pP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Để</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thực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hiện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việc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lập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kế</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hoạch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khám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phá</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toàn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cầu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chi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phí</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kết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nối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giữa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cụm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biên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giới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và</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cụm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khác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được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tính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toán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Chi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phí</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kết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nối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giữa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mỗi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cặp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cụm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biên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giới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(Fk1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và</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Fk2)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được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tính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bằng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cách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định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thời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thấp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nhất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(lower bound time)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khi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di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chuyển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giữa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điểm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nhìn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của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chúng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Thời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gian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này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được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tính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toán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dựa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trên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khoảng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cách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giữa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điểm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nhìn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và</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giới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hạn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vận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tốc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và</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góc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quay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của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UAV.</a:t>
            </a:r>
          </a:p>
          <a:p>
            <a:pPr marL="342900" marR="0" lvl="0" indent="-342900">
              <a:lnSpc>
                <a:spcPct val="115000"/>
              </a:lnSpc>
              <a:spcAft>
                <a:spcPts val="800"/>
              </a:spcAft>
              <a:buFont typeface="Aptos" panose="020B0004020202020204" pitchFamily="34" charset="0"/>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Chi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phí</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kết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nối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này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được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lưu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trong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một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danh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sách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liên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kết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đôi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Lcost,i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cho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mỗi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cụm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biên</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giới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và</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giúp</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xác</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định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những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con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đường</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tối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ưu</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cho</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quá</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trình</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khám</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phá</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dirty="0"/>
          </a:p>
        </p:txBody>
      </p:sp>
      <p:pic>
        <p:nvPicPr>
          <p:cNvPr id="4" name="Picture 3">
            <a:extLst>
              <a:ext uri="{FF2B5EF4-FFF2-40B4-BE49-F238E27FC236}">
                <a16:creationId xmlns:a16="http://schemas.microsoft.com/office/drawing/2014/main" id="{A5D98709-975E-06BC-D232-AE9E979C210B}"/>
              </a:ext>
            </a:extLst>
          </p:cNvPr>
          <p:cNvPicPr>
            <a:picLocks noChangeAspect="1"/>
          </p:cNvPicPr>
          <p:nvPr/>
        </p:nvPicPr>
        <p:blipFill>
          <a:blip r:embed="rId2"/>
          <a:stretch>
            <a:fillRect/>
          </a:stretch>
        </p:blipFill>
        <p:spPr>
          <a:xfrm>
            <a:off x="86267" y="4217482"/>
            <a:ext cx="5058489" cy="1347297"/>
          </a:xfrm>
          <a:prstGeom prst="rect">
            <a:avLst/>
          </a:prstGeom>
        </p:spPr>
      </p:pic>
      <p:pic>
        <p:nvPicPr>
          <p:cNvPr id="6" name="Picture 5">
            <a:extLst>
              <a:ext uri="{FF2B5EF4-FFF2-40B4-BE49-F238E27FC236}">
                <a16:creationId xmlns:a16="http://schemas.microsoft.com/office/drawing/2014/main" id="{F00709DB-9E21-DB95-A98E-1B4BE33E3581}"/>
              </a:ext>
            </a:extLst>
          </p:cNvPr>
          <p:cNvPicPr>
            <a:picLocks noChangeAspect="1"/>
          </p:cNvPicPr>
          <p:nvPr/>
        </p:nvPicPr>
        <p:blipFill>
          <a:blip r:embed="rId3"/>
          <a:stretch>
            <a:fillRect/>
          </a:stretch>
        </p:blipFill>
        <p:spPr>
          <a:xfrm>
            <a:off x="5351385" y="3739505"/>
            <a:ext cx="3189714" cy="2765394"/>
          </a:xfrm>
          <a:prstGeom prst="rect">
            <a:avLst/>
          </a:prstGeom>
        </p:spPr>
      </p:pic>
      <p:pic>
        <p:nvPicPr>
          <p:cNvPr id="8" name="Picture 7">
            <a:extLst>
              <a:ext uri="{FF2B5EF4-FFF2-40B4-BE49-F238E27FC236}">
                <a16:creationId xmlns:a16="http://schemas.microsoft.com/office/drawing/2014/main" id="{CA4BCB21-82FF-4DDA-7017-A2EC729BFC02}"/>
              </a:ext>
            </a:extLst>
          </p:cNvPr>
          <p:cNvPicPr>
            <a:picLocks noChangeAspect="1"/>
          </p:cNvPicPr>
          <p:nvPr/>
        </p:nvPicPr>
        <p:blipFill>
          <a:blip r:embed="rId4"/>
          <a:stretch>
            <a:fillRect/>
          </a:stretch>
        </p:blipFill>
        <p:spPr>
          <a:xfrm>
            <a:off x="8882562" y="4009281"/>
            <a:ext cx="3165356" cy="1897556"/>
          </a:xfrm>
          <a:prstGeom prst="rect">
            <a:avLst/>
          </a:prstGeom>
        </p:spPr>
      </p:pic>
    </p:spTree>
    <p:extLst>
      <p:ext uri="{BB962C8B-B14F-4D97-AF65-F5344CB8AC3E}">
        <p14:creationId xmlns:p14="http://schemas.microsoft.com/office/powerpoint/2010/main" val="2998885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5D124-898B-BD7C-F148-FA1EB8810537}"/>
              </a:ext>
            </a:extLst>
          </p:cNvPr>
          <p:cNvSpPr>
            <a:spLocks noGrp="1"/>
          </p:cNvSpPr>
          <p:nvPr>
            <p:ph type="title"/>
          </p:nvPr>
        </p:nvSpPr>
        <p:spPr/>
        <p:txBody>
          <a:bodyPr/>
          <a:lstStyle/>
          <a:p>
            <a:r>
              <a:rPr lang="en-US" dirty="0" err="1"/>
              <a:t>Mục</a:t>
            </a:r>
            <a:r>
              <a:rPr lang="en-US" dirty="0"/>
              <a:t> </a:t>
            </a:r>
            <a:r>
              <a:rPr lang="en-US" dirty="0" err="1"/>
              <a:t>tiêu</a:t>
            </a:r>
            <a:r>
              <a:rPr lang="en-US" dirty="0"/>
              <a:t> </a:t>
            </a:r>
            <a:r>
              <a:rPr lang="en-US" dirty="0" err="1"/>
              <a:t>của</a:t>
            </a:r>
            <a:r>
              <a:rPr lang="en-US" dirty="0"/>
              <a:t> </a:t>
            </a:r>
            <a:r>
              <a:rPr lang="en-US" dirty="0" err="1"/>
              <a:t>tuần</a:t>
            </a:r>
            <a:r>
              <a:rPr lang="en-US" dirty="0"/>
              <a:t> </a:t>
            </a:r>
            <a:r>
              <a:rPr lang="en-US" dirty="0" err="1"/>
              <a:t>tới</a:t>
            </a:r>
            <a:endParaRPr lang="en-US" dirty="0"/>
          </a:p>
        </p:txBody>
      </p:sp>
      <p:sp>
        <p:nvSpPr>
          <p:cNvPr id="3" name="Content Placeholder 2">
            <a:extLst>
              <a:ext uri="{FF2B5EF4-FFF2-40B4-BE49-F238E27FC236}">
                <a16:creationId xmlns:a16="http://schemas.microsoft.com/office/drawing/2014/main" id="{8F4754E6-DB5C-8F9A-06C1-0D9069588BAC}"/>
              </a:ext>
            </a:extLst>
          </p:cNvPr>
          <p:cNvSpPr>
            <a:spLocks noGrp="1"/>
          </p:cNvSpPr>
          <p:nvPr>
            <p:ph idx="1"/>
          </p:nvPr>
        </p:nvSpPr>
        <p:spPr/>
        <p:txBody>
          <a:bodyPr/>
          <a:lstStyle/>
          <a:p>
            <a:pPr>
              <a:buFontTx/>
              <a:buChar char="-"/>
            </a:pPr>
            <a:r>
              <a:rPr lang="en-US" dirty="0" err="1"/>
              <a:t>Đọc</a:t>
            </a:r>
            <a:r>
              <a:rPr lang="en-US" dirty="0"/>
              <a:t> (</a:t>
            </a:r>
            <a:r>
              <a:rPr lang="en-US" dirty="0" err="1"/>
              <a:t>hiểu</a:t>
            </a:r>
            <a:r>
              <a:rPr lang="en-US" dirty="0"/>
              <a:t>) </a:t>
            </a:r>
            <a:r>
              <a:rPr lang="en-US" dirty="0" err="1"/>
              <a:t>được</a:t>
            </a:r>
            <a:r>
              <a:rPr lang="en-US" dirty="0"/>
              <a:t> </a:t>
            </a:r>
            <a:r>
              <a:rPr lang="en-US" dirty="0" err="1"/>
              <a:t>thuật</a:t>
            </a:r>
            <a:r>
              <a:rPr lang="en-US" dirty="0"/>
              <a:t> </a:t>
            </a:r>
            <a:r>
              <a:rPr lang="en-US" dirty="0" err="1"/>
              <a:t>toán</a:t>
            </a:r>
            <a:r>
              <a:rPr lang="en-US" dirty="0"/>
              <a:t> </a:t>
            </a:r>
            <a:r>
              <a:rPr lang="en-US" dirty="0" err="1"/>
              <a:t>về</a:t>
            </a:r>
            <a:r>
              <a:rPr lang="en-US" dirty="0"/>
              <a:t> viewpoint </a:t>
            </a:r>
            <a:r>
              <a:rPr lang="en-US" dirty="0" err="1"/>
              <a:t>của</a:t>
            </a:r>
            <a:r>
              <a:rPr lang="en-US" dirty="0"/>
              <a:t> </a:t>
            </a:r>
            <a:r>
              <a:rPr lang="en-US" dirty="0" err="1"/>
              <a:t>bài</a:t>
            </a:r>
            <a:r>
              <a:rPr lang="en-US" dirty="0"/>
              <a:t> </a:t>
            </a:r>
            <a:r>
              <a:rPr lang="en-US" dirty="0" err="1"/>
              <a:t>báo</a:t>
            </a:r>
            <a:endParaRPr lang="en-US" dirty="0"/>
          </a:p>
          <a:p>
            <a:pPr>
              <a:buFontTx/>
              <a:buChar char="-"/>
            </a:pPr>
            <a:r>
              <a:rPr lang="en-US" dirty="0"/>
              <a:t>So </a:t>
            </a:r>
            <a:r>
              <a:rPr lang="en-US" dirty="0" err="1"/>
              <a:t>sánh</a:t>
            </a:r>
            <a:r>
              <a:rPr lang="en-US" dirty="0"/>
              <a:t> </a:t>
            </a:r>
            <a:r>
              <a:rPr lang="en-US" dirty="0" err="1"/>
              <a:t>với</a:t>
            </a:r>
            <a:r>
              <a:rPr lang="en-US" dirty="0"/>
              <a:t> </a:t>
            </a:r>
            <a:r>
              <a:rPr lang="en-US" dirty="0" err="1"/>
              <a:t>phương</a:t>
            </a:r>
            <a:r>
              <a:rPr lang="en-US" dirty="0"/>
              <a:t> </a:t>
            </a:r>
            <a:r>
              <a:rPr lang="en-US" dirty="0" err="1"/>
              <a:t>pháp</a:t>
            </a:r>
            <a:r>
              <a:rPr lang="en-US" dirty="0"/>
              <a:t> viewpoint </a:t>
            </a:r>
            <a:r>
              <a:rPr lang="en-US" dirty="0" err="1"/>
              <a:t>đã</a:t>
            </a:r>
            <a:r>
              <a:rPr lang="en-US" dirty="0"/>
              <a:t> </a:t>
            </a:r>
            <a:r>
              <a:rPr lang="en-US" dirty="0" err="1"/>
              <a:t>có</a:t>
            </a:r>
            <a:r>
              <a:rPr lang="en-US" dirty="0"/>
              <a:t> </a:t>
            </a:r>
            <a:r>
              <a:rPr lang="en-US" dirty="0" err="1"/>
              <a:t>trong</a:t>
            </a:r>
            <a:r>
              <a:rPr lang="en-US" dirty="0"/>
              <a:t> code </a:t>
            </a:r>
            <a:r>
              <a:rPr lang="en-US" dirty="0" err="1"/>
              <a:t>của</a:t>
            </a:r>
            <a:r>
              <a:rPr lang="en-US" dirty="0"/>
              <a:t> </a:t>
            </a:r>
            <a:r>
              <a:rPr lang="en-US" dirty="0" err="1"/>
              <a:t>phương</a:t>
            </a:r>
            <a:r>
              <a:rPr lang="en-US" dirty="0"/>
              <a:t> </a:t>
            </a:r>
            <a:r>
              <a:rPr lang="en-US" dirty="0" err="1"/>
              <a:t>pháp</a:t>
            </a:r>
            <a:r>
              <a:rPr lang="en-US" dirty="0"/>
              <a:t> planning LRAE</a:t>
            </a:r>
          </a:p>
          <a:p>
            <a:pPr>
              <a:buFontTx/>
              <a:buChar char="-"/>
            </a:pPr>
            <a:r>
              <a:rPr lang="en-US" dirty="0"/>
              <a:t>…</a:t>
            </a:r>
          </a:p>
        </p:txBody>
      </p:sp>
    </p:spTree>
    <p:extLst>
      <p:ext uri="{BB962C8B-B14F-4D97-AF65-F5344CB8AC3E}">
        <p14:creationId xmlns:p14="http://schemas.microsoft.com/office/powerpoint/2010/main" val="3095309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557</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(Body)</vt:lpstr>
      <vt:lpstr>Aptos Display</vt:lpstr>
      <vt:lpstr>Arial</vt:lpstr>
      <vt:lpstr>Symbol</vt:lpstr>
      <vt:lpstr>Office Theme</vt:lpstr>
      <vt:lpstr>PowerPoint Presentation</vt:lpstr>
      <vt:lpstr>PowerPoint Presentation</vt:lpstr>
      <vt:lpstr>Contribute của bài báo: - Ghi lại thông tin quan trọng của toàn bộ không gian (global path) và hỗ trợ lập kế hoạch khám phá với tuần suất cao, sử dụng cấu trúc thông tin đường biên (frontier information structure) - Triển khai được trên mô phỏng và thực tế - sử dụng viewpoint để tạo ra các đường global hiệu quả và triển khai các phương pháp khám phá </vt:lpstr>
      <vt:lpstr>PowerPoint Presentation</vt:lpstr>
      <vt:lpstr>Mục tiêu của tuần tới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Hoang Van Tung 20214135</dc:creator>
  <cp:lastModifiedBy>Hoang Van Tung 20214135</cp:lastModifiedBy>
  <cp:revision>2</cp:revision>
  <dcterms:created xsi:type="dcterms:W3CDTF">2025-02-14T08:29:38Z</dcterms:created>
  <dcterms:modified xsi:type="dcterms:W3CDTF">2025-02-14T10:37:10Z</dcterms:modified>
</cp:coreProperties>
</file>