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gif" ContentType="image/gif"/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43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46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47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58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59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741" r:id="rId2"/>
  </p:sldMasterIdLst>
  <p:notesMasterIdLst>
    <p:notesMasterId r:id="rId84"/>
  </p:notesMasterIdLst>
  <p:sldIdLst>
    <p:sldId id="256" r:id="rId3"/>
    <p:sldId id="341" r:id="rId4"/>
    <p:sldId id="257" r:id="rId5"/>
    <p:sldId id="259" r:id="rId6"/>
    <p:sldId id="260" r:id="rId7"/>
    <p:sldId id="342" r:id="rId8"/>
    <p:sldId id="315" r:id="rId9"/>
    <p:sldId id="264" r:id="rId10"/>
    <p:sldId id="265" r:id="rId11"/>
    <p:sldId id="267" r:id="rId12"/>
    <p:sldId id="317" r:id="rId13"/>
    <p:sldId id="268" r:id="rId14"/>
    <p:sldId id="270" r:id="rId15"/>
    <p:sldId id="318" r:id="rId16"/>
    <p:sldId id="343" r:id="rId17"/>
    <p:sldId id="271" r:id="rId18"/>
    <p:sldId id="272" r:id="rId19"/>
    <p:sldId id="274" r:id="rId20"/>
    <p:sldId id="344" r:id="rId21"/>
    <p:sldId id="319" r:id="rId22"/>
    <p:sldId id="277" r:id="rId23"/>
    <p:sldId id="278" r:id="rId24"/>
    <p:sldId id="279" r:id="rId25"/>
    <p:sldId id="281" r:id="rId26"/>
    <p:sldId id="345" r:id="rId27"/>
    <p:sldId id="280" r:id="rId28"/>
    <p:sldId id="282" r:id="rId29"/>
    <p:sldId id="283" r:id="rId30"/>
    <p:sldId id="320" r:id="rId31"/>
    <p:sldId id="284" r:id="rId32"/>
    <p:sldId id="323" r:id="rId33"/>
    <p:sldId id="286" r:id="rId34"/>
    <p:sldId id="346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8" r:id="rId45"/>
    <p:sldId id="300" r:id="rId46"/>
    <p:sldId id="326" r:id="rId47"/>
    <p:sldId id="308" r:id="rId48"/>
    <p:sldId id="309" r:id="rId49"/>
    <p:sldId id="310" r:id="rId50"/>
    <p:sldId id="327" r:id="rId51"/>
    <p:sldId id="311" r:id="rId52"/>
    <p:sldId id="312" r:id="rId53"/>
    <p:sldId id="348" r:id="rId54"/>
    <p:sldId id="349" r:id="rId55"/>
    <p:sldId id="351" r:id="rId56"/>
    <p:sldId id="350" r:id="rId57"/>
    <p:sldId id="352" r:id="rId58"/>
    <p:sldId id="353" r:id="rId59"/>
    <p:sldId id="354" r:id="rId60"/>
    <p:sldId id="355" r:id="rId61"/>
    <p:sldId id="356" r:id="rId62"/>
    <p:sldId id="357" r:id="rId63"/>
    <p:sldId id="330" r:id="rId64"/>
    <p:sldId id="358" r:id="rId65"/>
    <p:sldId id="359" r:id="rId66"/>
    <p:sldId id="331" r:id="rId67"/>
    <p:sldId id="360" r:id="rId68"/>
    <p:sldId id="332" r:id="rId69"/>
    <p:sldId id="361" r:id="rId70"/>
    <p:sldId id="369" r:id="rId71"/>
    <p:sldId id="363" r:id="rId72"/>
    <p:sldId id="334" r:id="rId73"/>
    <p:sldId id="335" r:id="rId74"/>
    <p:sldId id="336" r:id="rId75"/>
    <p:sldId id="364" r:id="rId76"/>
    <p:sldId id="338" r:id="rId77"/>
    <p:sldId id="339" r:id="rId78"/>
    <p:sldId id="340" r:id="rId79"/>
    <p:sldId id="365" r:id="rId80"/>
    <p:sldId id="367" r:id="rId81"/>
    <p:sldId id="366" r:id="rId82"/>
    <p:sldId id="368" r:id="rId8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67" autoAdjust="0"/>
  </p:normalViewPr>
  <p:slideViewPr>
    <p:cSldViewPr>
      <p:cViewPr varScale="1">
        <p:scale>
          <a:sx n="93" d="100"/>
          <a:sy n="93" d="100"/>
        </p:scale>
        <p:origin x="1154" y="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192CED-5284-6842-A2CE-43637359B0CB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1E5B53-1732-5F47-A578-AB0E3A9B5E4C}">
      <dgm:prSet phldrT="[Text]"/>
      <dgm:spPr/>
      <dgm:t>
        <a:bodyPr/>
        <a:lstStyle/>
        <a:p>
          <a:r>
            <a:rPr lang="en-US" dirty="0"/>
            <a:t>Main objectives of an OS:</a:t>
          </a:r>
        </a:p>
      </dgm:t>
    </dgm:pt>
    <dgm:pt modelId="{6DF8C72F-1C3C-3D43-905B-F9DFAE34F209}" type="parTrans" cxnId="{5B740C4A-9D68-0540-AC76-45932CD65954}">
      <dgm:prSet/>
      <dgm:spPr/>
      <dgm:t>
        <a:bodyPr/>
        <a:lstStyle/>
        <a:p>
          <a:endParaRPr lang="en-US"/>
        </a:p>
      </dgm:t>
    </dgm:pt>
    <dgm:pt modelId="{2FC987E5-D027-8846-8A97-F16D9257E1AC}" type="sibTrans" cxnId="{5B740C4A-9D68-0540-AC76-45932CD65954}">
      <dgm:prSet/>
      <dgm:spPr/>
      <dgm:t>
        <a:bodyPr/>
        <a:lstStyle/>
        <a:p>
          <a:endParaRPr lang="en-US"/>
        </a:p>
      </dgm:t>
    </dgm:pt>
    <dgm:pt modelId="{AE3CB80F-D45F-E54C-B692-4738A2A6039C}">
      <dgm:prSet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dirty="0"/>
            <a:t>Convenience</a:t>
          </a:r>
        </a:p>
      </dgm:t>
    </dgm:pt>
    <dgm:pt modelId="{DB5EC823-6039-A143-9B39-EB225C90CC38}" type="parTrans" cxnId="{47A89D49-60B4-FB40-9C5D-FFE581254201}">
      <dgm:prSet/>
      <dgm:spPr/>
      <dgm:t>
        <a:bodyPr/>
        <a:lstStyle/>
        <a:p>
          <a:endParaRPr lang="en-US"/>
        </a:p>
      </dgm:t>
    </dgm:pt>
    <dgm:pt modelId="{E262F30B-1A1E-F747-A185-5455263EE08A}" type="sibTrans" cxnId="{47A89D49-60B4-FB40-9C5D-FFE581254201}">
      <dgm:prSet/>
      <dgm:spPr/>
      <dgm:t>
        <a:bodyPr/>
        <a:lstStyle/>
        <a:p>
          <a:endParaRPr lang="en-US"/>
        </a:p>
      </dgm:t>
    </dgm:pt>
    <dgm:pt modelId="{3A3FFD4A-4BD3-2543-98AF-A41B2CAE779A}">
      <dgm:prSet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dirty="0"/>
            <a:t>Efficiency</a:t>
          </a:r>
        </a:p>
      </dgm:t>
    </dgm:pt>
    <dgm:pt modelId="{75A774D8-A8A4-404D-9CFE-DAF3C9EE383B}" type="parTrans" cxnId="{73BA040D-3549-934C-A652-24BEA66255F8}">
      <dgm:prSet/>
      <dgm:spPr/>
      <dgm:t>
        <a:bodyPr/>
        <a:lstStyle/>
        <a:p>
          <a:endParaRPr lang="en-US"/>
        </a:p>
      </dgm:t>
    </dgm:pt>
    <dgm:pt modelId="{AE569C84-AD83-C840-9BA6-D0F860817D5B}" type="sibTrans" cxnId="{73BA040D-3549-934C-A652-24BEA66255F8}">
      <dgm:prSet/>
      <dgm:spPr/>
      <dgm:t>
        <a:bodyPr/>
        <a:lstStyle/>
        <a:p>
          <a:endParaRPr lang="en-US"/>
        </a:p>
      </dgm:t>
    </dgm:pt>
    <dgm:pt modelId="{F96F4B0F-02F7-4D4B-9036-26B336493CAE}">
      <dgm:prSet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dirty="0"/>
            <a:t>Ability to evolve</a:t>
          </a:r>
        </a:p>
      </dgm:t>
    </dgm:pt>
    <dgm:pt modelId="{9A2A829F-7768-884C-9C37-31113093ABE1}" type="parTrans" cxnId="{8C55C725-3252-FA46-BC16-D392FA3244E1}">
      <dgm:prSet/>
      <dgm:spPr/>
      <dgm:t>
        <a:bodyPr/>
        <a:lstStyle/>
        <a:p>
          <a:endParaRPr lang="en-US"/>
        </a:p>
      </dgm:t>
    </dgm:pt>
    <dgm:pt modelId="{B8510BF0-F2AE-0444-B9D0-63BA3E5B4B8B}" type="sibTrans" cxnId="{8C55C725-3252-FA46-BC16-D392FA3244E1}">
      <dgm:prSet/>
      <dgm:spPr/>
      <dgm:t>
        <a:bodyPr/>
        <a:lstStyle/>
        <a:p>
          <a:endParaRPr lang="en-US"/>
        </a:p>
      </dgm:t>
    </dgm:pt>
    <dgm:pt modelId="{5C3B6204-B418-A242-B9D0-60EB91680625}" type="pres">
      <dgm:prSet presAssocID="{1C192CED-5284-6842-A2CE-43637359B0CB}" presName="Name0" presStyleCnt="0">
        <dgm:presLayoutVars>
          <dgm:dir/>
          <dgm:animLvl val="lvl"/>
          <dgm:resizeHandles val="exact"/>
        </dgm:presLayoutVars>
      </dgm:prSet>
      <dgm:spPr/>
    </dgm:pt>
    <dgm:pt modelId="{F2E06192-AEAE-0C49-902F-729236FB5629}" type="pres">
      <dgm:prSet presAssocID="{281E5B53-1732-5F47-A578-AB0E3A9B5E4C}" presName="composite" presStyleCnt="0"/>
      <dgm:spPr/>
    </dgm:pt>
    <dgm:pt modelId="{1AE4A990-5AA0-034B-8CCF-8670DC0A0746}" type="pres">
      <dgm:prSet presAssocID="{281E5B53-1732-5F47-A578-AB0E3A9B5E4C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D90CF14F-E010-5649-9AC4-6BBF9E914CA0}" type="pres">
      <dgm:prSet presAssocID="{281E5B53-1732-5F47-A578-AB0E3A9B5E4C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72C97C0B-1912-DC41-AF8F-8B9E282AF6FD}" type="presOf" srcId="{281E5B53-1732-5F47-A578-AB0E3A9B5E4C}" destId="{1AE4A990-5AA0-034B-8CCF-8670DC0A0746}" srcOrd="0" destOrd="0" presId="urn:microsoft.com/office/officeart/2005/8/layout/hList1"/>
    <dgm:cxn modelId="{73BA040D-3549-934C-A652-24BEA66255F8}" srcId="{281E5B53-1732-5F47-A578-AB0E3A9B5E4C}" destId="{3A3FFD4A-4BD3-2543-98AF-A41B2CAE779A}" srcOrd="1" destOrd="0" parTransId="{75A774D8-A8A4-404D-9CFE-DAF3C9EE383B}" sibTransId="{AE569C84-AD83-C840-9BA6-D0F860817D5B}"/>
    <dgm:cxn modelId="{8C55C725-3252-FA46-BC16-D392FA3244E1}" srcId="{281E5B53-1732-5F47-A578-AB0E3A9B5E4C}" destId="{F96F4B0F-02F7-4D4B-9036-26B336493CAE}" srcOrd="2" destOrd="0" parTransId="{9A2A829F-7768-884C-9C37-31113093ABE1}" sibTransId="{B8510BF0-F2AE-0444-B9D0-63BA3E5B4B8B}"/>
    <dgm:cxn modelId="{47A89D49-60B4-FB40-9C5D-FFE581254201}" srcId="{281E5B53-1732-5F47-A578-AB0E3A9B5E4C}" destId="{AE3CB80F-D45F-E54C-B692-4738A2A6039C}" srcOrd="0" destOrd="0" parTransId="{DB5EC823-6039-A143-9B39-EB225C90CC38}" sibTransId="{E262F30B-1A1E-F747-A185-5455263EE08A}"/>
    <dgm:cxn modelId="{5B740C4A-9D68-0540-AC76-45932CD65954}" srcId="{1C192CED-5284-6842-A2CE-43637359B0CB}" destId="{281E5B53-1732-5F47-A578-AB0E3A9B5E4C}" srcOrd="0" destOrd="0" parTransId="{6DF8C72F-1C3C-3D43-905B-F9DFAE34F209}" sibTransId="{2FC987E5-D027-8846-8A97-F16D9257E1AC}"/>
    <dgm:cxn modelId="{47C3F956-F19B-C843-99EB-8353B4B3672A}" type="presOf" srcId="{F96F4B0F-02F7-4D4B-9036-26B336493CAE}" destId="{D90CF14F-E010-5649-9AC4-6BBF9E914CA0}" srcOrd="0" destOrd="2" presId="urn:microsoft.com/office/officeart/2005/8/layout/hList1"/>
    <dgm:cxn modelId="{F6A52685-68B4-9E44-B5F2-05FD0D475D15}" type="presOf" srcId="{AE3CB80F-D45F-E54C-B692-4738A2A6039C}" destId="{D90CF14F-E010-5649-9AC4-6BBF9E914CA0}" srcOrd="0" destOrd="0" presId="urn:microsoft.com/office/officeart/2005/8/layout/hList1"/>
    <dgm:cxn modelId="{3A9FA08E-64EA-0D47-AE28-8B305EB8A206}" type="presOf" srcId="{1C192CED-5284-6842-A2CE-43637359B0CB}" destId="{5C3B6204-B418-A242-B9D0-60EB91680625}" srcOrd="0" destOrd="0" presId="urn:microsoft.com/office/officeart/2005/8/layout/hList1"/>
    <dgm:cxn modelId="{689B13D3-DAC2-294E-A08B-39951FEE76A7}" type="presOf" srcId="{3A3FFD4A-4BD3-2543-98AF-A41B2CAE779A}" destId="{D90CF14F-E010-5649-9AC4-6BBF9E914CA0}" srcOrd="0" destOrd="1" presId="urn:microsoft.com/office/officeart/2005/8/layout/hList1"/>
    <dgm:cxn modelId="{A22C2972-2A62-DB4C-A870-D2834B64A72C}" type="presParOf" srcId="{5C3B6204-B418-A242-B9D0-60EB91680625}" destId="{F2E06192-AEAE-0C49-902F-729236FB5629}" srcOrd="0" destOrd="0" presId="urn:microsoft.com/office/officeart/2005/8/layout/hList1"/>
    <dgm:cxn modelId="{699662D9-C356-6E43-8F80-FB763087BF08}" type="presParOf" srcId="{F2E06192-AEAE-0C49-902F-729236FB5629}" destId="{1AE4A990-5AA0-034B-8CCF-8670DC0A0746}" srcOrd="0" destOrd="0" presId="urn:microsoft.com/office/officeart/2005/8/layout/hList1"/>
    <dgm:cxn modelId="{F259A4CD-7B63-B447-8FD9-6E7CA4ECDD16}" type="presParOf" srcId="{F2E06192-AEAE-0C49-902F-729236FB5629}" destId="{D90CF14F-E010-5649-9AC4-6BBF9E914CA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16AAC78-97B9-3543-8F53-ED95E1C7D771}" type="doc">
      <dgm:prSet loTypeId="urn:microsoft.com/office/officeart/2005/8/layout/hierarchy4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B34386-F0AB-CD46-84EA-8D89FCFC39BD}">
      <dgm:prSet phldrT="[Text]"/>
      <dgm:spPr/>
      <dgm:t>
        <a:bodyPr/>
        <a:lstStyle/>
        <a:p>
          <a:r>
            <a:rPr lang="en-US" dirty="0"/>
            <a:t>process isolation</a:t>
          </a:r>
        </a:p>
      </dgm:t>
    </dgm:pt>
    <dgm:pt modelId="{57DA6739-13AF-B24D-B6D0-B4668A60BF4B}" type="parTrans" cxnId="{7F362CC4-ECC9-CD44-9D58-6E2B6146DB71}">
      <dgm:prSet/>
      <dgm:spPr/>
      <dgm:t>
        <a:bodyPr/>
        <a:lstStyle/>
        <a:p>
          <a:endParaRPr lang="en-US"/>
        </a:p>
      </dgm:t>
    </dgm:pt>
    <dgm:pt modelId="{79E5EA0B-B2CC-2748-AC4F-138875C68729}" type="sibTrans" cxnId="{7F362CC4-ECC9-CD44-9D58-6E2B6146DB71}">
      <dgm:prSet/>
      <dgm:spPr/>
      <dgm:t>
        <a:bodyPr/>
        <a:lstStyle/>
        <a:p>
          <a:endParaRPr lang="en-US"/>
        </a:p>
      </dgm:t>
    </dgm:pt>
    <dgm:pt modelId="{62F64981-E47C-2F47-B840-C2EC17A82FE8}">
      <dgm:prSet/>
      <dgm:spPr/>
      <dgm:t>
        <a:bodyPr/>
        <a:lstStyle/>
        <a:p>
          <a:r>
            <a:rPr lang="en-US" dirty="0"/>
            <a:t>long-term storage</a:t>
          </a:r>
        </a:p>
      </dgm:t>
    </dgm:pt>
    <dgm:pt modelId="{EF32C7B3-B10B-CA40-A86A-92162F8861D6}" type="sibTrans" cxnId="{94AE492E-D8DD-044E-B047-87834BE1E331}">
      <dgm:prSet/>
      <dgm:spPr/>
      <dgm:t>
        <a:bodyPr/>
        <a:lstStyle/>
        <a:p>
          <a:endParaRPr lang="en-US"/>
        </a:p>
      </dgm:t>
    </dgm:pt>
    <dgm:pt modelId="{065A02B7-14B2-F941-9D22-A3CAC1C77409}" type="parTrans" cxnId="{94AE492E-D8DD-044E-B047-87834BE1E331}">
      <dgm:prSet/>
      <dgm:spPr/>
      <dgm:t>
        <a:bodyPr/>
        <a:lstStyle/>
        <a:p>
          <a:endParaRPr lang="en-US"/>
        </a:p>
      </dgm:t>
    </dgm:pt>
    <dgm:pt modelId="{755CA9AD-2300-F345-A6A2-4A43D52AFA2C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protection and access control</a:t>
          </a:r>
        </a:p>
      </dgm:t>
    </dgm:pt>
    <dgm:pt modelId="{3B33AB8A-BFAA-D148-9699-18DA89353B27}" type="sibTrans" cxnId="{0C81C5A5-B48B-4C49-BA7B-9745E51FA8FE}">
      <dgm:prSet/>
      <dgm:spPr/>
      <dgm:t>
        <a:bodyPr/>
        <a:lstStyle/>
        <a:p>
          <a:endParaRPr lang="en-US"/>
        </a:p>
      </dgm:t>
    </dgm:pt>
    <dgm:pt modelId="{79444687-56B4-BE42-89B6-5E68C61243A9}" type="parTrans" cxnId="{0C81C5A5-B48B-4C49-BA7B-9745E51FA8FE}">
      <dgm:prSet/>
      <dgm:spPr/>
      <dgm:t>
        <a:bodyPr/>
        <a:lstStyle/>
        <a:p>
          <a:endParaRPr lang="en-US"/>
        </a:p>
      </dgm:t>
    </dgm:pt>
    <dgm:pt modelId="{6AD32E60-30EB-5F49-8402-FEBB1BEC15FB}">
      <dgm:prSet/>
      <dgm:spPr/>
      <dgm:t>
        <a:bodyPr/>
        <a:lstStyle/>
        <a:p>
          <a:r>
            <a:rPr lang="en-US" dirty="0"/>
            <a:t>support of modular programming</a:t>
          </a:r>
        </a:p>
      </dgm:t>
    </dgm:pt>
    <dgm:pt modelId="{E5771208-8447-2F49-876E-5F704802A112}" type="sibTrans" cxnId="{51DF8080-7CAB-D046-BCF8-A72F41EC976A}">
      <dgm:prSet/>
      <dgm:spPr/>
      <dgm:t>
        <a:bodyPr/>
        <a:lstStyle/>
        <a:p>
          <a:endParaRPr lang="en-US"/>
        </a:p>
      </dgm:t>
    </dgm:pt>
    <dgm:pt modelId="{D17AC847-18A7-6242-95AF-C5A5041F1189}" type="parTrans" cxnId="{51DF8080-7CAB-D046-BCF8-A72F41EC976A}">
      <dgm:prSet/>
      <dgm:spPr/>
      <dgm:t>
        <a:bodyPr/>
        <a:lstStyle/>
        <a:p>
          <a:endParaRPr lang="en-US"/>
        </a:p>
      </dgm:t>
    </dgm:pt>
    <dgm:pt modelId="{917AD6AD-473C-6B42-9778-12D0B8634556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automatic allocation and management</a:t>
          </a:r>
        </a:p>
      </dgm:t>
    </dgm:pt>
    <dgm:pt modelId="{9C593880-76CB-0B4A-AF58-0D6DCF60392C}" type="sibTrans" cxnId="{A19416EE-902F-3548-9C7C-8BD8736681ED}">
      <dgm:prSet/>
      <dgm:spPr/>
      <dgm:t>
        <a:bodyPr/>
        <a:lstStyle/>
        <a:p>
          <a:endParaRPr lang="en-US"/>
        </a:p>
      </dgm:t>
    </dgm:pt>
    <dgm:pt modelId="{FB5C4788-E623-8A42-9435-061E3F472B60}" type="parTrans" cxnId="{A19416EE-902F-3548-9C7C-8BD8736681ED}">
      <dgm:prSet/>
      <dgm:spPr/>
      <dgm:t>
        <a:bodyPr/>
        <a:lstStyle/>
        <a:p>
          <a:endParaRPr lang="en-US"/>
        </a:p>
      </dgm:t>
    </dgm:pt>
    <dgm:pt modelId="{503E1B7A-35F9-7B47-BD86-19E92F7F9B5A}" type="pres">
      <dgm:prSet presAssocID="{916AAC78-97B9-3543-8F53-ED95E1C7D77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408F0FB-D4D3-2B4D-9EF4-F156061A0644}" type="pres">
      <dgm:prSet presAssocID="{75B34386-F0AB-CD46-84EA-8D89FCFC39BD}" presName="vertOne" presStyleCnt="0"/>
      <dgm:spPr/>
    </dgm:pt>
    <dgm:pt modelId="{4C78D5A0-86E1-7F4A-97F2-4E691D203110}" type="pres">
      <dgm:prSet presAssocID="{75B34386-F0AB-CD46-84EA-8D89FCFC39BD}" presName="txOne" presStyleLbl="node0" presStyleIdx="0" presStyleCnt="5">
        <dgm:presLayoutVars>
          <dgm:chPref val="3"/>
        </dgm:presLayoutVars>
      </dgm:prSet>
      <dgm:spPr/>
    </dgm:pt>
    <dgm:pt modelId="{E2C258D7-E993-8440-9144-E435C4247186}" type="pres">
      <dgm:prSet presAssocID="{75B34386-F0AB-CD46-84EA-8D89FCFC39BD}" presName="horzOne" presStyleCnt="0"/>
      <dgm:spPr/>
    </dgm:pt>
    <dgm:pt modelId="{5B893B37-97AF-054E-87A9-D3A5B878CE6B}" type="pres">
      <dgm:prSet presAssocID="{79E5EA0B-B2CC-2748-AC4F-138875C68729}" presName="sibSpaceOne" presStyleCnt="0"/>
      <dgm:spPr/>
    </dgm:pt>
    <dgm:pt modelId="{1B4EBE33-76BD-E346-BD81-0035938E32F4}" type="pres">
      <dgm:prSet presAssocID="{917AD6AD-473C-6B42-9778-12D0B8634556}" presName="vertOne" presStyleCnt="0"/>
      <dgm:spPr/>
    </dgm:pt>
    <dgm:pt modelId="{0F6F9771-857A-ED4D-BB66-061A66D62E92}" type="pres">
      <dgm:prSet presAssocID="{917AD6AD-473C-6B42-9778-12D0B8634556}" presName="txOne" presStyleLbl="node0" presStyleIdx="1" presStyleCnt="5">
        <dgm:presLayoutVars>
          <dgm:chPref val="3"/>
        </dgm:presLayoutVars>
      </dgm:prSet>
      <dgm:spPr/>
    </dgm:pt>
    <dgm:pt modelId="{FCF47FEA-9FF4-5245-9791-CB9813EB6E75}" type="pres">
      <dgm:prSet presAssocID="{917AD6AD-473C-6B42-9778-12D0B8634556}" presName="horzOne" presStyleCnt="0"/>
      <dgm:spPr/>
    </dgm:pt>
    <dgm:pt modelId="{CCB94D94-F9BD-614A-A861-6798F2674DF8}" type="pres">
      <dgm:prSet presAssocID="{9C593880-76CB-0B4A-AF58-0D6DCF60392C}" presName="sibSpaceOne" presStyleCnt="0"/>
      <dgm:spPr/>
    </dgm:pt>
    <dgm:pt modelId="{5C5AFF65-62A2-9744-9017-2492490F5FA4}" type="pres">
      <dgm:prSet presAssocID="{6AD32E60-30EB-5F49-8402-FEBB1BEC15FB}" presName="vertOne" presStyleCnt="0"/>
      <dgm:spPr/>
    </dgm:pt>
    <dgm:pt modelId="{1822B451-F610-B34E-B470-4405426B9598}" type="pres">
      <dgm:prSet presAssocID="{6AD32E60-30EB-5F49-8402-FEBB1BEC15FB}" presName="txOne" presStyleLbl="node0" presStyleIdx="2" presStyleCnt="5">
        <dgm:presLayoutVars>
          <dgm:chPref val="3"/>
        </dgm:presLayoutVars>
      </dgm:prSet>
      <dgm:spPr/>
    </dgm:pt>
    <dgm:pt modelId="{9B6D9530-9F04-9C44-8E40-F216645BFD20}" type="pres">
      <dgm:prSet presAssocID="{6AD32E60-30EB-5F49-8402-FEBB1BEC15FB}" presName="horzOne" presStyleCnt="0"/>
      <dgm:spPr/>
    </dgm:pt>
    <dgm:pt modelId="{85D6265E-4530-B848-AEAF-8FE6E7DD9689}" type="pres">
      <dgm:prSet presAssocID="{E5771208-8447-2F49-876E-5F704802A112}" presName="sibSpaceOne" presStyleCnt="0"/>
      <dgm:spPr/>
    </dgm:pt>
    <dgm:pt modelId="{77DBD082-B48B-1546-9D79-92347C2617E5}" type="pres">
      <dgm:prSet presAssocID="{755CA9AD-2300-F345-A6A2-4A43D52AFA2C}" presName="vertOne" presStyleCnt="0"/>
      <dgm:spPr/>
    </dgm:pt>
    <dgm:pt modelId="{687C7697-D43A-4A4A-B7E2-A030E8315BDD}" type="pres">
      <dgm:prSet presAssocID="{755CA9AD-2300-F345-A6A2-4A43D52AFA2C}" presName="txOne" presStyleLbl="node0" presStyleIdx="3" presStyleCnt="5">
        <dgm:presLayoutVars>
          <dgm:chPref val="3"/>
        </dgm:presLayoutVars>
      </dgm:prSet>
      <dgm:spPr/>
    </dgm:pt>
    <dgm:pt modelId="{2758886A-216D-1941-A641-EB90B720CDBB}" type="pres">
      <dgm:prSet presAssocID="{755CA9AD-2300-F345-A6A2-4A43D52AFA2C}" presName="horzOne" presStyleCnt="0"/>
      <dgm:spPr/>
    </dgm:pt>
    <dgm:pt modelId="{47A69202-7129-FF40-BEA5-6589D499B7A4}" type="pres">
      <dgm:prSet presAssocID="{3B33AB8A-BFAA-D148-9699-18DA89353B27}" presName="sibSpaceOne" presStyleCnt="0"/>
      <dgm:spPr/>
    </dgm:pt>
    <dgm:pt modelId="{9E64F0D3-85C3-7548-AC3B-1C1C12826CE5}" type="pres">
      <dgm:prSet presAssocID="{62F64981-E47C-2F47-B840-C2EC17A82FE8}" presName="vertOne" presStyleCnt="0"/>
      <dgm:spPr/>
    </dgm:pt>
    <dgm:pt modelId="{E23446C9-B403-3445-83E0-0F2AC82ADDC6}" type="pres">
      <dgm:prSet presAssocID="{62F64981-E47C-2F47-B840-C2EC17A82FE8}" presName="txOne" presStyleLbl="node0" presStyleIdx="4" presStyleCnt="5">
        <dgm:presLayoutVars>
          <dgm:chPref val="3"/>
        </dgm:presLayoutVars>
      </dgm:prSet>
      <dgm:spPr/>
    </dgm:pt>
    <dgm:pt modelId="{2CD281A3-AB3D-A54D-9BC6-7DE9B4F7E39B}" type="pres">
      <dgm:prSet presAssocID="{62F64981-E47C-2F47-B840-C2EC17A82FE8}" presName="horzOne" presStyleCnt="0"/>
      <dgm:spPr/>
    </dgm:pt>
  </dgm:ptLst>
  <dgm:cxnLst>
    <dgm:cxn modelId="{E5666124-9890-9A48-9230-185B265F83E5}" type="presOf" srcId="{755CA9AD-2300-F345-A6A2-4A43D52AFA2C}" destId="{687C7697-D43A-4A4A-B7E2-A030E8315BDD}" srcOrd="0" destOrd="0" presId="urn:microsoft.com/office/officeart/2005/8/layout/hierarchy4"/>
    <dgm:cxn modelId="{7E065A2B-07B3-7A4F-8DCA-C96CD4410A6B}" type="presOf" srcId="{62F64981-E47C-2F47-B840-C2EC17A82FE8}" destId="{E23446C9-B403-3445-83E0-0F2AC82ADDC6}" srcOrd="0" destOrd="0" presId="urn:microsoft.com/office/officeart/2005/8/layout/hierarchy4"/>
    <dgm:cxn modelId="{94AE492E-D8DD-044E-B047-87834BE1E331}" srcId="{916AAC78-97B9-3543-8F53-ED95E1C7D771}" destId="{62F64981-E47C-2F47-B840-C2EC17A82FE8}" srcOrd="4" destOrd="0" parTransId="{065A02B7-14B2-F941-9D22-A3CAC1C77409}" sibTransId="{EF32C7B3-B10B-CA40-A86A-92162F8861D6}"/>
    <dgm:cxn modelId="{4C8EB061-9DD0-214B-9E29-BF3083FF0F61}" type="presOf" srcId="{916AAC78-97B9-3543-8F53-ED95E1C7D771}" destId="{503E1B7A-35F9-7B47-BD86-19E92F7F9B5A}" srcOrd="0" destOrd="0" presId="urn:microsoft.com/office/officeart/2005/8/layout/hierarchy4"/>
    <dgm:cxn modelId="{C4CEE565-3C79-8844-909B-610DBBBAF1D2}" type="presOf" srcId="{6AD32E60-30EB-5F49-8402-FEBB1BEC15FB}" destId="{1822B451-F610-B34E-B470-4405426B9598}" srcOrd="0" destOrd="0" presId="urn:microsoft.com/office/officeart/2005/8/layout/hierarchy4"/>
    <dgm:cxn modelId="{51DF8080-7CAB-D046-BCF8-A72F41EC976A}" srcId="{916AAC78-97B9-3543-8F53-ED95E1C7D771}" destId="{6AD32E60-30EB-5F49-8402-FEBB1BEC15FB}" srcOrd="2" destOrd="0" parTransId="{D17AC847-18A7-6242-95AF-C5A5041F1189}" sibTransId="{E5771208-8447-2F49-876E-5F704802A112}"/>
    <dgm:cxn modelId="{0C81C5A5-B48B-4C49-BA7B-9745E51FA8FE}" srcId="{916AAC78-97B9-3543-8F53-ED95E1C7D771}" destId="{755CA9AD-2300-F345-A6A2-4A43D52AFA2C}" srcOrd="3" destOrd="0" parTransId="{79444687-56B4-BE42-89B6-5E68C61243A9}" sibTransId="{3B33AB8A-BFAA-D148-9699-18DA89353B27}"/>
    <dgm:cxn modelId="{7F362CC4-ECC9-CD44-9D58-6E2B6146DB71}" srcId="{916AAC78-97B9-3543-8F53-ED95E1C7D771}" destId="{75B34386-F0AB-CD46-84EA-8D89FCFC39BD}" srcOrd="0" destOrd="0" parTransId="{57DA6739-13AF-B24D-B6D0-B4668A60BF4B}" sibTransId="{79E5EA0B-B2CC-2748-AC4F-138875C68729}"/>
    <dgm:cxn modelId="{0FB7C2D9-643E-D043-BE9E-1F9631D70C08}" type="presOf" srcId="{917AD6AD-473C-6B42-9778-12D0B8634556}" destId="{0F6F9771-857A-ED4D-BB66-061A66D62E92}" srcOrd="0" destOrd="0" presId="urn:microsoft.com/office/officeart/2005/8/layout/hierarchy4"/>
    <dgm:cxn modelId="{C18B60EB-F04C-B747-890D-2E39DBFFA325}" type="presOf" srcId="{75B34386-F0AB-CD46-84EA-8D89FCFC39BD}" destId="{4C78D5A0-86E1-7F4A-97F2-4E691D203110}" srcOrd="0" destOrd="0" presId="urn:microsoft.com/office/officeart/2005/8/layout/hierarchy4"/>
    <dgm:cxn modelId="{A19416EE-902F-3548-9C7C-8BD8736681ED}" srcId="{916AAC78-97B9-3543-8F53-ED95E1C7D771}" destId="{917AD6AD-473C-6B42-9778-12D0B8634556}" srcOrd="1" destOrd="0" parTransId="{FB5C4788-E623-8A42-9435-061E3F472B60}" sibTransId="{9C593880-76CB-0B4A-AF58-0D6DCF60392C}"/>
    <dgm:cxn modelId="{6E2AD058-B22C-DA43-9A62-075C8ADD4C36}" type="presParOf" srcId="{503E1B7A-35F9-7B47-BD86-19E92F7F9B5A}" destId="{B408F0FB-D4D3-2B4D-9EF4-F156061A0644}" srcOrd="0" destOrd="0" presId="urn:microsoft.com/office/officeart/2005/8/layout/hierarchy4"/>
    <dgm:cxn modelId="{EE68EA3C-B2F0-FD4E-A495-2BFC687E5953}" type="presParOf" srcId="{B408F0FB-D4D3-2B4D-9EF4-F156061A0644}" destId="{4C78D5A0-86E1-7F4A-97F2-4E691D203110}" srcOrd="0" destOrd="0" presId="urn:microsoft.com/office/officeart/2005/8/layout/hierarchy4"/>
    <dgm:cxn modelId="{9C164122-B3AF-D548-8FC9-13C1ACB6B9FE}" type="presParOf" srcId="{B408F0FB-D4D3-2B4D-9EF4-F156061A0644}" destId="{E2C258D7-E993-8440-9144-E435C4247186}" srcOrd="1" destOrd="0" presId="urn:microsoft.com/office/officeart/2005/8/layout/hierarchy4"/>
    <dgm:cxn modelId="{84EAD039-26B8-6349-9108-30BBEE486E69}" type="presParOf" srcId="{503E1B7A-35F9-7B47-BD86-19E92F7F9B5A}" destId="{5B893B37-97AF-054E-87A9-D3A5B878CE6B}" srcOrd="1" destOrd="0" presId="urn:microsoft.com/office/officeart/2005/8/layout/hierarchy4"/>
    <dgm:cxn modelId="{E46B6DFC-C808-514A-9CFD-F4D5556C226C}" type="presParOf" srcId="{503E1B7A-35F9-7B47-BD86-19E92F7F9B5A}" destId="{1B4EBE33-76BD-E346-BD81-0035938E32F4}" srcOrd="2" destOrd="0" presId="urn:microsoft.com/office/officeart/2005/8/layout/hierarchy4"/>
    <dgm:cxn modelId="{D84D4A93-475F-A34B-8D7E-562DBDACDCCC}" type="presParOf" srcId="{1B4EBE33-76BD-E346-BD81-0035938E32F4}" destId="{0F6F9771-857A-ED4D-BB66-061A66D62E92}" srcOrd="0" destOrd="0" presId="urn:microsoft.com/office/officeart/2005/8/layout/hierarchy4"/>
    <dgm:cxn modelId="{4A3AB2BB-A0C8-4047-A829-D3DE3ED5498C}" type="presParOf" srcId="{1B4EBE33-76BD-E346-BD81-0035938E32F4}" destId="{FCF47FEA-9FF4-5245-9791-CB9813EB6E75}" srcOrd="1" destOrd="0" presId="urn:microsoft.com/office/officeart/2005/8/layout/hierarchy4"/>
    <dgm:cxn modelId="{2B10DA70-BBD3-0E47-9545-1BB706899CE3}" type="presParOf" srcId="{503E1B7A-35F9-7B47-BD86-19E92F7F9B5A}" destId="{CCB94D94-F9BD-614A-A861-6798F2674DF8}" srcOrd="3" destOrd="0" presId="urn:microsoft.com/office/officeart/2005/8/layout/hierarchy4"/>
    <dgm:cxn modelId="{565583A6-2F94-434F-995F-C770BCC2F250}" type="presParOf" srcId="{503E1B7A-35F9-7B47-BD86-19E92F7F9B5A}" destId="{5C5AFF65-62A2-9744-9017-2492490F5FA4}" srcOrd="4" destOrd="0" presId="urn:microsoft.com/office/officeart/2005/8/layout/hierarchy4"/>
    <dgm:cxn modelId="{4BAB4A4A-AA80-E94D-A180-2D1E407745DD}" type="presParOf" srcId="{5C5AFF65-62A2-9744-9017-2492490F5FA4}" destId="{1822B451-F610-B34E-B470-4405426B9598}" srcOrd="0" destOrd="0" presId="urn:microsoft.com/office/officeart/2005/8/layout/hierarchy4"/>
    <dgm:cxn modelId="{723F327D-51FB-0847-A2A3-7B9E8711B7F2}" type="presParOf" srcId="{5C5AFF65-62A2-9744-9017-2492490F5FA4}" destId="{9B6D9530-9F04-9C44-8E40-F216645BFD20}" srcOrd="1" destOrd="0" presId="urn:microsoft.com/office/officeart/2005/8/layout/hierarchy4"/>
    <dgm:cxn modelId="{45724054-A197-E04F-BAB8-4EC0DD3E5BB5}" type="presParOf" srcId="{503E1B7A-35F9-7B47-BD86-19E92F7F9B5A}" destId="{85D6265E-4530-B848-AEAF-8FE6E7DD9689}" srcOrd="5" destOrd="0" presId="urn:microsoft.com/office/officeart/2005/8/layout/hierarchy4"/>
    <dgm:cxn modelId="{000C39AA-A0DF-7F48-BE78-3D81868DF7E9}" type="presParOf" srcId="{503E1B7A-35F9-7B47-BD86-19E92F7F9B5A}" destId="{77DBD082-B48B-1546-9D79-92347C2617E5}" srcOrd="6" destOrd="0" presId="urn:microsoft.com/office/officeart/2005/8/layout/hierarchy4"/>
    <dgm:cxn modelId="{0E69521F-C465-8046-A2FF-A87B4AB1D7A1}" type="presParOf" srcId="{77DBD082-B48B-1546-9D79-92347C2617E5}" destId="{687C7697-D43A-4A4A-B7E2-A030E8315BDD}" srcOrd="0" destOrd="0" presId="urn:microsoft.com/office/officeart/2005/8/layout/hierarchy4"/>
    <dgm:cxn modelId="{FCFD9CAD-B372-EF48-961B-C4E02D07A11E}" type="presParOf" srcId="{77DBD082-B48B-1546-9D79-92347C2617E5}" destId="{2758886A-216D-1941-A641-EB90B720CDBB}" srcOrd="1" destOrd="0" presId="urn:microsoft.com/office/officeart/2005/8/layout/hierarchy4"/>
    <dgm:cxn modelId="{C0BB3A7A-FEFA-4A4A-A54B-884FAACEA066}" type="presParOf" srcId="{503E1B7A-35F9-7B47-BD86-19E92F7F9B5A}" destId="{47A69202-7129-FF40-BEA5-6589D499B7A4}" srcOrd="7" destOrd="0" presId="urn:microsoft.com/office/officeart/2005/8/layout/hierarchy4"/>
    <dgm:cxn modelId="{EAD4AAEA-2D24-C64B-825F-E770AE4D880A}" type="presParOf" srcId="{503E1B7A-35F9-7B47-BD86-19E92F7F9B5A}" destId="{9E64F0D3-85C3-7548-AC3B-1C1C12826CE5}" srcOrd="8" destOrd="0" presId="urn:microsoft.com/office/officeart/2005/8/layout/hierarchy4"/>
    <dgm:cxn modelId="{93CF6B56-1D5A-AA46-90BC-59C629227C2C}" type="presParOf" srcId="{9E64F0D3-85C3-7548-AC3B-1C1C12826CE5}" destId="{E23446C9-B403-3445-83E0-0F2AC82ADDC6}" srcOrd="0" destOrd="0" presId="urn:microsoft.com/office/officeart/2005/8/layout/hierarchy4"/>
    <dgm:cxn modelId="{E08C916A-FEB1-FE42-9BD7-75830EB3B31C}" type="presParOf" srcId="{9E64F0D3-85C3-7548-AC3B-1C1C12826CE5}" destId="{2CD281A3-AB3D-A54D-9BC6-7DE9B4F7E39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109DAB0-615D-E740-9E5E-0DF7586EB7AE}" type="doc">
      <dgm:prSet loTypeId="urn:microsoft.com/office/officeart/2005/8/layout/radial1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8990D6-652F-574D-9ED8-2B5A3E64D539}">
      <dgm:prSet phldrT="[Text]"/>
      <dgm:spPr/>
      <dgm:t>
        <a:bodyPr/>
        <a:lstStyle/>
        <a:p>
          <a:r>
            <a:rPr lang="en-US" dirty="0"/>
            <a:t>Main issues</a:t>
          </a:r>
        </a:p>
      </dgm:t>
    </dgm:pt>
    <dgm:pt modelId="{C4B4C873-0697-6349-9778-13D58C3F989C}" type="parTrans" cxnId="{907DD8AF-7B25-AB41-9AF4-CC65B222BC9E}">
      <dgm:prSet/>
      <dgm:spPr/>
      <dgm:t>
        <a:bodyPr/>
        <a:lstStyle/>
        <a:p>
          <a:endParaRPr lang="en-US"/>
        </a:p>
      </dgm:t>
    </dgm:pt>
    <dgm:pt modelId="{B6FB315D-3E5E-654D-A3CB-244CD9259A96}" type="sibTrans" cxnId="{907DD8AF-7B25-AB41-9AF4-CC65B222BC9E}">
      <dgm:prSet/>
      <dgm:spPr/>
      <dgm:t>
        <a:bodyPr/>
        <a:lstStyle/>
        <a:p>
          <a:endParaRPr lang="en-US"/>
        </a:p>
      </dgm:t>
    </dgm:pt>
    <dgm:pt modelId="{86D15660-48BC-EF49-AEC1-7A4852407CF9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1800" dirty="0"/>
            <a:t>availability</a:t>
          </a:r>
        </a:p>
      </dgm:t>
    </dgm:pt>
    <dgm:pt modelId="{71E07CA2-F46F-DB44-99BF-3E02B9A7B636}" type="parTrans" cxnId="{714D8AFF-C067-8F4C-B652-DE2A3AD8D607}">
      <dgm:prSet/>
      <dgm:spPr/>
      <dgm:t>
        <a:bodyPr/>
        <a:lstStyle/>
        <a:p>
          <a:endParaRPr lang="en-US" dirty="0"/>
        </a:p>
      </dgm:t>
    </dgm:pt>
    <dgm:pt modelId="{534A0585-C843-B540-B1B6-5933313388CD}" type="sibTrans" cxnId="{714D8AFF-C067-8F4C-B652-DE2A3AD8D607}">
      <dgm:prSet/>
      <dgm:spPr/>
      <dgm:t>
        <a:bodyPr/>
        <a:lstStyle/>
        <a:p>
          <a:endParaRPr lang="en-US"/>
        </a:p>
      </dgm:t>
    </dgm:pt>
    <dgm:pt modelId="{78009653-3BB0-EA4A-B646-D7C0427ADD5F}">
      <dgm:prSet custT="1"/>
      <dgm:spPr>
        <a:solidFill>
          <a:schemeClr val="accent6"/>
        </a:solidFill>
      </dgm:spPr>
      <dgm:t>
        <a:bodyPr/>
        <a:lstStyle/>
        <a:p>
          <a:r>
            <a:rPr lang="en-US" sz="1600" dirty="0"/>
            <a:t>confidentiality</a:t>
          </a:r>
        </a:p>
      </dgm:t>
    </dgm:pt>
    <dgm:pt modelId="{B1058C52-C848-6744-82F6-193401DCD266}" type="parTrans" cxnId="{E8B0D0C4-B3D7-C045-B736-B71D2CA5FCBB}">
      <dgm:prSet/>
      <dgm:spPr/>
      <dgm:t>
        <a:bodyPr/>
        <a:lstStyle/>
        <a:p>
          <a:endParaRPr lang="en-US" dirty="0"/>
        </a:p>
      </dgm:t>
    </dgm:pt>
    <dgm:pt modelId="{E59CA2E3-645A-C044-9683-61EEC112084A}" type="sibTrans" cxnId="{E8B0D0C4-B3D7-C045-B736-B71D2CA5FCBB}">
      <dgm:prSet/>
      <dgm:spPr/>
      <dgm:t>
        <a:bodyPr/>
        <a:lstStyle/>
        <a:p>
          <a:endParaRPr lang="en-US"/>
        </a:p>
      </dgm:t>
    </dgm:pt>
    <dgm:pt modelId="{ACAB8FB4-938A-EA4C-835D-AB22C1E56498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NZ" sz="1600" dirty="0"/>
            <a:t>data integrity</a:t>
          </a:r>
        </a:p>
      </dgm:t>
    </dgm:pt>
    <dgm:pt modelId="{2515F1D6-CFED-BE42-8556-5F4CD11AD5DD}" type="parTrans" cxnId="{DA7BCB4F-BD31-6B4A-BD03-44ED9AFE244E}">
      <dgm:prSet/>
      <dgm:spPr/>
      <dgm:t>
        <a:bodyPr/>
        <a:lstStyle/>
        <a:p>
          <a:endParaRPr lang="en-US" dirty="0"/>
        </a:p>
      </dgm:t>
    </dgm:pt>
    <dgm:pt modelId="{D7E451C6-5936-414B-9D65-29FB1545D968}" type="sibTrans" cxnId="{DA7BCB4F-BD31-6B4A-BD03-44ED9AFE244E}">
      <dgm:prSet/>
      <dgm:spPr/>
      <dgm:t>
        <a:bodyPr/>
        <a:lstStyle/>
        <a:p>
          <a:endParaRPr lang="en-US"/>
        </a:p>
      </dgm:t>
    </dgm:pt>
    <dgm:pt modelId="{5CFC7421-802B-8649-BB7A-9F7A7DA2B870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NZ" sz="1600" dirty="0"/>
            <a:t>authenticity</a:t>
          </a:r>
          <a:endParaRPr lang="en-US" sz="1600" dirty="0"/>
        </a:p>
      </dgm:t>
    </dgm:pt>
    <dgm:pt modelId="{6271B23C-B4C8-014A-847D-5607CAF46362}" type="parTrans" cxnId="{D24EC987-6324-B84C-8B98-0920A0E44314}">
      <dgm:prSet/>
      <dgm:spPr/>
      <dgm:t>
        <a:bodyPr/>
        <a:lstStyle/>
        <a:p>
          <a:endParaRPr lang="en-US" dirty="0"/>
        </a:p>
      </dgm:t>
    </dgm:pt>
    <dgm:pt modelId="{D4E20126-9447-2047-86D6-8BE8E7D84BAA}" type="sibTrans" cxnId="{D24EC987-6324-B84C-8B98-0920A0E44314}">
      <dgm:prSet/>
      <dgm:spPr/>
      <dgm:t>
        <a:bodyPr/>
        <a:lstStyle/>
        <a:p>
          <a:endParaRPr lang="en-US"/>
        </a:p>
      </dgm:t>
    </dgm:pt>
    <dgm:pt modelId="{3C87E227-2180-7B43-AC7A-85291CF822CF}" type="pres">
      <dgm:prSet presAssocID="{0109DAB0-615D-E740-9E5E-0DF7586EB7AE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613DBDE-4A69-894C-B15F-8AA2C01DA60D}" type="pres">
      <dgm:prSet presAssocID="{AE8990D6-652F-574D-9ED8-2B5A3E64D539}" presName="centerShape" presStyleLbl="node0" presStyleIdx="0" presStyleCnt="1" custLinFactNeighborX="-23307" custLinFactNeighborY="-48311"/>
      <dgm:spPr/>
    </dgm:pt>
    <dgm:pt modelId="{F452E337-9A8D-7147-A0DE-77B428363FE7}" type="pres">
      <dgm:prSet presAssocID="{71E07CA2-F46F-DB44-99BF-3E02B9A7B636}" presName="Name9" presStyleLbl="parChTrans1D2" presStyleIdx="0" presStyleCnt="4"/>
      <dgm:spPr/>
    </dgm:pt>
    <dgm:pt modelId="{EAACF0D3-8C86-6547-B8E9-E77E4ADA794F}" type="pres">
      <dgm:prSet presAssocID="{71E07CA2-F46F-DB44-99BF-3E02B9A7B636}" presName="connTx" presStyleLbl="parChTrans1D2" presStyleIdx="0" presStyleCnt="4"/>
      <dgm:spPr/>
    </dgm:pt>
    <dgm:pt modelId="{94F6424C-41E0-984E-A840-F141E9ABE04C}" type="pres">
      <dgm:prSet presAssocID="{86D15660-48BC-EF49-AEC1-7A4852407CF9}" presName="node" presStyleLbl="node1" presStyleIdx="0" presStyleCnt="4" custScaleX="122352" custRadScaleRad="99136" custRadScaleInc="61577">
        <dgm:presLayoutVars>
          <dgm:bulletEnabled val="1"/>
        </dgm:presLayoutVars>
      </dgm:prSet>
      <dgm:spPr/>
    </dgm:pt>
    <dgm:pt modelId="{3FD92B4C-9502-B74A-AA65-6FC383529055}" type="pres">
      <dgm:prSet presAssocID="{B1058C52-C848-6744-82F6-193401DCD266}" presName="Name9" presStyleLbl="parChTrans1D2" presStyleIdx="1" presStyleCnt="4"/>
      <dgm:spPr/>
    </dgm:pt>
    <dgm:pt modelId="{F6AB3DA5-1A33-5348-9335-E3A3687E75F4}" type="pres">
      <dgm:prSet presAssocID="{B1058C52-C848-6744-82F6-193401DCD266}" presName="connTx" presStyleLbl="parChTrans1D2" presStyleIdx="1" presStyleCnt="4"/>
      <dgm:spPr/>
    </dgm:pt>
    <dgm:pt modelId="{C9916E7F-8ABB-A14E-9130-280B36308A33}" type="pres">
      <dgm:prSet presAssocID="{78009653-3BB0-EA4A-B646-D7C0427ADD5F}" presName="node" presStyleLbl="node1" presStyleIdx="1" presStyleCnt="4" custScaleX="148793" custScaleY="111524" custRadScaleRad="51988" custRadScaleInc="-53889">
        <dgm:presLayoutVars>
          <dgm:bulletEnabled val="1"/>
        </dgm:presLayoutVars>
      </dgm:prSet>
      <dgm:spPr/>
    </dgm:pt>
    <dgm:pt modelId="{306ED93E-92ED-334E-B4E5-D99A0B0B5198}" type="pres">
      <dgm:prSet presAssocID="{2515F1D6-CFED-BE42-8556-5F4CD11AD5DD}" presName="Name9" presStyleLbl="parChTrans1D2" presStyleIdx="2" presStyleCnt="4"/>
      <dgm:spPr/>
    </dgm:pt>
    <dgm:pt modelId="{C37DD5AC-9F7C-9242-A176-46AAEE09F5F5}" type="pres">
      <dgm:prSet presAssocID="{2515F1D6-CFED-BE42-8556-5F4CD11AD5DD}" presName="connTx" presStyleLbl="parChTrans1D2" presStyleIdx="2" presStyleCnt="4"/>
      <dgm:spPr/>
    </dgm:pt>
    <dgm:pt modelId="{EDE6F89A-43A7-0740-9CEB-C73D6525D483}" type="pres">
      <dgm:prSet presAssocID="{ACAB8FB4-938A-EA4C-835D-AB22C1E56498}" presName="node" presStyleLbl="node1" presStyleIdx="2" presStyleCnt="4" custRadScaleRad="24210" custRadScaleInc="89299">
        <dgm:presLayoutVars>
          <dgm:bulletEnabled val="1"/>
        </dgm:presLayoutVars>
      </dgm:prSet>
      <dgm:spPr/>
    </dgm:pt>
    <dgm:pt modelId="{9EC72295-1CAF-A445-9BD4-028FD159EFBD}" type="pres">
      <dgm:prSet presAssocID="{6271B23C-B4C8-014A-847D-5607CAF46362}" presName="Name9" presStyleLbl="parChTrans1D2" presStyleIdx="3" presStyleCnt="4"/>
      <dgm:spPr/>
    </dgm:pt>
    <dgm:pt modelId="{6D57ABB0-1003-E344-A714-39679DF8FCB7}" type="pres">
      <dgm:prSet presAssocID="{6271B23C-B4C8-014A-847D-5607CAF46362}" presName="connTx" presStyleLbl="parChTrans1D2" presStyleIdx="3" presStyleCnt="4"/>
      <dgm:spPr/>
    </dgm:pt>
    <dgm:pt modelId="{87964860-C4E5-2B42-9F24-23CD8074036C}" type="pres">
      <dgm:prSet presAssocID="{5CFC7421-802B-8649-BB7A-9F7A7DA2B870}" presName="node" presStyleLbl="node1" presStyleIdx="3" presStyleCnt="4" custScaleX="118961" custScaleY="107435" custRadScaleRad="77005" custRadScaleInc="30884">
        <dgm:presLayoutVars>
          <dgm:bulletEnabled val="1"/>
        </dgm:presLayoutVars>
      </dgm:prSet>
      <dgm:spPr/>
    </dgm:pt>
  </dgm:ptLst>
  <dgm:cxnLst>
    <dgm:cxn modelId="{62D30115-CDB2-4D48-AD79-C905A9D4823E}" type="presOf" srcId="{ACAB8FB4-938A-EA4C-835D-AB22C1E56498}" destId="{EDE6F89A-43A7-0740-9CEB-C73D6525D483}" srcOrd="0" destOrd="0" presId="urn:microsoft.com/office/officeart/2005/8/layout/radial1"/>
    <dgm:cxn modelId="{1A4C542B-843D-6149-B72A-8A679813DE37}" type="presOf" srcId="{6271B23C-B4C8-014A-847D-5607CAF46362}" destId="{6D57ABB0-1003-E344-A714-39679DF8FCB7}" srcOrd="1" destOrd="0" presId="urn:microsoft.com/office/officeart/2005/8/layout/radial1"/>
    <dgm:cxn modelId="{BF25842C-5CF1-3A4D-A9A1-38914AE089D6}" type="presOf" srcId="{2515F1D6-CFED-BE42-8556-5F4CD11AD5DD}" destId="{C37DD5AC-9F7C-9242-A176-46AAEE09F5F5}" srcOrd="1" destOrd="0" presId="urn:microsoft.com/office/officeart/2005/8/layout/radial1"/>
    <dgm:cxn modelId="{6EC3BD33-5A67-5B47-A70A-D812D379F4AE}" type="presOf" srcId="{71E07CA2-F46F-DB44-99BF-3E02B9A7B636}" destId="{F452E337-9A8D-7147-A0DE-77B428363FE7}" srcOrd="0" destOrd="0" presId="urn:microsoft.com/office/officeart/2005/8/layout/radial1"/>
    <dgm:cxn modelId="{05461B5B-CFC8-5A44-8D6F-30F9CADD98F5}" type="presOf" srcId="{5CFC7421-802B-8649-BB7A-9F7A7DA2B870}" destId="{87964860-C4E5-2B42-9F24-23CD8074036C}" srcOrd="0" destOrd="0" presId="urn:microsoft.com/office/officeart/2005/8/layout/radial1"/>
    <dgm:cxn modelId="{E5DF7243-A447-5940-8D43-01B50758AD29}" type="presOf" srcId="{2515F1D6-CFED-BE42-8556-5F4CD11AD5DD}" destId="{306ED93E-92ED-334E-B4E5-D99A0B0B5198}" srcOrd="0" destOrd="0" presId="urn:microsoft.com/office/officeart/2005/8/layout/radial1"/>
    <dgm:cxn modelId="{FE0DDB6D-20EA-5D40-8CD1-02A23D56F336}" type="presOf" srcId="{6271B23C-B4C8-014A-847D-5607CAF46362}" destId="{9EC72295-1CAF-A445-9BD4-028FD159EFBD}" srcOrd="0" destOrd="0" presId="urn:microsoft.com/office/officeart/2005/8/layout/radial1"/>
    <dgm:cxn modelId="{DA7BCB4F-BD31-6B4A-BD03-44ED9AFE244E}" srcId="{AE8990D6-652F-574D-9ED8-2B5A3E64D539}" destId="{ACAB8FB4-938A-EA4C-835D-AB22C1E56498}" srcOrd="2" destOrd="0" parTransId="{2515F1D6-CFED-BE42-8556-5F4CD11AD5DD}" sibTransId="{D7E451C6-5936-414B-9D65-29FB1545D968}"/>
    <dgm:cxn modelId="{00BFBA7A-0AE6-3D4F-A4CC-C3A84C1BDFFA}" type="presOf" srcId="{B1058C52-C848-6744-82F6-193401DCD266}" destId="{3FD92B4C-9502-B74A-AA65-6FC383529055}" srcOrd="0" destOrd="0" presId="urn:microsoft.com/office/officeart/2005/8/layout/radial1"/>
    <dgm:cxn modelId="{D24EC987-6324-B84C-8B98-0920A0E44314}" srcId="{AE8990D6-652F-574D-9ED8-2B5A3E64D539}" destId="{5CFC7421-802B-8649-BB7A-9F7A7DA2B870}" srcOrd="3" destOrd="0" parTransId="{6271B23C-B4C8-014A-847D-5607CAF46362}" sibTransId="{D4E20126-9447-2047-86D6-8BE8E7D84BAA}"/>
    <dgm:cxn modelId="{12038F8D-DA90-7B42-A5A5-B73A5731A6C1}" type="presOf" srcId="{71E07CA2-F46F-DB44-99BF-3E02B9A7B636}" destId="{EAACF0D3-8C86-6547-B8E9-E77E4ADA794F}" srcOrd="1" destOrd="0" presId="urn:microsoft.com/office/officeart/2005/8/layout/radial1"/>
    <dgm:cxn modelId="{9F646F93-2E2F-C84B-930B-20ED339FA479}" type="presOf" srcId="{86D15660-48BC-EF49-AEC1-7A4852407CF9}" destId="{94F6424C-41E0-984E-A840-F141E9ABE04C}" srcOrd="0" destOrd="0" presId="urn:microsoft.com/office/officeart/2005/8/layout/radial1"/>
    <dgm:cxn modelId="{907DD8AF-7B25-AB41-9AF4-CC65B222BC9E}" srcId="{0109DAB0-615D-E740-9E5E-0DF7586EB7AE}" destId="{AE8990D6-652F-574D-9ED8-2B5A3E64D539}" srcOrd="0" destOrd="0" parTransId="{C4B4C873-0697-6349-9778-13D58C3F989C}" sibTransId="{B6FB315D-3E5E-654D-A3CB-244CD9259A96}"/>
    <dgm:cxn modelId="{8FD57FBF-3889-5C46-BE0B-7E3DF9382645}" type="presOf" srcId="{0109DAB0-615D-E740-9E5E-0DF7586EB7AE}" destId="{3C87E227-2180-7B43-AC7A-85291CF822CF}" srcOrd="0" destOrd="0" presId="urn:microsoft.com/office/officeart/2005/8/layout/radial1"/>
    <dgm:cxn modelId="{5B8181C2-B0B5-5842-ABC5-43163F6D0FDA}" type="presOf" srcId="{AE8990D6-652F-574D-9ED8-2B5A3E64D539}" destId="{B613DBDE-4A69-894C-B15F-8AA2C01DA60D}" srcOrd="0" destOrd="0" presId="urn:microsoft.com/office/officeart/2005/8/layout/radial1"/>
    <dgm:cxn modelId="{E8B0D0C4-B3D7-C045-B736-B71D2CA5FCBB}" srcId="{AE8990D6-652F-574D-9ED8-2B5A3E64D539}" destId="{78009653-3BB0-EA4A-B646-D7C0427ADD5F}" srcOrd="1" destOrd="0" parTransId="{B1058C52-C848-6744-82F6-193401DCD266}" sibTransId="{E59CA2E3-645A-C044-9683-61EEC112084A}"/>
    <dgm:cxn modelId="{3461B1F4-C98C-364A-9413-6A7BAD62B0CD}" type="presOf" srcId="{78009653-3BB0-EA4A-B646-D7C0427ADD5F}" destId="{C9916E7F-8ABB-A14E-9130-280B36308A33}" srcOrd="0" destOrd="0" presId="urn:microsoft.com/office/officeart/2005/8/layout/radial1"/>
    <dgm:cxn modelId="{3BDDB6FB-B9C7-7846-9415-369B3D702A33}" type="presOf" srcId="{B1058C52-C848-6744-82F6-193401DCD266}" destId="{F6AB3DA5-1A33-5348-9335-E3A3687E75F4}" srcOrd="1" destOrd="0" presId="urn:microsoft.com/office/officeart/2005/8/layout/radial1"/>
    <dgm:cxn modelId="{714D8AFF-C067-8F4C-B652-DE2A3AD8D607}" srcId="{AE8990D6-652F-574D-9ED8-2B5A3E64D539}" destId="{86D15660-48BC-EF49-AEC1-7A4852407CF9}" srcOrd="0" destOrd="0" parTransId="{71E07CA2-F46F-DB44-99BF-3E02B9A7B636}" sibTransId="{534A0585-C843-B540-B1B6-5933313388CD}"/>
    <dgm:cxn modelId="{0255AF2F-B8C5-7240-B8ED-359EDC1E4C11}" type="presParOf" srcId="{3C87E227-2180-7B43-AC7A-85291CF822CF}" destId="{B613DBDE-4A69-894C-B15F-8AA2C01DA60D}" srcOrd="0" destOrd="0" presId="urn:microsoft.com/office/officeart/2005/8/layout/radial1"/>
    <dgm:cxn modelId="{130A4C95-F603-7249-BF66-BE9BBF8175DB}" type="presParOf" srcId="{3C87E227-2180-7B43-AC7A-85291CF822CF}" destId="{F452E337-9A8D-7147-A0DE-77B428363FE7}" srcOrd="1" destOrd="0" presId="urn:microsoft.com/office/officeart/2005/8/layout/radial1"/>
    <dgm:cxn modelId="{3675373B-7E3D-E04E-A8FB-3F9BB028BF9D}" type="presParOf" srcId="{F452E337-9A8D-7147-A0DE-77B428363FE7}" destId="{EAACF0D3-8C86-6547-B8E9-E77E4ADA794F}" srcOrd="0" destOrd="0" presId="urn:microsoft.com/office/officeart/2005/8/layout/radial1"/>
    <dgm:cxn modelId="{0E5C5495-D181-8345-87E3-BEBA98EC9C43}" type="presParOf" srcId="{3C87E227-2180-7B43-AC7A-85291CF822CF}" destId="{94F6424C-41E0-984E-A840-F141E9ABE04C}" srcOrd="2" destOrd="0" presId="urn:microsoft.com/office/officeart/2005/8/layout/radial1"/>
    <dgm:cxn modelId="{251EC83C-6DD2-7640-B527-F7048A3A83F5}" type="presParOf" srcId="{3C87E227-2180-7B43-AC7A-85291CF822CF}" destId="{3FD92B4C-9502-B74A-AA65-6FC383529055}" srcOrd="3" destOrd="0" presId="urn:microsoft.com/office/officeart/2005/8/layout/radial1"/>
    <dgm:cxn modelId="{81C319F8-D95F-0444-8428-D9D6164B1F49}" type="presParOf" srcId="{3FD92B4C-9502-B74A-AA65-6FC383529055}" destId="{F6AB3DA5-1A33-5348-9335-E3A3687E75F4}" srcOrd="0" destOrd="0" presId="urn:microsoft.com/office/officeart/2005/8/layout/radial1"/>
    <dgm:cxn modelId="{881CE8EC-3469-A245-8D52-7E4E8AB60180}" type="presParOf" srcId="{3C87E227-2180-7B43-AC7A-85291CF822CF}" destId="{C9916E7F-8ABB-A14E-9130-280B36308A33}" srcOrd="4" destOrd="0" presId="urn:microsoft.com/office/officeart/2005/8/layout/radial1"/>
    <dgm:cxn modelId="{70E40700-AE97-E24C-8D6C-7C7CFC010D32}" type="presParOf" srcId="{3C87E227-2180-7B43-AC7A-85291CF822CF}" destId="{306ED93E-92ED-334E-B4E5-D99A0B0B5198}" srcOrd="5" destOrd="0" presId="urn:microsoft.com/office/officeart/2005/8/layout/radial1"/>
    <dgm:cxn modelId="{90CF9132-BEE8-ED41-9B64-D9F271E31768}" type="presParOf" srcId="{306ED93E-92ED-334E-B4E5-D99A0B0B5198}" destId="{C37DD5AC-9F7C-9242-A176-46AAEE09F5F5}" srcOrd="0" destOrd="0" presId="urn:microsoft.com/office/officeart/2005/8/layout/radial1"/>
    <dgm:cxn modelId="{7A660E8C-F091-D045-B62A-7C831C9923C9}" type="presParOf" srcId="{3C87E227-2180-7B43-AC7A-85291CF822CF}" destId="{EDE6F89A-43A7-0740-9CEB-C73D6525D483}" srcOrd="6" destOrd="0" presId="urn:microsoft.com/office/officeart/2005/8/layout/radial1"/>
    <dgm:cxn modelId="{EF59D345-78F3-AE4E-AD9E-D5C71F083471}" type="presParOf" srcId="{3C87E227-2180-7B43-AC7A-85291CF822CF}" destId="{9EC72295-1CAF-A445-9BD4-028FD159EFBD}" srcOrd="7" destOrd="0" presId="urn:microsoft.com/office/officeart/2005/8/layout/radial1"/>
    <dgm:cxn modelId="{2D93DAC0-107E-C64C-898E-BCE04ED20328}" type="presParOf" srcId="{9EC72295-1CAF-A445-9BD4-028FD159EFBD}" destId="{6D57ABB0-1003-E344-A714-39679DF8FCB7}" srcOrd="0" destOrd="0" presId="urn:microsoft.com/office/officeart/2005/8/layout/radial1"/>
    <dgm:cxn modelId="{1FAE1FE0-F74C-9847-8EEA-75BCC9A0D0C5}" type="presParOf" srcId="{3C87E227-2180-7B43-AC7A-85291CF822CF}" destId="{87964860-C4E5-2B42-9F24-23CD8074036C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D079CE7-16E6-034F-99F5-3BA490E326B1}" type="doc">
      <dgm:prSet loTypeId="urn:microsoft.com/office/officeart/2005/8/layout/chart3" loCatId="relationship" qsTypeId="urn:microsoft.com/office/officeart/2005/8/quickstyle/simple4" qsCatId="simple" csTypeId="urn:microsoft.com/office/officeart/2005/8/colors/accent1_2" csCatId="accent1" phldr="1"/>
      <dgm:spPr/>
    </dgm:pt>
    <dgm:pt modelId="{25E9CC9E-D029-B544-A856-1F89D88BF301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1400" dirty="0"/>
            <a:t>fairness</a:t>
          </a:r>
        </a:p>
      </dgm:t>
    </dgm:pt>
    <dgm:pt modelId="{FC78C980-CC63-F743-B4D3-A70F7A65F0B6}" type="parTrans" cxnId="{969B6929-87BD-A041-B50C-F7CE60D8689F}">
      <dgm:prSet/>
      <dgm:spPr/>
      <dgm:t>
        <a:bodyPr/>
        <a:lstStyle/>
        <a:p>
          <a:endParaRPr lang="en-US"/>
        </a:p>
      </dgm:t>
    </dgm:pt>
    <dgm:pt modelId="{78BC3165-2594-3542-8B29-80F6DDFE436D}" type="sibTrans" cxnId="{969B6929-87BD-A041-B50C-F7CE60D8689F}">
      <dgm:prSet/>
      <dgm:spPr/>
      <dgm:t>
        <a:bodyPr/>
        <a:lstStyle/>
        <a:p>
          <a:endParaRPr lang="en-US"/>
        </a:p>
      </dgm:t>
    </dgm:pt>
    <dgm:pt modelId="{BB4D58E7-1496-B545-A368-663EBE3D2C4A}">
      <dgm:prSet custT="1"/>
      <dgm:spPr/>
      <dgm:t>
        <a:bodyPr/>
        <a:lstStyle/>
        <a:p>
          <a:r>
            <a:rPr lang="en-US" sz="1400" dirty="0"/>
            <a:t>differential responsiveness</a:t>
          </a:r>
        </a:p>
      </dgm:t>
    </dgm:pt>
    <dgm:pt modelId="{02C64378-8B9A-F541-8E01-EE0339C15C90}" type="parTrans" cxnId="{008FADFF-3B1A-D647-B4C3-2A29387D9058}">
      <dgm:prSet/>
      <dgm:spPr/>
      <dgm:t>
        <a:bodyPr/>
        <a:lstStyle/>
        <a:p>
          <a:endParaRPr lang="en-US"/>
        </a:p>
      </dgm:t>
    </dgm:pt>
    <dgm:pt modelId="{AE6C5CBD-1C44-0F4A-B157-1E8206EE160B}" type="sibTrans" cxnId="{008FADFF-3B1A-D647-B4C3-2A29387D9058}">
      <dgm:prSet/>
      <dgm:spPr/>
      <dgm:t>
        <a:bodyPr/>
        <a:lstStyle/>
        <a:p>
          <a:endParaRPr lang="en-US"/>
        </a:p>
      </dgm:t>
    </dgm:pt>
    <dgm:pt modelId="{C613BF03-F977-2F4F-A760-AFC8D733F736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1400" dirty="0"/>
            <a:t>efficiency</a:t>
          </a:r>
        </a:p>
      </dgm:t>
    </dgm:pt>
    <dgm:pt modelId="{E87DB409-189C-9741-9826-7DB0C0EE106E}" type="parTrans" cxnId="{1D9AFF14-DBBF-974E-88BB-51D3401BB8A8}">
      <dgm:prSet/>
      <dgm:spPr/>
      <dgm:t>
        <a:bodyPr/>
        <a:lstStyle/>
        <a:p>
          <a:endParaRPr lang="en-US"/>
        </a:p>
      </dgm:t>
    </dgm:pt>
    <dgm:pt modelId="{1736C681-EC1A-D243-9F80-F0A3ABB03709}" type="sibTrans" cxnId="{1D9AFF14-DBBF-974E-88BB-51D3401BB8A8}">
      <dgm:prSet/>
      <dgm:spPr/>
      <dgm:t>
        <a:bodyPr/>
        <a:lstStyle/>
        <a:p>
          <a:endParaRPr lang="en-US"/>
        </a:p>
      </dgm:t>
    </dgm:pt>
    <dgm:pt modelId="{788A266D-CB5A-C849-AEA7-048D1CE7E056}" type="pres">
      <dgm:prSet presAssocID="{5D079CE7-16E6-034F-99F5-3BA490E326B1}" presName="compositeShape" presStyleCnt="0">
        <dgm:presLayoutVars>
          <dgm:chMax val="7"/>
          <dgm:dir/>
          <dgm:resizeHandles val="exact"/>
        </dgm:presLayoutVars>
      </dgm:prSet>
      <dgm:spPr/>
    </dgm:pt>
    <dgm:pt modelId="{C6C0398E-5DF1-F24E-9796-ADAD05B8C726}" type="pres">
      <dgm:prSet presAssocID="{5D079CE7-16E6-034F-99F5-3BA490E326B1}" presName="wedge1" presStyleLbl="node1" presStyleIdx="0" presStyleCnt="3"/>
      <dgm:spPr/>
    </dgm:pt>
    <dgm:pt modelId="{A6561189-97BA-D64B-BBC0-25686C4693DA}" type="pres">
      <dgm:prSet presAssocID="{5D079CE7-16E6-034F-99F5-3BA490E326B1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1C7C1E5-AC56-8D4C-B0F8-41E32D153D9D}" type="pres">
      <dgm:prSet presAssocID="{5D079CE7-16E6-034F-99F5-3BA490E326B1}" presName="wedge2" presStyleLbl="node1" presStyleIdx="1" presStyleCnt="3"/>
      <dgm:spPr/>
    </dgm:pt>
    <dgm:pt modelId="{CF3A5B1E-B121-5146-A96C-4C8904DF404E}" type="pres">
      <dgm:prSet presAssocID="{5D079CE7-16E6-034F-99F5-3BA490E326B1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B3E713C-5D2F-BA4F-A01C-1C230AC4E998}" type="pres">
      <dgm:prSet presAssocID="{5D079CE7-16E6-034F-99F5-3BA490E326B1}" presName="wedge3" presStyleLbl="node1" presStyleIdx="2" presStyleCnt="3"/>
      <dgm:spPr/>
    </dgm:pt>
    <dgm:pt modelId="{52E7D205-C601-B548-B539-E8E946E429D8}" type="pres">
      <dgm:prSet presAssocID="{5D079CE7-16E6-034F-99F5-3BA490E326B1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D9AFF14-DBBF-974E-88BB-51D3401BB8A8}" srcId="{5D079CE7-16E6-034F-99F5-3BA490E326B1}" destId="{C613BF03-F977-2F4F-A760-AFC8D733F736}" srcOrd="2" destOrd="0" parTransId="{E87DB409-189C-9741-9826-7DB0C0EE106E}" sibTransId="{1736C681-EC1A-D243-9F80-F0A3ABB03709}"/>
    <dgm:cxn modelId="{C5D5E528-F0F1-904D-8E59-5BADF4CAF8EE}" type="presOf" srcId="{C613BF03-F977-2F4F-A760-AFC8D733F736}" destId="{52E7D205-C601-B548-B539-E8E946E429D8}" srcOrd="1" destOrd="0" presId="urn:microsoft.com/office/officeart/2005/8/layout/chart3"/>
    <dgm:cxn modelId="{969B6929-87BD-A041-B50C-F7CE60D8689F}" srcId="{5D079CE7-16E6-034F-99F5-3BA490E326B1}" destId="{25E9CC9E-D029-B544-A856-1F89D88BF301}" srcOrd="0" destOrd="0" parTransId="{FC78C980-CC63-F743-B4D3-A70F7A65F0B6}" sibTransId="{78BC3165-2594-3542-8B29-80F6DDFE436D}"/>
    <dgm:cxn modelId="{1B7A7941-B96B-E64E-A486-E02829561424}" type="presOf" srcId="{C613BF03-F977-2F4F-A760-AFC8D733F736}" destId="{DB3E713C-5D2F-BA4F-A01C-1C230AC4E998}" srcOrd="0" destOrd="0" presId="urn:microsoft.com/office/officeart/2005/8/layout/chart3"/>
    <dgm:cxn modelId="{1F854488-B78B-FB4D-BF59-1F693007421F}" type="presOf" srcId="{25E9CC9E-D029-B544-A856-1F89D88BF301}" destId="{A6561189-97BA-D64B-BBC0-25686C4693DA}" srcOrd="1" destOrd="0" presId="urn:microsoft.com/office/officeart/2005/8/layout/chart3"/>
    <dgm:cxn modelId="{29BA89A2-9A17-0644-82FA-A6D43E5BE5F1}" type="presOf" srcId="{BB4D58E7-1496-B545-A368-663EBE3D2C4A}" destId="{CF3A5B1E-B121-5146-A96C-4C8904DF404E}" srcOrd="1" destOrd="0" presId="urn:microsoft.com/office/officeart/2005/8/layout/chart3"/>
    <dgm:cxn modelId="{FD037AB6-B638-B345-ACA4-370733A1E827}" type="presOf" srcId="{25E9CC9E-D029-B544-A856-1F89D88BF301}" destId="{C6C0398E-5DF1-F24E-9796-ADAD05B8C726}" srcOrd="0" destOrd="0" presId="urn:microsoft.com/office/officeart/2005/8/layout/chart3"/>
    <dgm:cxn modelId="{CFFFDCEB-DE72-5543-8D4A-E04D6CCAE398}" type="presOf" srcId="{5D079CE7-16E6-034F-99F5-3BA490E326B1}" destId="{788A266D-CB5A-C849-AEA7-048D1CE7E056}" srcOrd="0" destOrd="0" presId="urn:microsoft.com/office/officeart/2005/8/layout/chart3"/>
    <dgm:cxn modelId="{BF6220F2-CAAA-EE40-A664-2EDC173E4D12}" type="presOf" srcId="{BB4D58E7-1496-B545-A368-663EBE3D2C4A}" destId="{71C7C1E5-AC56-8D4C-B0F8-41E32D153D9D}" srcOrd="0" destOrd="0" presId="urn:microsoft.com/office/officeart/2005/8/layout/chart3"/>
    <dgm:cxn modelId="{008FADFF-3B1A-D647-B4C3-2A29387D9058}" srcId="{5D079CE7-16E6-034F-99F5-3BA490E326B1}" destId="{BB4D58E7-1496-B545-A368-663EBE3D2C4A}" srcOrd="1" destOrd="0" parTransId="{02C64378-8B9A-F541-8E01-EE0339C15C90}" sibTransId="{AE6C5CBD-1C44-0F4A-B157-1E8206EE160B}"/>
    <dgm:cxn modelId="{2044A7BC-158C-CC4C-9059-6C788D9E8640}" type="presParOf" srcId="{788A266D-CB5A-C849-AEA7-048D1CE7E056}" destId="{C6C0398E-5DF1-F24E-9796-ADAD05B8C726}" srcOrd="0" destOrd="0" presId="urn:microsoft.com/office/officeart/2005/8/layout/chart3"/>
    <dgm:cxn modelId="{70F5908A-2223-3C49-9628-EE95C8041EDB}" type="presParOf" srcId="{788A266D-CB5A-C849-AEA7-048D1CE7E056}" destId="{A6561189-97BA-D64B-BBC0-25686C4693DA}" srcOrd="1" destOrd="0" presId="urn:microsoft.com/office/officeart/2005/8/layout/chart3"/>
    <dgm:cxn modelId="{EEA851E0-14F0-1541-8944-7F29370764D2}" type="presParOf" srcId="{788A266D-CB5A-C849-AEA7-048D1CE7E056}" destId="{71C7C1E5-AC56-8D4C-B0F8-41E32D153D9D}" srcOrd="2" destOrd="0" presId="urn:microsoft.com/office/officeart/2005/8/layout/chart3"/>
    <dgm:cxn modelId="{3B246168-C015-D04E-9619-FCB3FCC1301E}" type="presParOf" srcId="{788A266D-CB5A-C849-AEA7-048D1CE7E056}" destId="{CF3A5B1E-B121-5146-A96C-4C8904DF404E}" srcOrd="3" destOrd="0" presId="urn:microsoft.com/office/officeart/2005/8/layout/chart3"/>
    <dgm:cxn modelId="{14BE57F0-399E-BB4A-BA10-ADD0EF51DB32}" type="presParOf" srcId="{788A266D-CB5A-C849-AEA7-048D1CE7E056}" destId="{DB3E713C-5D2F-BA4F-A01C-1C230AC4E998}" srcOrd="4" destOrd="0" presId="urn:microsoft.com/office/officeart/2005/8/layout/chart3"/>
    <dgm:cxn modelId="{AE011557-447A-774A-9DFA-051F2C0A5131}" type="presParOf" srcId="{788A266D-CB5A-C849-AEA7-048D1CE7E056}" destId="{52E7D205-C601-B548-B539-E8E946E429D8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B77E1EA-87F7-BF48-B76A-6165B2DE4E2D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D145F8-83B5-2E42-A9F8-E854520EAC63}">
      <dgm:prSet phldrT="[Text]" custT="1"/>
      <dgm:spPr/>
      <dgm:t>
        <a:bodyPr/>
        <a:lstStyle/>
        <a:p>
          <a:r>
            <a:rPr lang="en-NZ" sz="2200" dirty="0"/>
            <a:t>Different approaches and design elements have been tried:</a:t>
          </a:r>
          <a:endParaRPr lang="en-US" sz="2200" dirty="0"/>
        </a:p>
      </dgm:t>
    </dgm:pt>
    <dgm:pt modelId="{740764E2-5B3C-9D40-BA44-038C3CF19D35}" type="parTrans" cxnId="{0914CDE4-D52B-4C44-999A-7C4E4113B9DC}">
      <dgm:prSet/>
      <dgm:spPr/>
      <dgm:t>
        <a:bodyPr/>
        <a:lstStyle/>
        <a:p>
          <a:endParaRPr lang="en-US"/>
        </a:p>
      </dgm:t>
    </dgm:pt>
    <dgm:pt modelId="{4517C349-6294-7B48-8278-ED5FD9B8FC61}" type="sibTrans" cxnId="{0914CDE4-D52B-4C44-999A-7C4E4113B9DC}">
      <dgm:prSet/>
      <dgm:spPr/>
      <dgm:t>
        <a:bodyPr/>
        <a:lstStyle/>
        <a:p>
          <a:endParaRPr lang="en-US"/>
        </a:p>
      </dgm:t>
    </dgm:pt>
    <dgm:pt modelId="{4C876D49-8477-2C4A-BB4A-12851A6EE2FE}">
      <dgm:prSet custT="1"/>
      <dgm:spPr/>
      <dgm:t>
        <a:bodyPr/>
        <a:lstStyle/>
        <a:p>
          <a:r>
            <a:rPr lang="en-NZ" sz="1800" dirty="0"/>
            <a:t>Microkernel architecture</a:t>
          </a:r>
        </a:p>
      </dgm:t>
    </dgm:pt>
    <dgm:pt modelId="{4A895147-C49F-4045-B3A0-0F0E96D01822}" type="parTrans" cxnId="{3C2A5F09-1A3D-5141-9A11-539E2D43DD4F}">
      <dgm:prSet/>
      <dgm:spPr/>
      <dgm:t>
        <a:bodyPr/>
        <a:lstStyle/>
        <a:p>
          <a:endParaRPr lang="en-US"/>
        </a:p>
      </dgm:t>
    </dgm:pt>
    <dgm:pt modelId="{2AFE65BC-047D-4747-BA3A-620FE859BAB7}" type="sibTrans" cxnId="{3C2A5F09-1A3D-5141-9A11-539E2D43DD4F}">
      <dgm:prSet/>
      <dgm:spPr/>
      <dgm:t>
        <a:bodyPr/>
        <a:lstStyle/>
        <a:p>
          <a:endParaRPr lang="en-US"/>
        </a:p>
      </dgm:t>
    </dgm:pt>
    <dgm:pt modelId="{22F80CB3-9173-2548-B161-4E16CD387926}">
      <dgm:prSet custT="1"/>
      <dgm:spPr/>
      <dgm:t>
        <a:bodyPr/>
        <a:lstStyle/>
        <a:p>
          <a:r>
            <a:rPr lang="en-NZ" sz="1800" dirty="0"/>
            <a:t>Multithreading</a:t>
          </a:r>
        </a:p>
      </dgm:t>
    </dgm:pt>
    <dgm:pt modelId="{CC55D367-E5DD-1C41-88C0-715C4D5F5776}" type="parTrans" cxnId="{45A8A8C0-9AF3-E542-B6EB-F3CB52F3953A}">
      <dgm:prSet/>
      <dgm:spPr/>
      <dgm:t>
        <a:bodyPr/>
        <a:lstStyle/>
        <a:p>
          <a:endParaRPr lang="en-US"/>
        </a:p>
      </dgm:t>
    </dgm:pt>
    <dgm:pt modelId="{BFCEF71D-0588-244D-ABFC-AA372BCD87E0}" type="sibTrans" cxnId="{45A8A8C0-9AF3-E542-B6EB-F3CB52F3953A}">
      <dgm:prSet/>
      <dgm:spPr/>
      <dgm:t>
        <a:bodyPr/>
        <a:lstStyle/>
        <a:p>
          <a:endParaRPr lang="en-US"/>
        </a:p>
      </dgm:t>
    </dgm:pt>
    <dgm:pt modelId="{C0ED2A2F-69EF-FD4D-8999-D9EBBBB68B3B}">
      <dgm:prSet custT="1"/>
      <dgm:spPr/>
      <dgm:t>
        <a:bodyPr/>
        <a:lstStyle/>
        <a:p>
          <a:r>
            <a:rPr lang="en-NZ" sz="1800" dirty="0"/>
            <a:t>Symmetric multiprocessing</a:t>
          </a:r>
        </a:p>
      </dgm:t>
    </dgm:pt>
    <dgm:pt modelId="{6D14272C-A272-124C-B272-0B93C3FBE164}" type="parTrans" cxnId="{A15C3EEC-00F4-DA4B-96C7-D8DBDA6F1DAF}">
      <dgm:prSet/>
      <dgm:spPr/>
      <dgm:t>
        <a:bodyPr/>
        <a:lstStyle/>
        <a:p>
          <a:endParaRPr lang="en-US"/>
        </a:p>
      </dgm:t>
    </dgm:pt>
    <dgm:pt modelId="{B9488A49-8E20-634B-BB37-1BE399AA9313}" type="sibTrans" cxnId="{A15C3EEC-00F4-DA4B-96C7-D8DBDA6F1DAF}">
      <dgm:prSet/>
      <dgm:spPr/>
      <dgm:t>
        <a:bodyPr/>
        <a:lstStyle/>
        <a:p>
          <a:endParaRPr lang="en-US"/>
        </a:p>
      </dgm:t>
    </dgm:pt>
    <dgm:pt modelId="{CA2FCDA9-35D5-ED47-ADC6-F0992EA0D9FC}">
      <dgm:prSet custT="1"/>
      <dgm:spPr/>
      <dgm:t>
        <a:bodyPr/>
        <a:lstStyle/>
        <a:p>
          <a:r>
            <a:rPr lang="en-NZ" sz="1800" dirty="0"/>
            <a:t>Distributed operating systems</a:t>
          </a:r>
        </a:p>
      </dgm:t>
    </dgm:pt>
    <dgm:pt modelId="{062AB766-5965-A040-AF71-E9F77315A035}" type="parTrans" cxnId="{C5424E64-20F9-FB47-9D8F-04C1243230E1}">
      <dgm:prSet/>
      <dgm:spPr/>
      <dgm:t>
        <a:bodyPr/>
        <a:lstStyle/>
        <a:p>
          <a:endParaRPr lang="en-US"/>
        </a:p>
      </dgm:t>
    </dgm:pt>
    <dgm:pt modelId="{42EE109C-99A4-BB43-8E32-627383E4AAF6}" type="sibTrans" cxnId="{C5424E64-20F9-FB47-9D8F-04C1243230E1}">
      <dgm:prSet/>
      <dgm:spPr/>
      <dgm:t>
        <a:bodyPr/>
        <a:lstStyle/>
        <a:p>
          <a:endParaRPr lang="en-US"/>
        </a:p>
      </dgm:t>
    </dgm:pt>
    <dgm:pt modelId="{47690C75-3716-A241-A311-4612C26AC664}">
      <dgm:prSet custT="1"/>
      <dgm:spPr/>
      <dgm:t>
        <a:bodyPr/>
        <a:lstStyle/>
        <a:p>
          <a:r>
            <a:rPr lang="en-NZ" sz="1800" dirty="0"/>
            <a:t>Object-oriented design</a:t>
          </a:r>
        </a:p>
      </dgm:t>
    </dgm:pt>
    <dgm:pt modelId="{D23161CC-D3C3-CD47-B1A1-A1A172F98306}" type="parTrans" cxnId="{42495778-F9FB-CB46-A12C-00EA0B21E491}">
      <dgm:prSet/>
      <dgm:spPr/>
      <dgm:t>
        <a:bodyPr/>
        <a:lstStyle/>
        <a:p>
          <a:endParaRPr lang="en-US"/>
        </a:p>
      </dgm:t>
    </dgm:pt>
    <dgm:pt modelId="{C5E525BB-5371-6A4F-A564-91D787A81443}" type="sibTrans" cxnId="{42495778-F9FB-CB46-A12C-00EA0B21E491}">
      <dgm:prSet/>
      <dgm:spPr/>
      <dgm:t>
        <a:bodyPr/>
        <a:lstStyle/>
        <a:p>
          <a:endParaRPr lang="en-US"/>
        </a:p>
      </dgm:t>
    </dgm:pt>
    <dgm:pt modelId="{31962772-51CB-6A40-B816-9D224BEAEA79}" type="pres">
      <dgm:prSet presAssocID="{EB77E1EA-87F7-BF48-B76A-6165B2DE4E2D}" presName="linear" presStyleCnt="0">
        <dgm:presLayoutVars>
          <dgm:dir/>
          <dgm:animLvl val="lvl"/>
          <dgm:resizeHandles val="exact"/>
        </dgm:presLayoutVars>
      </dgm:prSet>
      <dgm:spPr/>
    </dgm:pt>
    <dgm:pt modelId="{1EFAECEF-C095-964B-B308-F82287B1DBD9}" type="pres">
      <dgm:prSet presAssocID="{DCD145F8-83B5-2E42-A9F8-E854520EAC63}" presName="parentLin" presStyleCnt="0"/>
      <dgm:spPr/>
    </dgm:pt>
    <dgm:pt modelId="{674079A8-1F41-B548-897C-6270953BC33C}" type="pres">
      <dgm:prSet presAssocID="{DCD145F8-83B5-2E42-A9F8-E854520EAC63}" presName="parentLeftMargin" presStyleLbl="node1" presStyleIdx="0" presStyleCnt="1"/>
      <dgm:spPr/>
    </dgm:pt>
    <dgm:pt modelId="{83794904-62F1-3248-BF0D-6CBE7893EADB}" type="pres">
      <dgm:prSet presAssocID="{DCD145F8-83B5-2E42-A9F8-E854520EAC63}" presName="parentText" presStyleLbl="node1" presStyleIdx="0" presStyleCnt="1" custScaleX="714460" custScaleY="49862" custLinFactNeighborX="1136" custLinFactNeighborY="-69">
        <dgm:presLayoutVars>
          <dgm:chMax val="0"/>
          <dgm:bulletEnabled val="1"/>
        </dgm:presLayoutVars>
      </dgm:prSet>
      <dgm:spPr/>
    </dgm:pt>
    <dgm:pt modelId="{406F8105-6D84-A843-A576-74A971264734}" type="pres">
      <dgm:prSet presAssocID="{DCD145F8-83B5-2E42-A9F8-E854520EAC63}" presName="negativeSpace" presStyleCnt="0"/>
      <dgm:spPr/>
    </dgm:pt>
    <dgm:pt modelId="{6DABB729-FAEA-4D42-9064-64C0C1BA4D27}" type="pres">
      <dgm:prSet presAssocID="{DCD145F8-83B5-2E42-A9F8-E854520EAC63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3C2A5F09-1A3D-5141-9A11-539E2D43DD4F}" srcId="{DCD145F8-83B5-2E42-A9F8-E854520EAC63}" destId="{4C876D49-8477-2C4A-BB4A-12851A6EE2FE}" srcOrd="0" destOrd="0" parTransId="{4A895147-C49F-4045-B3A0-0F0E96D01822}" sibTransId="{2AFE65BC-047D-4747-BA3A-620FE859BAB7}"/>
    <dgm:cxn modelId="{A3E4DC30-0924-B94D-8F89-40E05F3E662F}" type="presOf" srcId="{22F80CB3-9173-2548-B161-4E16CD387926}" destId="{6DABB729-FAEA-4D42-9064-64C0C1BA4D27}" srcOrd="0" destOrd="1" presId="urn:microsoft.com/office/officeart/2005/8/layout/list1"/>
    <dgm:cxn modelId="{A9DC873E-5D79-9D4C-B971-C1EE4E0DD92C}" type="presOf" srcId="{EB77E1EA-87F7-BF48-B76A-6165B2DE4E2D}" destId="{31962772-51CB-6A40-B816-9D224BEAEA79}" srcOrd="0" destOrd="0" presId="urn:microsoft.com/office/officeart/2005/8/layout/list1"/>
    <dgm:cxn modelId="{C5424E64-20F9-FB47-9D8F-04C1243230E1}" srcId="{DCD145F8-83B5-2E42-A9F8-E854520EAC63}" destId="{CA2FCDA9-35D5-ED47-ADC6-F0992EA0D9FC}" srcOrd="3" destOrd="0" parTransId="{062AB766-5965-A040-AF71-E9F77315A035}" sibTransId="{42EE109C-99A4-BB43-8E32-627383E4AAF6}"/>
    <dgm:cxn modelId="{5D15536F-5902-2F44-872B-1F5CB99E0BFC}" type="presOf" srcId="{DCD145F8-83B5-2E42-A9F8-E854520EAC63}" destId="{83794904-62F1-3248-BF0D-6CBE7893EADB}" srcOrd="1" destOrd="0" presId="urn:microsoft.com/office/officeart/2005/8/layout/list1"/>
    <dgm:cxn modelId="{42495778-F9FB-CB46-A12C-00EA0B21E491}" srcId="{DCD145F8-83B5-2E42-A9F8-E854520EAC63}" destId="{47690C75-3716-A241-A311-4612C26AC664}" srcOrd="4" destOrd="0" parTransId="{D23161CC-D3C3-CD47-B1A1-A1A172F98306}" sibTransId="{C5E525BB-5371-6A4F-A564-91D787A81443}"/>
    <dgm:cxn modelId="{D632C696-4A56-1D47-90EC-2FFCE52D97E8}" type="presOf" srcId="{47690C75-3716-A241-A311-4612C26AC664}" destId="{6DABB729-FAEA-4D42-9064-64C0C1BA4D27}" srcOrd="0" destOrd="4" presId="urn:microsoft.com/office/officeart/2005/8/layout/list1"/>
    <dgm:cxn modelId="{EDC4EE99-5D73-6D4B-9849-28513D184F65}" type="presOf" srcId="{C0ED2A2F-69EF-FD4D-8999-D9EBBBB68B3B}" destId="{6DABB729-FAEA-4D42-9064-64C0C1BA4D27}" srcOrd="0" destOrd="2" presId="urn:microsoft.com/office/officeart/2005/8/layout/list1"/>
    <dgm:cxn modelId="{12BF4DAF-E24E-3D41-B200-057F7C93E059}" type="presOf" srcId="{CA2FCDA9-35D5-ED47-ADC6-F0992EA0D9FC}" destId="{6DABB729-FAEA-4D42-9064-64C0C1BA4D27}" srcOrd="0" destOrd="3" presId="urn:microsoft.com/office/officeart/2005/8/layout/list1"/>
    <dgm:cxn modelId="{45A8A8C0-9AF3-E542-B6EB-F3CB52F3953A}" srcId="{DCD145F8-83B5-2E42-A9F8-E854520EAC63}" destId="{22F80CB3-9173-2548-B161-4E16CD387926}" srcOrd="1" destOrd="0" parTransId="{CC55D367-E5DD-1C41-88C0-715C4D5F5776}" sibTransId="{BFCEF71D-0588-244D-ABFC-AA372BCD87E0}"/>
    <dgm:cxn modelId="{0914CDE4-D52B-4C44-999A-7C4E4113B9DC}" srcId="{EB77E1EA-87F7-BF48-B76A-6165B2DE4E2D}" destId="{DCD145F8-83B5-2E42-A9F8-E854520EAC63}" srcOrd="0" destOrd="0" parTransId="{740764E2-5B3C-9D40-BA44-038C3CF19D35}" sibTransId="{4517C349-6294-7B48-8278-ED5FD9B8FC61}"/>
    <dgm:cxn modelId="{A15C3EEC-00F4-DA4B-96C7-D8DBDA6F1DAF}" srcId="{DCD145F8-83B5-2E42-A9F8-E854520EAC63}" destId="{C0ED2A2F-69EF-FD4D-8999-D9EBBBB68B3B}" srcOrd="2" destOrd="0" parTransId="{6D14272C-A272-124C-B272-0B93C3FBE164}" sibTransId="{B9488A49-8E20-634B-BB37-1BE399AA9313}"/>
    <dgm:cxn modelId="{2DC3D7FC-E2E2-D54A-91BA-6B559E516F83}" type="presOf" srcId="{4C876D49-8477-2C4A-BB4A-12851A6EE2FE}" destId="{6DABB729-FAEA-4D42-9064-64C0C1BA4D27}" srcOrd="0" destOrd="0" presId="urn:microsoft.com/office/officeart/2005/8/layout/list1"/>
    <dgm:cxn modelId="{C99F7CFF-C908-1D4C-AD14-3B490F8B1C15}" type="presOf" srcId="{DCD145F8-83B5-2E42-A9F8-E854520EAC63}" destId="{674079A8-1F41-B548-897C-6270953BC33C}" srcOrd="0" destOrd="0" presId="urn:microsoft.com/office/officeart/2005/8/layout/list1"/>
    <dgm:cxn modelId="{F3AC6D7E-F906-F84E-8835-5F8D20A37793}" type="presParOf" srcId="{31962772-51CB-6A40-B816-9D224BEAEA79}" destId="{1EFAECEF-C095-964B-B308-F82287B1DBD9}" srcOrd="0" destOrd="0" presId="urn:microsoft.com/office/officeart/2005/8/layout/list1"/>
    <dgm:cxn modelId="{BE114CB0-ADCE-534B-B725-0D77722E91BD}" type="presParOf" srcId="{1EFAECEF-C095-964B-B308-F82287B1DBD9}" destId="{674079A8-1F41-B548-897C-6270953BC33C}" srcOrd="0" destOrd="0" presId="urn:microsoft.com/office/officeart/2005/8/layout/list1"/>
    <dgm:cxn modelId="{9657D2CC-5D82-7144-B917-F31713D71133}" type="presParOf" srcId="{1EFAECEF-C095-964B-B308-F82287B1DBD9}" destId="{83794904-62F1-3248-BF0D-6CBE7893EADB}" srcOrd="1" destOrd="0" presId="urn:microsoft.com/office/officeart/2005/8/layout/list1"/>
    <dgm:cxn modelId="{BF03E4DA-796B-9A46-826F-508884222740}" type="presParOf" srcId="{31962772-51CB-6A40-B816-9D224BEAEA79}" destId="{406F8105-6D84-A843-A576-74A971264734}" srcOrd="1" destOrd="0" presId="urn:microsoft.com/office/officeart/2005/8/layout/list1"/>
    <dgm:cxn modelId="{61FD82B3-6BAA-144E-A839-5490A1B72CC7}" type="presParOf" srcId="{31962772-51CB-6A40-B816-9D224BEAEA79}" destId="{6DABB729-FAEA-4D42-9064-64C0C1BA4D27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C2DE963-3067-B94E-956B-0C8C8CF41C90}" type="doc">
      <dgm:prSet loTypeId="urn:microsoft.com/office/officeart/2005/8/layout/venn3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2CC42F-7764-F644-8C01-BFBACD099A88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1800" dirty="0"/>
            <a:t>address spaces</a:t>
          </a:r>
        </a:p>
      </dgm:t>
    </dgm:pt>
    <dgm:pt modelId="{F9CF7677-59EC-CF48-96F3-8A6BE1D984B7}" type="parTrans" cxnId="{43DF288B-9A0E-6240-B5D6-E5C03AD48AA8}">
      <dgm:prSet/>
      <dgm:spPr/>
      <dgm:t>
        <a:bodyPr/>
        <a:lstStyle/>
        <a:p>
          <a:endParaRPr lang="en-US"/>
        </a:p>
      </dgm:t>
    </dgm:pt>
    <dgm:pt modelId="{C9145C9C-3E41-394E-801D-48917F873A9F}" type="sibTrans" cxnId="{43DF288B-9A0E-6240-B5D6-E5C03AD48AA8}">
      <dgm:prSet/>
      <dgm:spPr/>
      <dgm:t>
        <a:bodyPr/>
        <a:lstStyle/>
        <a:p>
          <a:endParaRPr lang="en-US"/>
        </a:p>
      </dgm:t>
    </dgm:pt>
    <dgm:pt modelId="{9D4C506F-618F-3A4E-97CF-426D8D09AC24}">
      <dgm:prSet custT="1"/>
      <dgm:spPr>
        <a:solidFill>
          <a:schemeClr val="accent2"/>
        </a:solidFill>
      </dgm:spPr>
      <dgm:t>
        <a:bodyPr/>
        <a:lstStyle/>
        <a:p>
          <a:r>
            <a:rPr lang="en-US" sz="1800" dirty="0"/>
            <a:t>interprocess communication (IPC)</a:t>
          </a:r>
        </a:p>
      </dgm:t>
    </dgm:pt>
    <dgm:pt modelId="{72FBBC00-958B-EA4A-9C1C-A4F4F5F65295}" type="parTrans" cxnId="{43243DCE-9440-9648-9233-E0496E070E70}">
      <dgm:prSet/>
      <dgm:spPr/>
      <dgm:t>
        <a:bodyPr/>
        <a:lstStyle/>
        <a:p>
          <a:endParaRPr lang="en-US"/>
        </a:p>
      </dgm:t>
    </dgm:pt>
    <dgm:pt modelId="{0B777CBA-95B5-4544-BA58-C63CBAA981BB}" type="sibTrans" cxnId="{43243DCE-9440-9648-9233-E0496E070E70}">
      <dgm:prSet/>
      <dgm:spPr/>
      <dgm:t>
        <a:bodyPr/>
        <a:lstStyle/>
        <a:p>
          <a:endParaRPr lang="en-US"/>
        </a:p>
      </dgm:t>
    </dgm:pt>
    <dgm:pt modelId="{508EE5EC-40ED-E145-9EF6-0434DD3EDAFF}">
      <dgm:prSet custT="1"/>
      <dgm:spPr>
        <a:solidFill>
          <a:schemeClr val="bg1"/>
        </a:solidFill>
      </dgm:spPr>
      <dgm:t>
        <a:bodyPr/>
        <a:lstStyle/>
        <a:p>
          <a:r>
            <a:rPr lang="en-US" sz="1800" dirty="0"/>
            <a:t>basic scheduling</a:t>
          </a:r>
        </a:p>
      </dgm:t>
    </dgm:pt>
    <dgm:pt modelId="{094DBDBD-7912-594A-8ED0-93ECB756BB26}" type="parTrans" cxnId="{42856B09-5D76-A545-856B-DE1AFF0CCB89}">
      <dgm:prSet/>
      <dgm:spPr/>
      <dgm:t>
        <a:bodyPr/>
        <a:lstStyle/>
        <a:p>
          <a:endParaRPr lang="en-US"/>
        </a:p>
      </dgm:t>
    </dgm:pt>
    <dgm:pt modelId="{D39A62B2-182E-DD4D-9910-3DAA29162281}" type="sibTrans" cxnId="{42856B09-5D76-A545-856B-DE1AFF0CCB89}">
      <dgm:prSet/>
      <dgm:spPr/>
      <dgm:t>
        <a:bodyPr/>
        <a:lstStyle/>
        <a:p>
          <a:endParaRPr lang="en-US"/>
        </a:p>
      </dgm:t>
    </dgm:pt>
    <dgm:pt modelId="{5144ED24-3012-F34B-8D7E-B9FD668B09F0}" type="pres">
      <dgm:prSet presAssocID="{2C2DE963-3067-B94E-956B-0C8C8CF41C90}" presName="Name0" presStyleCnt="0">
        <dgm:presLayoutVars>
          <dgm:dir/>
          <dgm:resizeHandles val="exact"/>
        </dgm:presLayoutVars>
      </dgm:prSet>
      <dgm:spPr/>
    </dgm:pt>
    <dgm:pt modelId="{458BA974-D1D0-7C45-8BAD-1585AF825221}" type="pres">
      <dgm:prSet presAssocID="{362CC42F-7764-F644-8C01-BFBACD099A88}" presName="Name5" presStyleLbl="vennNode1" presStyleIdx="0" presStyleCnt="3" custScaleX="135924">
        <dgm:presLayoutVars>
          <dgm:bulletEnabled val="1"/>
        </dgm:presLayoutVars>
      </dgm:prSet>
      <dgm:spPr/>
    </dgm:pt>
    <dgm:pt modelId="{0AD5A3F3-2527-D74C-BF11-80E10A5069E2}" type="pres">
      <dgm:prSet presAssocID="{C9145C9C-3E41-394E-801D-48917F873A9F}" presName="space" presStyleCnt="0"/>
      <dgm:spPr/>
    </dgm:pt>
    <dgm:pt modelId="{0C1E7BE6-80C6-3C42-B6EA-D548FFF8D7E8}" type="pres">
      <dgm:prSet presAssocID="{9D4C506F-618F-3A4E-97CF-426D8D09AC24}" presName="Name5" presStyleLbl="vennNode1" presStyleIdx="1" presStyleCnt="3" custScaleX="175004">
        <dgm:presLayoutVars>
          <dgm:bulletEnabled val="1"/>
        </dgm:presLayoutVars>
      </dgm:prSet>
      <dgm:spPr/>
    </dgm:pt>
    <dgm:pt modelId="{A020397B-F51F-E140-811B-4D1B2347ECAF}" type="pres">
      <dgm:prSet presAssocID="{0B777CBA-95B5-4544-BA58-C63CBAA981BB}" presName="space" presStyleCnt="0"/>
      <dgm:spPr/>
    </dgm:pt>
    <dgm:pt modelId="{3D639D55-9910-DA41-B3AE-143CA9255248}" type="pres">
      <dgm:prSet presAssocID="{508EE5EC-40ED-E145-9EF6-0434DD3EDAFF}" presName="Name5" presStyleLbl="vennNode1" presStyleIdx="2" presStyleCnt="3" custScaleX="135924">
        <dgm:presLayoutVars>
          <dgm:bulletEnabled val="1"/>
        </dgm:presLayoutVars>
      </dgm:prSet>
      <dgm:spPr/>
    </dgm:pt>
  </dgm:ptLst>
  <dgm:cxnLst>
    <dgm:cxn modelId="{42856B09-5D76-A545-856B-DE1AFF0CCB89}" srcId="{2C2DE963-3067-B94E-956B-0C8C8CF41C90}" destId="{508EE5EC-40ED-E145-9EF6-0434DD3EDAFF}" srcOrd="2" destOrd="0" parTransId="{094DBDBD-7912-594A-8ED0-93ECB756BB26}" sibTransId="{D39A62B2-182E-DD4D-9910-3DAA29162281}"/>
    <dgm:cxn modelId="{11798F6A-37ED-5F41-96D5-31B5ABEF2B6E}" type="presOf" srcId="{2C2DE963-3067-B94E-956B-0C8C8CF41C90}" destId="{5144ED24-3012-F34B-8D7E-B9FD668B09F0}" srcOrd="0" destOrd="0" presId="urn:microsoft.com/office/officeart/2005/8/layout/venn3"/>
    <dgm:cxn modelId="{2FDCB66D-9E1B-3A43-A8ED-04B95B086A02}" type="presOf" srcId="{508EE5EC-40ED-E145-9EF6-0434DD3EDAFF}" destId="{3D639D55-9910-DA41-B3AE-143CA9255248}" srcOrd="0" destOrd="0" presId="urn:microsoft.com/office/officeart/2005/8/layout/venn3"/>
    <dgm:cxn modelId="{43DF288B-9A0E-6240-B5D6-E5C03AD48AA8}" srcId="{2C2DE963-3067-B94E-956B-0C8C8CF41C90}" destId="{362CC42F-7764-F644-8C01-BFBACD099A88}" srcOrd="0" destOrd="0" parTransId="{F9CF7677-59EC-CF48-96F3-8A6BE1D984B7}" sibTransId="{C9145C9C-3E41-394E-801D-48917F873A9F}"/>
    <dgm:cxn modelId="{796BA697-B6B5-4A4D-A5B3-9E56FA87A1B6}" type="presOf" srcId="{362CC42F-7764-F644-8C01-BFBACD099A88}" destId="{458BA974-D1D0-7C45-8BAD-1585AF825221}" srcOrd="0" destOrd="0" presId="urn:microsoft.com/office/officeart/2005/8/layout/venn3"/>
    <dgm:cxn modelId="{43243DCE-9440-9648-9233-E0496E070E70}" srcId="{2C2DE963-3067-B94E-956B-0C8C8CF41C90}" destId="{9D4C506F-618F-3A4E-97CF-426D8D09AC24}" srcOrd="1" destOrd="0" parTransId="{72FBBC00-958B-EA4A-9C1C-A4F4F5F65295}" sibTransId="{0B777CBA-95B5-4544-BA58-C63CBAA981BB}"/>
    <dgm:cxn modelId="{413208DC-7380-2246-A617-51F91F4522FF}" type="presOf" srcId="{9D4C506F-618F-3A4E-97CF-426D8D09AC24}" destId="{0C1E7BE6-80C6-3C42-B6EA-D548FFF8D7E8}" srcOrd="0" destOrd="0" presId="urn:microsoft.com/office/officeart/2005/8/layout/venn3"/>
    <dgm:cxn modelId="{67598948-2BB5-3D44-8251-258F52C59A51}" type="presParOf" srcId="{5144ED24-3012-F34B-8D7E-B9FD668B09F0}" destId="{458BA974-D1D0-7C45-8BAD-1585AF825221}" srcOrd="0" destOrd="0" presId="urn:microsoft.com/office/officeart/2005/8/layout/venn3"/>
    <dgm:cxn modelId="{E788365A-023D-3547-8F43-8D2B9511ED75}" type="presParOf" srcId="{5144ED24-3012-F34B-8D7E-B9FD668B09F0}" destId="{0AD5A3F3-2527-D74C-BF11-80E10A5069E2}" srcOrd="1" destOrd="0" presId="urn:microsoft.com/office/officeart/2005/8/layout/venn3"/>
    <dgm:cxn modelId="{759DC6CD-3EDF-A44C-A3A6-6774678E5937}" type="presParOf" srcId="{5144ED24-3012-F34B-8D7E-B9FD668B09F0}" destId="{0C1E7BE6-80C6-3C42-B6EA-D548FFF8D7E8}" srcOrd="2" destOrd="0" presId="urn:microsoft.com/office/officeart/2005/8/layout/venn3"/>
    <dgm:cxn modelId="{CAE3D086-7813-5340-A589-C2968F37A629}" type="presParOf" srcId="{5144ED24-3012-F34B-8D7E-B9FD668B09F0}" destId="{A020397B-F51F-E140-811B-4D1B2347ECAF}" srcOrd="3" destOrd="0" presId="urn:microsoft.com/office/officeart/2005/8/layout/venn3"/>
    <dgm:cxn modelId="{54D27D7F-9097-1544-AB52-5098265AD710}" type="presParOf" srcId="{5144ED24-3012-F34B-8D7E-B9FD668B09F0}" destId="{3D639D55-9910-DA41-B3AE-143CA9255248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3D82D6B-86E2-F94E-A342-E4FD0701C9C8}" type="doc">
      <dgm:prSet loTypeId="urn:microsoft.com/office/officeart/2005/8/layout/venn3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887FBB-63CF-B849-AD14-F2855A4D3AA3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1800" dirty="0"/>
            <a:t>simplifies implementation</a:t>
          </a:r>
        </a:p>
      </dgm:t>
    </dgm:pt>
    <dgm:pt modelId="{30F287CE-644F-D542-B7B2-9C8D4075B5E3}" type="parTrans" cxnId="{AA355B9B-9B2A-A14B-92D8-5CA435EFE77C}">
      <dgm:prSet/>
      <dgm:spPr/>
      <dgm:t>
        <a:bodyPr/>
        <a:lstStyle/>
        <a:p>
          <a:endParaRPr lang="en-US"/>
        </a:p>
      </dgm:t>
    </dgm:pt>
    <dgm:pt modelId="{CF5F2B01-1290-0241-A083-7529D13E0B29}" type="sibTrans" cxnId="{AA355B9B-9B2A-A14B-92D8-5CA435EFE77C}">
      <dgm:prSet/>
      <dgm:spPr/>
      <dgm:t>
        <a:bodyPr/>
        <a:lstStyle/>
        <a:p>
          <a:endParaRPr lang="en-US"/>
        </a:p>
      </dgm:t>
    </dgm:pt>
    <dgm:pt modelId="{241F9BB7-8158-FB46-8B5B-09FDED8494A7}">
      <dgm:prSet custT="1"/>
      <dgm:spPr>
        <a:solidFill>
          <a:srgbClr val="CC66CC"/>
        </a:solidFill>
      </dgm:spPr>
      <dgm:t>
        <a:bodyPr/>
        <a:lstStyle/>
        <a:p>
          <a:r>
            <a:rPr lang="en-US" sz="1800" dirty="0"/>
            <a:t>provides flexibility</a:t>
          </a:r>
        </a:p>
      </dgm:t>
    </dgm:pt>
    <dgm:pt modelId="{B8BEBE66-9810-6141-A57B-7DAA3967DE5D}" type="parTrans" cxnId="{5D2C2339-4820-D94A-99FE-4D654CF15B0D}">
      <dgm:prSet/>
      <dgm:spPr/>
      <dgm:t>
        <a:bodyPr/>
        <a:lstStyle/>
        <a:p>
          <a:endParaRPr lang="en-US"/>
        </a:p>
      </dgm:t>
    </dgm:pt>
    <dgm:pt modelId="{97FFB707-BDC0-814E-8337-BEF53A1A9CB1}" type="sibTrans" cxnId="{5D2C2339-4820-D94A-99FE-4D654CF15B0D}">
      <dgm:prSet/>
      <dgm:spPr/>
      <dgm:t>
        <a:bodyPr/>
        <a:lstStyle/>
        <a:p>
          <a:endParaRPr lang="en-US"/>
        </a:p>
      </dgm:t>
    </dgm:pt>
    <dgm:pt modelId="{FB258617-5D6C-F24C-B814-B7E4498F5627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800" dirty="0"/>
            <a:t>is well suited to a distributed environment</a:t>
          </a:r>
        </a:p>
      </dgm:t>
    </dgm:pt>
    <dgm:pt modelId="{A6648C37-814A-724C-98E9-AF4789374C97}" type="parTrans" cxnId="{85FABEFA-07EF-3041-85F4-FCC6D4B127DD}">
      <dgm:prSet/>
      <dgm:spPr/>
      <dgm:t>
        <a:bodyPr/>
        <a:lstStyle/>
        <a:p>
          <a:endParaRPr lang="en-US"/>
        </a:p>
      </dgm:t>
    </dgm:pt>
    <dgm:pt modelId="{397F509E-75D1-FF43-B6FC-B95ABAEF5DE4}" type="sibTrans" cxnId="{85FABEFA-07EF-3041-85F4-FCC6D4B127DD}">
      <dgm:prSet/>
      <dgm:spPr/>
      <dgm:t>
        <a:bodyPr/>
        <a:lstStyle/>
        <a:p>
          <a:endParaRPr lang="en-US"/>
        </a:p>
      </dgm:t>
    </dgm:pt>
    <dgm:pt modelId="{ACA9E242-03A2-DC46-B37E-488814D417B5}" type="pres">
      <dgm:prSet presAssocID="{03D82D6B-86E2-F94E-A342-E4FD0701C9C8}" presName="Name0" presStyleCnt="0">
        <dgm:presLayoutVars>
          <dgm:dir/>
          <dgm:resizeHandles val="exact"/>
        </dgm:presLayoutVars>
      </dgm:prSet>
      <dgm:spPr/>
    </dgm:pt>
    <dgm:pt modelId="{C42EC200-AA31-FF49-9439-3332FF002BCA}" type="pres">
      <dgm:prSet presAssocID="{33887FBB-63CF-B849-AD14-F2855A4D3AA3}" presName="Name5" presStyleLbl="vennNode1" presStyleIdx="0" presStyleCnt="3" custScaleX="168205">
        <dgm:presLayoutVars>
          <dgm:bulletEnabled val="1"/>
        </dgm:presLayoutVars>
      </dgm:prSet>
      <dgm:spPr/>
    </dgm:pt>
    <dgm:pt modelId="{DD953A8A-B43C-AC43-B924-4D7FACF9C095}" type="pres">
      <dgm:prSet presAssocID="{CF5F2B01-1290-0241-A083-7529D13E0B29}" presName="space" presStyleCnt="0"/>
      <dgm:spPr/>
    </dgm:pt>
    <dgm:pt modelId="{8F15053A-8F42-F340-900D-93E5ADC1CDED}" type="pres">
      <dgm:prSet presAssocID="{241F9BB7-8158-FB46-8B5B-09FDED8494A7}" presName="Name5" presStyleLbl="vennNode1" presStyleIdx="1" presStyleCnt="3" custScaleX="168205">
        <dgm:presLayoutVars>
          <dgm:bulletEnabled val="1"/>
        </dgm:presLayoutVars>
      </dgm:prSet>
      <dgm:spPr/>
    </dgm:pt>
    <dgm:pt modelId="{C7DC57B6-4CF2-6841-BB28-BEFF4772681A}" type="pres">
      <dgm:prSet presAssocID="{97FFB707-BDC0-814E-8337-BEF53A1A9CB1}" presName="space" presStyleCnt="0"/>
      <dgm:spPr/>
    </dgm:pt>
    <dgm:pt modelId="{F7CF12E1-CFEB-A84D-AE77-A9FCC92CF154}" type="pres">
      <dgm:prSet presAssocID="{FB258617-5D6C-F24C-B814-B7E4498F5627}" presName="Name5" presStyleLbl="vennNode1" presStyleIdx="2" presStyleCnt="3" custScaleX="168205">
        <dgm:presLayoutVars>
          <dgm:bulletEnabled val="1"/>
        </dgm:presLayoutVars>
      </dgm:prSet>
      <dgm:spPr/>
    </dgm:pt>
  </dgm:ptLst>
  <dgm:cxnLst>
    <dgm:cxn modelId="{5D2C2339-4820-D94A-99FE-4D654CF15B0D}" srcId="{03D82D6B-86E2-F94E-A342-E4FD0701C9C8}" destId="{241F9BB7-8158-FB46-8B5B-09FDED8494A7}" srcOrd="1" destOrd="0" parTransId="{B8BEBE66-9810-6141-A57B-7DAA3967DE5D}" sibTransId="{97FFB707-BDC0-814E-8337-BEF53A1A9CB1}"/>
    <dgm:cxn modelId="{AA355B9B-9B2A-A14B-92D8-5CA435EFE77C}" srcId="{03D82D6B-86E2-F94E-A342-E4FD0701C9C8}" destId="{33887FBB-63CF-B849-AD14-F2855A4D3AA3}" srcOrd="0" destOrd="0" parTransId="{30F287CE-644F-D542-B7B2-9C8D4075B5E3}" sibTransId="{CF5F2B01-1290-0241-A083-7529D13E0B29}"/>
    <dgm:cxn modelId="{725454A6-B1C1-0F44-AEBE-9C55EBD6B809}" type="presOf" srcId="{03D82D6B-86E2-F94E-A342-E4FD0701C9C8}" destId="{ACA9E242-03A2-DC46-B37E-488814D417B5}" srcOrd="0" destOrd="0" presId="urn:microsoft.com/office/officeart/2005/8/layout/venn3"/>
    <dgm:cxn modelId="{9833C1AE-B5BE-4846-97A8-F59A87D5B0F9}" type="presOf" srcId="{FB258617-5D6C-F24C-B814-B7E4498F5627}" destId="{F7CF12E1-CFEB-A84D-AE77-A9FCC92CF154}" srcOrd="0" destOrd="0" presId="urn:microsoft.com/office/officeart/2005/8/layout/venn3"/>
    <dgm:cxn modelId="{422EC8BB-7396-2848-BE83-B6A7FD9A7CCB}" type="presOf" srcId="{241F9BB7-8158-FB46-8B5B-09FDED8494A7}" destId="{8F15053A-8F42-F340-900D-93E5ADC1CDED}" srcOrd="0" destOrd="0" presId="urn:microsoft.com/office/officeart/2005/8/layout/venn3"/>
    <dgm:cxn modelId="{7E8491DB-C924-9948-8E84-25A1F4452EF2}" type="presOf" srcId="{33887FBB-63CF-B849-AD14-F2855A4D3AA3}" destId="{C42EC200-AA31-FF49-9439-3332FF002BCA}" srcOrd="0" destOrd="0" presId="urn:microsoft.com/office/officeart/2005/8/layout/venn3"/>
    <dgm:cxn modelId="{85FABEFA-07EF-3041-85F4-FCC6D4B127DD}" srcId="{03D82D6B-86E2-F94E-A342-E4FD0701C9C8}" destId="{FB258617-5D6C-F24C-B814-B7E4498F5627}" srcOrd="2" destOrd="0" parTransId="{A6648C37-814A-724C-98E9-AF4789374C97}" sibTransId="{397F509E-75D1-FF43-B6FC-B95ABAEF5DE4}"/>
    <dgm:cxn modelId="{453B6C90-AF91-C640-AC2F-FF295EECB658}" type="presParOf" srcId="{ACA9E242-03A2-DC46-B37E-488814D417B5}" destId="{C42EC200-AA31-FF49-9439-3332FF002BCA}" srcOrd="0" destOrd="0" presId="urn:microsoft.com/office/officeart/2005/8/layout/venn3"/>
    <dgm:cxn modelId="{DE9C33F9-806C-1341-AB28-751E37CACE04}" type="presParOf" srcId="{ACA9E242-03A2-DC46-B37E-488814D417B5}" destId="{DD953A8A-B43C-AC43-B924-4D7FACF9C095}" srcOrd="1" destOrd="0" presId="urn:microsoft.com/office/officeart/2005/8/layout/venn3"/>
    <dgm:cxn modelId="{D90EA90E-9CC8-194D-9843-3EADD5AD56D9}" type="presParOf" srcId="{ACA9E242-03A2-DC46-B37E-488814D417B5}" destId="{8F15053A-8F42-F340-900D-93E5ADC1CDED}" srcOrd="2" destOrd="0" presId="urn:microsoft.com/office/officeart/2005/8/layout/venn3"/>
    <dgm:cxn modelId="{6E830A05-02B3-1E4F-BA9A-42557C8D8E1D}" type="presParOf" srcId="{ACA9E242-03A2-DC46-B37E-488814D417B5}" destId="{C7DC57B6-4CF2-6841-BB28-BEFF4772681A}" srcOrd="3" destOrd="0" presId="urn:microsoft.com/office/officeart/2005/8/layout/venn3"/>
    <dgm:cxn modelId="{0C66AAF0-184D-6A4E-B739-652CCCCBC2A5}" type="presParOf" srcId="{ACA9E242-03A2-DC46-B37E-488814D417B5}" destId="{F7CF12E1-CFEB-A84D-AE77-A9FCC92CF154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A64BEDC-1FFA-2445-A2B4-71CB4B513E0F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F62A0C-A340-5C43-80D3-C5E6794DB9D8}">
      <dgm:prSet phldrT="[Text]"/>
      <dgm:spPr/>
      <dgm:t>
        <a:bodyPr/>
        <a:lstStyle/>
        <a:p>
          <a:r>
            <a:rPr lang="en-US" dirty="0"/>
            <a:t>Thread</a:t>
          </a:r>
        </a:p>
      </dgm:t>
    </dgm:pt>
    <dgm:pt modelId="{B7DB1E6B-AAB2-5F4C-945A-752ADE459ACE}" type="parTrans" cxnId="{3E5F3F0B-27B7-064B-8764-57F118DC0BCE}">
      <dgm:prSet/>
      <dgm:spPr/>
      <dgm:t>
        <a:bodyPr/>
        <a:lstStyle/>
        <a:p>
          <a:endParaRPr lang="en-US"/>
        </a:p>
      </dgm:t>
    </dgm:pt>
    <dgm:pt modelId="{2E8EE099-98FC-A647-A84C-323D637DB960}" type="sibTrans" cxnId="{3E5F3F0B-27B7-064B-8764-57F118DC0BCE}">
      <dgm:prSet/>
      <dgm:spPr/>
      <dgm:t>
        <a:bodyPr/>
        <a:lstStyle/>
        <a:p>
          <a:endParaRPr lang="en-US"/>
        </a:p>
      </dgm:t>
    </dgm:pt>
    <dgm:pt modelId="{CB611E91-19C4-E34C-86A3-7C4779BEFBDC}">
      <dgm:prSet/>
      <dgm:spPr/>
      <dgm:t>
        <a:bodyPr/>
        <a:lstStyle/>
        <a:p>
          <a:r>
            <a:rPr lang="en-US" dirty="0"/>
            <a:t>dispatchable unit of work</a:t>
          </a:r>
        </a:p>
      </dgm:t>
    </dgm:pt>
    <dgm:pt modelId="{D9229EAD-4CAD-6B45-B772-2D7247B8ABB4}" type="parTrans" cxnId="{B518D96B-CF99-3241-B868-0DBD1C54556D}">
      <dgm:prSet/>
      <dgm:spPr/>
      <dgm:t>
        <a:bodyPr/>
        <a:lstStyle/>
        <a:p>
          <a:endParaRPr lang="en-US"/>
        </a:p>
      </dgm:t>
    </dgm:pt>
    <dgm:pt modelId="{35BFE0A6-8A94-3E4E-A7AB-884FAEF3F832}" type="sibTrans" cxnId="{B518D96B-CF99-3241-B868-0DBD1C54556D}">
      <dgm:prSet/>
      <dgm:spPr/>
      <dgm:t>
        <a:bodyPr/>
        <a:lstStyle/>
        <a:p>
          <a:endParaRPr lang="en-US"/>
        </a:p>
      </dgm:t>
    </dgm:pt>
    <dgm:pt modelId="{19A9D586-6EC6-D54B-ADBD-F6D39C0A3CB8}">
      <dgm:prSet/>
      <dgm:spPr/>
      <dgm:t>
        <a:bodyPr/>
        <a:lstStyle/>
        <a:p>
          <a:r>
            <a:rPr lang="en-US" dirty="0"/>
            <a:t>includes a processor context and its own data area to enable subroutine branching</a:t>
          </a:r>
        </a:p>
      </dgm:t>
    </dgm:pt>
    <dgm:pt modelId="{F0CAF8C1-FB79-1A40-94D9-7E826D067DCC}" type="parTrans" cxnId="{F84FAD3C-DF9C-9B47-8E13-392BA5136403}">
      <dgm:prSet/>
      <dgm:spPr/>
      <dgm:t>
        <a:bodyPr/>
        <a:lstStyle/>
        <a:p>
          <a:endParaRPr lang="en-US"/>
        </a:p>
      </dgm:t>
    </dgm:pt>
    <dgm:pt modelId="{3446EC40-F06A-3F4E-BB3D-28BC3FA83DDE}" type="sibTrans" cxnId="{F84FAD3C-DF9C-9B47-8E13-392BA5136403}">
      <dgm:prSet/>
      <dgm:spPr/>
      <dgm:t>
        <a:bodyPr/>
        <a:lstStyle/>
        <a:p>
          <a:endParaRPr lang="en-US"/>
        </a:p>
      </dgm:t>
    </dgm:pt>
    <dgm:pt modelId="{8BDF6262-EF5E-9F42-91FD-53FA25A416EA}">
      <dgm:prSet/>
      <dgm:spPr/>
      <dgm:t>
        <a:bodyPr/>
        <a:lstStyle/>
        <a:p>
          <a:r>
            <a:rPr lang="en-US" dirty="0"/>
            <a:t>executes sequentially and is interruptible</a:t>
          </a:r>
        </a:p>
      </dgm:t>
    </dgm:pt>
    <dgm:pt modelId="{BC414CA7-CEAE-9448-8244-9F129A09435B}" type="parTrans" cxnId="{2D9BC46A-A922-1B48-992D-B38154DAAC10}">
      <dgm:prSet/>
      <dgm:spPr/>
      <dgm:t>
        <a:bodyPr/>
        <a:lstStyle/>
        <a:p>
          <a:endParaRPr lang="en-US"/>
        </a:p>
      </dgm:t>
    </dgm:pt>
    <dgm:pt modelId="{0586B2B2-B4EF-0742-B455-FD8657427BE1}" type="sibTrans" cxnId="{2D9BC46A-A922-1B48-992D-B38154DAAC10}">
      <dgm:prSet/>
      <dgm:spPr/>
      <dgm:t>
        <a:bodyPr/>
        <a:lstStyle/>
        <a:p>
          <a:endParaRPr lang="en-US"/>
        </a:p>
      </dgm:t>
    </dgm:pt>
    <dgm:pt modelId="{64A01B46-ADFB-334F-BEA5-FAA0E77296A3}">
      <dgm:prSet/>
      <dgm:spPr/>
      <dgm:t>
        <a:bodyPr/>
        <a:lstStyle/>
        <a:p>
          <a:r>
            <a:rPr lang="en-US" dirty="0"/>
            <a:t>Process </a:t>
          </a:r>
        </a:p>
      </dgm:t>
    </dgm:pt>
    <dgm:pt modelId="{5E2E3C9A-1D80-7E49-96F3-756EB29887C3}" type="parTrans" cxnId="{65D46421-B6EA-354B-81E2-8D264C304CAB}">
      <dgm:prSet/>
      <dgm:spPr/>
      <dgm:t>
        <a:bodyPr/>
        <a:lstStyle/>
        <a:p>
          <a:endParaRPr lang="en-US"/>
        </a:p>
      </dgm:t>
    </dgm:pt>
    <dgm:pt modelId="{4C25808B-B632-5645-A35B-69469FC6DCE9}" type="sibTrans" cxnId="{65D46421-B6EA-354B-81E2-8D264C304CAB}">
      <dgm:prSet/>
      <dgm:spPr/>
      <dgm:t>
        <a:bodyPr/>
        <a:lstStyle/>
        <a:p>
          <a:endParaRPr lang="en-US"/>
        </a:p>
      </dgm:t>
    </dgm:pt>
    <dgm:pt modelId="{A5483425-E586-134F-9A1E-D862D3F16E27}">
      <dgm:prSet/>
      <dgm:spPr/>
      <dgm:t>
        <a:bodyPr/>
        <a:lstStyle/>
        <a:p>
          <a:r>
            <a:rPr lang="en-US" dirty="0"/>
            <a:t>a collection of one or more threads and associated system resources</a:t>
          </a:r>
        </a:p>
      </dgm:t>
    </dgm:pt>
    <dgm:pt modelId="{989FCAAA-309A-F441-919A-6561D4259AC7}" type="parTrans" cxnId="{98E5EC7F-7818-1F4C-B693-E3D64303119C}">
      <dgm:prSet/>
      <dgm:spPr/>
      <dgm:t>
        <a:bodyPr/>
        <a:lstStyle/>
        <a:p>
          <a:endParaRPr lang="en-US"/>
        </a:p>
      </dgm:t>
    </dgm:pt>
    <dgm:pt modelId="{6726D3AC-BE0D-F143-9BF7-89B7DF712C32}" type="sibTrans" cxnId="{98E5EC7F-7818-1F4C-B693-E3D64303119C}">
      <dgm:prSet/>
      <dgm:spPr/>
      <dgm:t>
        <a:bodyPr/>
        <a:lstStyle/>
        <a:p>
          <a:endParaRPr lang="en-US"/>
        </a:p>
      </dgm:t>
    </dgm:pt>
    <dgm:pt modelId="{C9348E03-F0DE-334C-A511-B057467648D2}">
      <dgm:prSet/>
      <dgm:spPr/>
      <dgm:t>
        <a:bodyPr/>
        <a:lstStyle/>
        <a:p>
          <a:r>
            <a:rPr lang="en-US" dirty="0"/>
            <a:t>programmer has greater control over the modularity of the application and the timing of application related events</a:t>
          </a:r>
        </a:p>
      </dgm:t>
    </dgm:pt>
    <dgm:pt modelId="{FC311450-F9D4-734A-B19F-2E67CC2F6459}" type="parTrans" cxnId="{BEF7AABD-E549-354D-B8AB-400758B20A0F}">
      <dgm:prSet/>
      <dgm:spPr/>
      <dgm:t>
        <a:bodyPr/>
        <a:lstStyle/>
        <a:p>
          <a:endParaRPr lang="en-US"/>
        </a:p>
      </dgm:t>
    </dgm:pt>
    <dgm:pt modelId="{D453CDF1-D479-E247-9DDE-EBEE978ED664}" type="sibTrans" cxnId="{BEF7AABD-E549-354D-B8AB-400758B20A0F}">
      <dgm:prSet/>
      <dgm:spPr/>
      <dgm:t>
        <a:bodyPr/>
        <a:lstStyle/>
        <a:p>
          <a:endParaRPr lang="en-US"/>
        </a:p>
      </dgm:t>
    </dgm:pt>
    <dgm:pt modelId="{4118B874-B9DF-4340-B503-7A62112AD9AB}" type="pres">
      <dgm:prSet presAssocID="{5A64BEDC-1FFA-2445-A2B4-71CB4B513E0F}" presName="linear" presStyleCnt="0">
        <dgm:presLayoutVars>
          <dgm:animLvl val="lvl"/>
          <dgm:resizeHandles val="exact"/>
        </dgm:presLayoutVars>
      </dgm:prSet>
      <dgm:spPr/>
    </dgm:pt>
    <dgm:pt modelId="{26D4C4FB-FEAD-ED48-A0AE-2A84F6D6F3C5}" type="pres">
      <dgm:prSet presAssocID="{70F62A0C-A340-5C43-80D3-C5E6794DB9D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4FD0212-1D78-CE47-83E2-150D9E986556}" type="pres">
      <dgm:prSet presAssocID="{70F62A0C-A340-5C43-80D3-C5E6794DB9D8}" presName="childText" presStyleLbl="revTx" presStyleIdx="0" presStyleCnt="2">
        <dgm:presLayoutVars>
          <dgm:bulletEnabled val="1"/>
        </dgm:presLayoutVars>
      </dgm:prSet>
      <dgm:spPr/>
    </dgm:pt>
    <dgm:pt modelId="{A7FA07F0-CADB-7B40-BA4A-D97041E1B80A}" type="pres">
      <dgm:prSet presAssocID="{64A01B46-ADFB-334F-BEA5-FAA0E77296A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64D31BB-83A3-C745-980D-1D6C1545B46C}" type="pres">
      <dgm:prSet presAssocID="{64A01B46-ADFB-334F-BEA5-FAA0E77296A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E5F3F0B-27B7-064B-8764-57F118DC0BCE}" srcId="{5A64BEDC-1FFA-2445-A2B4-71CB4B513E0F}" destId="{70F62A0C-A340-5C43-80D3-C5E6794DB9D8}" srcOrd="0" destOrd="0" parTransId="{B7DB1E6B-AAB2-5F4C-945A-752ADE459ACE}" sibTransId="{2E8EE099-98FC-A647-A84C-323D637DB960}"/>
    <dgm:cxn modelId="{F2641421-533A-3B4E-93F6-1AE43C89D812}" type="presOf" srcId="{CB611E91-19C4-E34C-86A3-7C4779BEFBDC}" destId="{B4FD0212-1D78-CE47-83E2-150D9E986556}" srcOrd="0" destOrd="0" presId="urn:microsoft.com/office/officeart/2005/8/layout/vList2"/>
    <dgm:cxn modelId="{65D46421-B6EA-354B-81E2-8D264C304CAB}" srcId="{5A64BEDC-1FFA-2445-A2B4-71CB4B513E0F}" destId="{64A01B46-ADFB-334F-BEA5-FAA0E77296A3}" srcOrd="1" destOrd="0" parTransId="{5E2E3C9A-1D80-7E49-96F3-756EB29887C3}" sibTransId="{4C25808B-B632-5645-A35B-69469FC6DCE9}"/>
    <dgm:cxn modelId="{342AA93A-2F42-0743-8870-8B524BD4A0AF}" type="presOf" srcId="{70F62A0C-A340-5C43-80D3-C5E6794DB9D8}" destId="{26D4C4FB-FEAD-ED48-A0AE-2A84F6D6F3C5}" srcOrd="0" destOrd="0" presId="urn:microsoft.com/office/officeart/2005/8/layout/vList2"/>
    <dgm:cxn modelId="{F84FAD3C-DF9C-9B47-8E13-392BA5136403}" srcId="{70F62A0C-A340-5C43-80D3-C5E6794DB9D8}" destId="{19A9D586-6EC6-D54B-ADBD-F6D39C0A3CB8}" srcOrd="1" destOrd="0" parTransId="{F0CAF8C1-FB79-1A40-94D9-7E826D067DCC}" sibTransId="{3446EC40-F06A-3F4E-BB3D-28BC3FA83DDE}"/>
    <dgm:cxn modelId="{E2364F3E-2A20-C84E-B06C-2101EED5CD08}" type="presOf" srcId="{8BDF6262-EF5E-9F42-91FD-53FA25A416EA}" destId="{B4FD0212-1D78-CE47-83E2-150D9E986556}" srcOrd="0" destOrd="2" presId="urn:microsoft.com/office/officeart/2005/8/layout/vList2"/>
    <dgm:cxn modelId="{75615D66-37BB-DF4A-B770-69C7C3479CB7}" type="presOf" srcId="{A5483425-E586-134F-9A1E-D862D3F16E27}" destId="{364D31BB-83A3-C745-980D-1D6C1545B46C}" srcOrd="0" destOrd="0" presId="urn:microsoft.com/office/officeart/2005/8/layout/vList2"/>
    <dgm:cxn modelId="{2D9BC46A-A922-1B48-992D-B38154DAAC10}" srcId="{70F62A0C-A340-5C43-80D3-C5E6794DB9D8}" destId="{8BDF6262-EF5E-9F42-91FD-53FA25A416EA}" srcOrd="2" destOrd="0" parTransId="{BC414CA7-CEAE-9448-8244-9F129A09435B}" sibTransId="{0586B2B2-B4EF-0742-B455-FD8657427BE1}"/>
    <dgm:cxn modelId="{B518D96B-CF99-3241-B868-0DBD1C54556D}" srcId="{70F62A0C-A340-5C43-80D3-C5E6794DB9D8}" destId="{CB611E91-19C4-E34C-86A3-7C4779BEFBDC}" srcOrd="0" destOrd="0" parTransId="{D9229EAD-4CAD-6B45-B772-2D7247B8ABB4}" sibTransId="{35BFE0A6-8A94-3E4E-A7AB-884FAEF3F832}"/>
    <dgm:cxn modelId="{98E5EC7F-7818-1F4C-B693-E3D64303119C}" srcId="{64A01B46-ADFB-334F-BEA5-FAA0E77296A3}" destId="{A5483425-E586-134F-9A1E-D862D3F16E27}" srcOrd="0" destOrd="0" parTransId="{989FCAAA-309A-F441-919A-6561D4259AC7}" sibTransId="{6726D3AC-BE0D-F143-9BF7-89B7DF712C32}"/>
    <dgm:cxn modelId="{0D6B298E-B717-DD48-8730-732858141AC9}" type="presOf" srcId="{19A9D586-6EC6-D54B-ADBD-F6D39C0A3CB8}" destId="{B4FD0212-1D78-CE47-83E2-150D9E986556}" srcOrd="0" destOrd="1" presId="urn:microsoft.com/office/officeart/2005/8/layout/vList2"/>
    <dgm:cxn modelId="{BEF7AABD-E549-354D-B8AB-400758B20A0F}" srcId="{64A01B46-ADFB-334F-BEA5-FAA0E77296A3}" destId="{C9348E03-F0DE-334C-A511-B057467648D2}" srcOrd="1" destOrd="0" parTransId="{FC311450-F9D4-734A-B19F-2E67CC2F6459}" sibTransId="{D453CDF1-D479-E247-9DDE-EBEE978ED664}"/>
    <dgm:cxn modelId="{B8B1ADC4-44B9-9E48-9D12-81CD71732C13}" type="presOf" srcId="{64A01B46-ADFB-334F-BEA5-FAA0E77296A3}" destId="{A7FA07F0-CADB-7B40-BA4A-D97041E1B80A}" srcOrd="0" destOrd="0" presId="urn:microsoft.com/office/officeart/2005/8/layout/vList2"/>
    <dgm:cxn modelId="{5D8499E8-35A6-BC42-AAA4-2BC120BE9E2D}" type="presOf" srcId="{5A64BEDC-1FFA-2445-A2B4-71CB4B513E0F}" destId="{4118B874-B9DF-4340-B503-7A62112AD9AB}" srcOrd="0" destOrd="0" presId="urn:microsoft.com/office/officeart/2005/8/layout/vList2"/>
    <dgm:cxn modelId="{A6367FF1-3CBE-2C40-ACA8-92DF8D8DD6C2}" type="presOf" srcId="{C9348E03-F0DE-334C-A511-B057467648D2}" destId="{364D31BB-83A3-C745-980D-1D6C1545B46C}" srcOrd="0" destOrd="1" presId="urn:microsoft.com/office/officeart/2005/8/layout/vList2"/>
    <dgm:cxn modelId="{D34DBD31-7E29-6A45-B822-035D5E3E087B}" type="presParOf" srcId="{4118B874-B9DF-4340-B503-7A62112AD9AB}" destId="{26D4C4FB-FEAD-ED48-A0AE-2A84F6D6F3C5}" srcOrd="0" destOrd="0" presId="urn:microsoft.com/office/officeart/2005/8/layout/vList2"/>
    <dgm:cxn modelId="{12EAA771-DB8F-BE46-A242-48B76F1DC390}" type="presParOf" srcId="{4118B874-B9DF-4340-B503-7A62112AD9AB}" destId="{B4FD0212-1D78-CE47-83E2-150D9E986556}" srcOrd="1" destOrd="0" presId="urn:microsoft.com/office/officeart/2005/8/layout/vList2"/>
    <dgm:cxn modelId="{BF281ADD-0D00-0C41-8424-F1FD952CA7EF}" type="presParOf" srcId="{4118B874-B9DF-4340-B503-7A62112AD9AB}" destId="{A7FA07F0-CADB-7B40-BA4A-D97041E1B80A}" srcOrd="2" destOrd="0" presId="urn:microsoft.com/office/officeart/2005/8/layout/vList2"/>
    <dgm:cxn modelId="{884DC73B-9391-F244-ABF0-1C8852A247EE}" type="presParOf" srcId="{4118B874-B9DF-4340-B503-7A62112AD9AB}" destId="{364D31BB-83A3-C745-980D-1D6C1545B46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B66C26E-7658-3F4D-87B9-56DEA3DA1277}" type="doc">
      <dgm:prSet loTypeId="urn:microsoft.com/office/officeart/2005/8/layout/lProcess3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C10F6C-9BD7-944B-8325-8B0D9B8EC984}">
      <dgm:prSet/>
      <dgm:spPr/>
      <dgm:t>
        <a:bodyPr/>
        <a:lstStyle/>
        <a:p>
          <a:pPr rtl="0"/>
          <a:r>
            <a:rPr lang="en-US" b="1" dirty="0">
              <a:solidFill>
                <a:schemeClr val="bg1"/>
              </a:solidFill>
            </a:rPr>
            <a:t>Performance</a:t>
          </a:r>
          <a:endParaRPr lang="en-US" dirty="0">
            <a:solidFill>
              <a:schemeClr val="bg1"/>
            </a:solidFill>
          </a:endParaRPr>
        </a:p>
      </dgm:t>
    </dgm:pt>
    <dgm:pt modelId="{BF9FA86F-A34A-0D4F-BE03-5F0EFD3E18A5}" type="parTrans" cxnId="{A7639771-A054-A640-A2E0-393A86F514AE}">
      <dgm:prSet/>
      <dgm:spPr/>
      <dgm:t>
        <a:bodyPr/>
        <a:lstStyle/>
        <a:p>
          <a:endParaRPr lang="en-US"/>
        </a:p>
      </dgm:t>
    </dgm:pt>
    <dgm:pt modelId="{BD02FB20-CCBB-1843-B7AA-66A7500902F0}" type="sibTrans" cxnId="{A7639771-A054-A640-A2E0-393A86F514AE}">
      <dgm:prSet/>
      <dgm:spPr/>
      <dgm:t>
        <a:bodyPr/>
        <a:lstStyle/>
        <a:p>
          <a:endParaRPr lang="en-US"/>
        </a:p>
      </dgm:t>
    </dgm:pt>
    <dgm:pt modelId="{34014611-702B-E14A-AB3C-E6EE5CD85021}">
      <dgm:prSet custT="1"/>
      <dgm:spPr>
        <a:solidFill>
          <a:schemeClr val="accent6"/>
        </a:solidFill>
      </dgm:spPr>
      <dgm:t>
        <a:bodyPr/>
        <a:lstStyle/>
        <a:p>
          <a:pPr rtl="0"/>
          <a:r>
            <a:rPr lang="en-US" sz="1800" dirty="0">
              <a:solidFill>
                <a:schemeClr val="bg1"/>
              </a:solidFill>
            </a:rPr>
            <a:t>more than one process can be running simultaneously, each on a different processor</a:t>
          </a:r>
        </a:p>
      </dgm:t>
    </dgm:pt>
    <dgm:pt modelId="{81FD828F-CBAF-1A45-8F22-952BE85B029D}" type="parTrans" cxnId="{FA642E8C-E56B-6748-875A-AC2D82D3BF2F}">
      <dgm:prSet/>
      <dgm:spPr/>
      <dgm:t>
        <a:bodyPr/>
        <a:lstStyle/>
        <a:p>
          <a:endParaRPr lang="en-US"/>
        </a:p>
      </dgm:t>
    </dgm:pt>
    <dgm:pt modelId="{D9A4A5BB-6255-0048-9912-929FB0D76AF4}" type="sibTrans" cxnId="{FA642E8C-E56B-6748-875A-AC2D82D3BF2F}">
      <dgm:prSet/>
      <dgm:spPr/>
      <dgm:t>
        <a:bodyPr/>
        <a:lstStyle/>
        <a:p>
          <a:endParaRPr lang="en-US"/>
        </a:p>
      </dgm:t>
    </dgm:pt>
    <dgm:pt modelId="{DA435AE3-263E-064E-A7A6-A283FC2FF7B8}">
      <dgm:prSet/>
      <dgm:spPr/>
      <dgm:t>
        <a:bodyPr/>
        <a:lstStyle/>
        <a:p>
          <a:pPr rtl="0"/>
          <a:r>
            <a:rPr lang="en-US" b="1" dirty="0">
              <a:solidFill>
                <a:schemeClr val="bg1"/>
              </a:solidFill>
            </a:rPr>
            <a:t>Availability</a:t>
          </a:r>
          <a:endParaRPr lang="en-US" dirty="0">
            <a:solidFill>
              <a:schemeClr val="bg1"/>
            </a:solidFill>
          </a:endParaRPr>
        </a:p>
      </dgm:t>
    </dgm:pt>
    <dgm:pt modelId="{4CDC0589-0E9D-0D4C-A048-F037C4B96473}" type="parTrans" cxnId="{A530EFD6-B6E4-E14A-99E1-DCE46A12C659}">
      <dgm:prSet/>
      <dgm:spPr/>
      <dgm:t>
        <a:bodyPr/>
        <a:lstStyle/>
        <a:p>
          <a:endParaRPr lang="en-US"/>
        </a:p>
      </dgm:t>
    </dgm:pt>
    <dgm:pt modelId="{5E31FA71-5796-6D4F-87AA-8E1C07915CD0}" type="sibTrans" cxnId="{A530EFD6-B6E4-E14A-99E1-DCE46A12C659}">
      <dgm:prSet/>
      <dgm:spPr/>
      <dgm:t>
        <a:bodyPr/>
        <a:lstStyle/>
        <a:p>
          <a:endParaRPr lang="en-US"/>
        </a:p>
      </dgm:t>
    </dgm:pt>
    <dgm:pt modelId="{B6A6355D-3B1A-6A47-A3F9-BDF6C7EE5077}">
      <dgm:prSet custT="1"/>
      <dgm:spPr>
        <a:solidFill>
          <a:schemeClr val="accent6"/>
        </a:solidFill>
      </dgm:spPr>
      <dgm:t>
        <a:bodyPr/>
        <a:lstStyle/>
        <a:p>
          <a:pPr rtl="0"/>
          <a:r>
            <a:rPr lang="en-US" sz="1800" dirty="0">
              <a:solidFill>
                <a:schemeClr val="bg1"/>
              </a:solidFill>
            </a:rPr>
            <a:t>failure of a single process does not halt the system</a:t>
          </a:r>
        </a:p>
      </dgm:t>
    </dgm:pt>
    <dgm:pt modelId="{0698DECD-8033-094D-9155-260780D79C11}" type="parTrans" cxnId="{CBBB3CDA-3FCB-FE42-B649-4E9C4C023291}">
      <dgm:prSet/>
      <dgm:spPr/>
      <dgm:t>
        <a:bodyPr/>
        <a:lstStyle/>
        <a:p>
          <a:endParaRPr lang="en-US"/>
        </a:p>
      </dgm:t>
    </dgm:pt>
    <dgm:pt modelId="{75195BCC-5468-5045-B2C5-8087D3C72771}" type="sibTrans" cxnId="{CBBB3CDA-3FCB-FE42-B649-4E9C4C023291}">
      <dgm:prSet/>
      <dgm:spPr/>
      <dgm:t>
        <a:bodyPr/>
        <a:lstStyle/>
        <a:p>
          <a:endParaRPr lang="en-US"/>
        </a:p>
      </dgm:t>
    </dgm:pt>
    <dgm:pt modelId="{2C7E77CE-3A8F-6846-B646-004FD0DA38C8}">
      <dgm:prSet/>
      <dgm:spPr/>
      <dgm:t>
        <a:bodyPr/>
        <a:lstStyle/>
        <a:p>
          <a:pPr rtl="0"/>
          <a:r>
            <a:rPr lang="en-US" b="1" dirty="0">
              <a:solidFill>
                <a:schemeClr val="bg1"/>
              </a:solidFill>
            </a:rPr>
            <a:t>Incremental Growth</a:t>
          </a:r>
          <a:endParaRPr lang="en-US" dirty="0">
            <a:solidFill>
              <a:schemeClr val="bg1"/>
            </a:solidFill>
          </a:endParaRPr>
        </a:p>
      </dgm:t>
    </dgm:pt>
    <dgm:pt modelId="{A89C4313-91B0-BC45-B44C-342547E9FFC6}" type="parTrans" cxnId="{D17B2F4A-7055-3342-86D7-54D5482D72FF}">
      <dgm:prSet/>
      <dgm:spPr/>
      <dgm:t>
        <a:bodyPr/>
        <a:lstStyle/>
        <a:p>
          <a:endParaRPr lang="en-US"/>
        </a:p>
      </dgm:t>
    </dgm:pt>
    <dgm:pt modelId="{48B820C0-39BB-9144-8E2C-26EC5750BB54}" type="sibTrans" cxnId="{D17B2F4A-7055-3342-86D7-54D5482D72FF}">
      <dgm:prSet/>
      <dgm:spPr/>
      <dgm:t>
        <a:bodyPr/>
        <a:lstStyle/>
        <a:p>
          <a:endParaRPr lang="en-US"/>
        </a:p>
      </dgm:t>
    </dgm:pt>
    <dgm:pt modelId="{52762223-7F14-8542-BC7C-F76ED6127440}">
      <dgm:prSet custT="1"/>
      <dgm:spPr>
        <a:solidFill>
          <a:schemeClr val="accent6"/>
        </a:solidFill>
      </dgm:spPr>
      <dgm:t>
        <a:bodyPr/>
        <a:lstStyle/>
        <a:p>
          <a:pPr rtl="0"/>
          <a:r>
            <a:rPr lang="en-US" sz="1800" dirty="0">
              <a:solidFill>
                <a:schemeClr val="bg1"/>
              </a:solidFill>
            </a:rPr>
            <a:t>performance of a system can be enhanced by adding an additional processor</a:t>
          </a:r>
        </a:p>
      </dgm:t>
    </dgm:pt>
    <dgm:pt modelId="{7C412A29-1D23-364D-9729-5874FDB3C77A}" type="parTrans" cxnId="{D4685A31-CCA2-3244-A2D2-CD48CB9D145C}">
      <dgm:prSet/>
      <dgm:spPr/>
      <dgm:t>
        <a:bodyPr/>
        <a:lstStyle/>
        <a:p>
          <a:endParaRPr lang="en-US"/>
        </a:p>
      </dgm:t>
    </dgm:pt>
    <dgm:pt modelId="{49C14F09-DF81-ED4F-901D-5EFA3E0B11D1}" type="sibTrans" cxnId="{D4685A31-CCA2-3244-A2D2-CD48CB9D145C}">
      <dgm:prSet/>
      <dgm:spPr/>
      <dgm:t>
        <a:bodyPr/>
        <a:lstStyle/>
        <a:p>
          <a:endParaRPr lang="en-US"/>
        </a:p>
      </dgm:t>
    </dgm:pt>
    <dgm:pt modelId="{F4ACE233-0219-EE4C-9D0C-17E375974B83}">
      <dgm:prSet/>
      <dgm:spPr/>
      <dgm:t>
        <a:bodyPr/>
        <a:lstStyle/>
        <a:p>
          <a:pPr rtl="0"/>
          <a:r>
            <a:rPr lang="en-US" b="1" dirty="0">
              <a:solidFill>
                <a:schemeClr val="bg1"/>
              </a:solidFill>
            </a:rPr>
            <a:t>Scaling</a:t>
          </a:r>
          <a:endParaRPr lang="en-US" dirty="0">
            <a:solidFill>
              <a:schemeClr val="bg1"/>
            </a:solidFill>
          </a:endParaRPr>
        </a:p>
      </dgm:t>
    </dgm:pt>
    <dgm:pt modelId="{C9BF8693-76B9-3744-AED4-0E8127B07A8B}" type="parTrans" cxnId="{254A8FBB-1662-7D4B-AE0F-9A0692A5A7A8}">
      <dgm:prSet/>
      <dgm:spPr/>
      <dgm:t>
        <a:bodyPr/>
        <a:lstStyle/>
        <a:p>
          <a:endParaRPr lang="en-US"/>
        </a:p>
      </dgm:t>
    </dgm:pt>
    <dgm:pt modelId="{E22AB2F9-D743-064D-8B73-E74368FE4B15}" type="sibTrans" cxnId="{254A8FBB-1662-7D4B-AE0F-9A0692A5A7A8}">
      <dgm:prSet/>
      <dgm:spPr/>
      <dgm:t>
        <a:bodyPr/>
        <a:lstStyle/>
        <a:p>
          <a:endParaRPr lang="en-US"/>
        </a:p>
      </dgm:t>
    </dgm:pt>
    <dgm:pt modelId="{F4A8BD76-A775-7A4D-9877-C2AC9826E818}">
      <dgm:prSet custT="1"/>
      <dgm:spPr>
        <a:solidFill>
          <a:schemeClr val="accent6"/>
        </a:solidFill>
      </dgm:spPr>
      <dgm:t>
        <a:bodyPr/>
        <a:lstStyle/>
        <a:p>
          <a:pPr rtl="0"/>
          <a:r>
            <a:rPr lang="en-US" sz="1800" dirty="0">
              <a:solidFill>
                <a:schemeClr val="bg1"/>
              </a:solidFill>
            </a:rPr>
            <a:t>vendors can offer a range of products based on the number of processors configured in the system </a:t>
          </a:r>
        </a:p>
      </dgm:t>
    </dgm:pt>
    <dgm:pt modelId="{B3FEB357-0FE4-E54F-8347-5E3A5942DA66}" type="parTrans" cxnId="{2DEAC185-3E10-AB4C-9BB7-A4C091C506D4}">
      <dgm:prSet/>
      <dgm:spPr/>
      <dgm:t>
        <a:bodyPr/>
        <a:lstStyle/>
        <a:p>
          <a:endParaRPr lang="en-US"/>
        </a:p>
      </dgm:t>
    </dgm:pt>
    <dgm:pt modelId="{9FDA4D0E-A803-BF43-B763-B707184DF86D}" type="sibTrans" cxnId="{2DEAC185-3E10-AB4C-9BB7-A4C091C506D4}">
      <dgm:prSet/>
      <dgm:spPr/>
      <dgm:t>
        <a:bodyPr/>
        <a:lstStyle/>
        <a:p>
          <a:endParaRPr lang="en-US"/>
        </a:p>
      </dgm:t>
    </dgm:pt>
    <dgm:pt modelId="{1A79A4AA-F0D4-6B43-9AEF-AF99F39485AB}" type="pres">
      <dgm:prSet presAssocID="{BB66C26E-7658-3F4D-87B9-56DEA3DA1277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7D214221-B666-D24B-A131-F39DB444DFB7}" type="pres">
      <dgm:prSet presAssocID="{45C10F6C-9BD7-944B-8325-8B0D9B8EC984}" presName="horFlow" presStyleCnt="0"/>
      <dgm:spPr/>
    </dgm:pt>
    <dgm:pt modelId="{52A1816B-4E7E-2E48-8BDA-C4A334EFB13D}" type="pres">
      <dgm:prSet presAssocID="{45C10F6C-9BD7-944B-8325-8B0D9B8EC984}" presName="bigChev" presStyleLbl="node1" presStyleIdx="0" presStyleCnt="4"/>
      <dgm:spPr/>
    </dgm:pt>
    <dgm:pt modelId="{2578F17B-2004-294C-BB31-A5282AB1A3FC}" type="pres">
      <dgm:prSet presAssocID="{81FD828F-CBAF-1A45-8F22-952BE85B029D}" presName="parTrans" presStyleCnt="0"/>
      <dgm:spPr/>
    </dgm:pt>
    <dgm:pt modelId="{D1409364-D0A8-404B-A03C-74C180546E0E}" type="pres">
      <dgm:prSet presAssocID="{34014611-702B-E14A-AB3C-E6EE5CD85021}" presName="node" presStyleLbl="alignAccFollowNode1" presStyleIdx="0" presStyleCnt="4" custScaleX="216700">
        <dgm:presLayoutVars>
          <dgm:bulletEnabled val="1"/>
        </dgm:presLayoutVars>
      </dgm:prSet>
      <dgm:spPr/>
    </dgm:pt>
    <dgm:pt modelId="{0E65C198-D371-4E4D-B8BD-BD84F948610B}" type="pres">
      <dgm:prSet presAssocID="{45C10F6C-9BD7-944B-8325-8B0D9B8EC984}" presName="vSp" presStyleCnt="0"/>
      <dgm:spPr/>
    </dgm:pt>
    <dgm:pt modelId="{9B841B51-CE8E-B546-90A6-3F909014FA0B}" type="pres">
      <dgm:prSet presAssocID="{DA435AE3-263E-064E-A7A6-A283FC2FF7B8}" presName="horFlow" presStyleCnt="0"/>
      <dgm:spPr/>
    </dgm:pt>
    <dgm:pt modelId="{6EE4EF73-36EE-7D42-A45F-E6E41F881006}" type="pres">
      <dgm:prSet presAssocID="{DA435AE3-263E-064E-A7A6-A283FC2FF7B8}" presName="bigChev" presStyleLbl="node1" presStyleIdx="1" presStyleCnt="4"/>
      <dgm:spPr/>
    </dgm:pt>
    <dgm:pt modelId="{010C79D6-266C-E349-9765-9E43834FFDAD}" type="pres">
      <dgm:prSet presAssocID="{0698DECD-8033-094D-9155-260780D79C11}" presName="parTrans" presStyleCnt="0"/>
      <dgm:spPr/>
    </dgm:pt>
    <dgm:pt modelId="{65CA66AD-A686-A64E-B74D-33DC4C582B00}" type="pres">
      <dgm:prSet presAssocID="{B6A6355D-3B1A-6A47-A3F9-BDF6C7EE5077}" presName="node" presStyleLbl="alignAccFollowNode1" presStyleIdx="1" presStyleCnt="4" custScaleX="209223">
        <dgm:presLayoutVars>
          <dgm:bulletEnabled val="1"/>
        </dgm:presLayoutVars>
      </dgm:prSet>
      <dgm:spPr/>
    </dgm:pt>
    <dgm:pt modelId="{F4D11299-27B4-8C45-9186-D8FCA4BE396E}" type="pres">
      <dgm:prSet presAssocID="{DA435AE3-263E-064E-A7A6-A283FC2FF7B8}" presName="vSp" presStyleCnt="0"/>
      <dgm:spPr/>
    </dgm:pt>
    <dgm:pt modelId="{2C51EE73-276B-2343-A658-FAC8C7C4A323}" type="pres">
      <dgm:prSet presAssocID="{2C7E77CE-3A8F-6846-B646-004FD0DA38C8}" presName="horFlow" presStyleCnt="0"/>
      <dgm:spPr/>
    </dgm:pt>
    <dgm:pt modelId="{8F9EA938-DC97-864B-99D0-4FC17442E668}" type="pres">
      <dgm:prSet presAssocID="{2C7E77CE-3A8F-6846-B646-004FD0DA38C8}" presName="bigChev" presStyleLbl="node1" presStyleIdx="2" presStyleCnt="4"/>
      <dgm:spPr/>
    </dgm:pt>
    <dgm:pt modelId="{0D685C49-3FDD-C641-A13F-44442BFD78E5}" type="pres">
      <dgm:prSet presAssocID="{7C412A29-1D23-364D-9729-5874FDB3C77A}" presName="parTrans" presStyleCnt="0"/>
      <dgm:spPr/>
    </dgm:pt>
    <dgm:pt modelId="{8F69CEFB-EA93-B34B-B0E2-B6DC3736F014}" type="pres">
      <dgm:prSet presAssocID="{52762223-7F14-8542-BC7C-F76ED6127440}" presName="node" presStyleLbl="alignAccFollowNode1" presStyleIdx="2" presStyleCnt="4" custScaleX="198809">
        <dgm:presLayoutVars>
          <dgm:bulletEnabled val="1"/>
        </dgm:presLayoutVars>
      </dgm:prSet>
      <dgm:spPr/>
    </dgm:pt>
    <dgm:pt modelId="{22D7BABD-D664-CA4B-AA4D-DD282BB963B6}" type="pres">
      <dgm:prSet presAssocID="{2C7E77CE-3A8F-6846-B646-004FD0DA38C8}" presName="vSp" presStyleCnt="0"/>
      <dgm:spPr/>
    </dgm:pt>
    <dgm:pt modelId="{19E62D5F-4BF7-9341-B14E-1DC173A89B97}" type="pres">
      <dgm:prSet presAssocID="{F4ACE233-0219-EE4C-9D0C-17E375974B83}" presName="horFlow" presStyleCnt="0"/>
      <dgm:spPr/>
    </dgm:pt>
    <dgm:pt modelId="{875511A4-5AA0-AD4B-9347-384E886407FB}" type="pres">
      <dgm:prSet presAssocID="{F4ACE233-0219-EE4C-9D0C-17E375974B83}" presName="bigChev" presStyleLbl="node1" presStyleIdx="3" presStyleCnt="4"/>
      <dgm:spPr/>
    </dgm:pt>
    <dgm:pt modelId="{4E4803F3-D488-D746-88EB-241E9B39BDC2}" type="pres">
      <dgm:prSet presAssocID="{B3FEB357-0FE4-E54F-8347-5E3A5942DA66}" presName="parTrans" presStyleCnt="0"/>
      <dgm:spPr/>
    </dgm:pt>
    <dgm:pt modelId="{C6ADD55F-E00F-2644-A5F1-6B69A1D16E1D}" type="pres">
      <dgm:prSet presAssocID="{F4A8BD76-A775-7A4D-9877-C2AC9826E818}" presName="node" presStyleLbl="alignAccFollowNode1" presStyleIdx="3" presStyleCnt="4" custScaleX="221242">
        <dgm:presLayoutVars>
          <dgm:bulletEnabled val="1"/>
        </dgm:presLayoutVars>
      </dgm:prSet>
      <dgm:spPr/>
    </dgm:pt>
  </dgm:ptLst>
  <dgm:cxnLst>
    <dgm:cxn modelId="{296B4219-5373-DF4B-A73A-C0D547B2CFD4}" type="presOf" srcId="{2C7E77CE-3A8F-6846-B646-004FD0DA38C8}" destId="{8F9EA938-DC97-864B-99D0-4FC17442E668}" srcOrd="0" destOrd="0" presId="urn:microsoft.com/office/officeart/2005/8/layout/lProcess3"/>
    <dgm:cxn modelId="{D4685A31-CCA2-3244-A2D2-CD48CB9D145C}" srcId="{2C7E77CE-3A8F-6846-B646-004FD0DA38C8}" destId="{52762223-7F14-8542-BC7C-F76ED6127440}" srcOrd="0" destOrd="0" parTransId="{7C412A29-1D23-364D-9729-5874FDB3C77A}" sibTransId="{49C14F09-DF81-ED4F-901D-5EFA3E0B11D1}"/>
    <dgm:cxn modelId="{6E2BAD35-304F-7347-AF6C-85A1940BB650}" type="presOf" srcId="{45C10F6C-9BD7-944B-8325-8B0D9B8EC984}" destId="{52A1816B-4E7E-2E48-8BDA-C4A334EFB13D}" srcOrd="0" destOrd="0" presId="urn:microsoft.com/office/officeart/2005/8/layout/lProcess3"/>
    <dgm:cxn modelId="{D17B2F4A-7055-3342-86D7-54D5482D72FF}" srcId="{BB66C26E-7658-3F4D-87B9-56DEA3DA1277}" destId="{2C7E77CE-3A8F-6846-B646-004FD0DA38C8}" srcOrd="2" destOrd="0" parTransId="{A89C4313-91B0-BC45-B44C-342547E9FFC6}" sibTransId="{48B820C0-39BB-9144-8E2C-26EC5750BB54}"/>
    <dgm:cxn modelId="{087D984F-D540-B446-8CD8-2A176982A4B3}" type="presOf" srcId="{BB66C26E-7658-3F4D-87B9-56DEA3DA1277}" destId="{1A79A4AA-F0D4-6B43-9AEF-AF99F39485AB}" srcOrd="0" destOrd="0" presId="urn:microsoft.com/office/officeart/2005/8/layout/lProcess3"/>
    <dgm:cxn modelId="{A7639771-A054-A640-A2E0-393A86F514AE}" srcId="{BB66C26E-7658-3F4D-87B9-56DEA3DA1277}" destId="{45C10F6C-9BD7-944B-8325-8B0D9B8EC984}" srcOrd="0" destOrd="0" parTransId="{BF9FA86F-A34A-0D4F-BE03-5F0EFD3E18A5}" sibTransId="{BD02FB20-CCBB-1843-B7AA-66A7500902F0}"/>
    <dgm:cxn modelId="{2DEAC185-3E10-AB4C-9BB7-A4C091C506D4}" srcId="{F4ACE233-0219-EE4C-9D0C-17E375974B83}" destId="{F4A8BD76-A775-7A4D-9877-C2AC9826E818}" srcOrd="0" destOrd="0" parTransId="{B3FEB357-0FE4-E54F-8347-5E3A5942DA66}" sibTransId="{9FDA4D0E-A803-BF43-B763-B707184DF86D}"/>
    <dgm:cxn modelId="{EC8D4B86-9FCF-5240-9187-D218DC7FC136}" type="presOf" srcId="{52762223-7F14-8542-BC7C-F76ED6127440}" destId="{8F69CEFB-EA93-B34B-B0E2-B6DC3736F014}" srcOrd="0" destOrd="0" presId="urn:microsoft.com/office/officeart/2005/8/layout/lProcess3"/>
    <dgm:cxn modelId="{F23D8E87-BA59-A947-AFE2-817B252F5B9D}" type="presOf" srcId="{B6A6355D-3B1A-6A47-A3F9-BDF6C7EE5077}" destId="{65CA66AD-A686-A64E-B74D-33DC4C582B00}" srcOrd="0" destOrd="0" presId="urn:microsoft.com/office/officeart/2005/8/layout/lProcess3"/>
    <dgm:cxn modelId="{2605F38A-C1AE-8F4F-9BED-A15F1FF08CA8}" type="presOf" srcId="{F4A8BD76-A775-7A4D-9877-C2AC9826E818}" destId="{C6ADD55F-E00F-2644-A5F1-6B69A1D16E1D}" srcOrd="0" destOrd="0" presId="urn:microsoft.com/office/officeart/2005/8/layout/lProcess3"/>
    <dgm:cxn modelId="{FA642E8C-E56B-6748-875A-AC2D82D3BF2F}" srcId="{45C10F6C-9BD7-944B-8325-8B0D9B8EC984}" destId="{34014611-702B-E14A-AB3C-E6EE5CD85021}" srcOrd="0" destOrd="0" parTransId="{81FD828F-CBAF-1A45-8F22-952BE85B029D}" sibTransId="{D9A4A5BB-6255-0048-9912-929FB0D76AF4}"/>
    <dgm:cxn modelId="{254A8FBB-1662-7D4B-AE0F-9A0692A5A7A8}" srcId="{BB66C26E-7658-3F4D-87B9-56DEA3DA1277}" destId="{F4ACE233-0219-EE4C-9D0C-17E375974B83}" srcOrd="3" destOrd="0" parTransId="{C9BF8693-76B9-3744-AED4-0E8127B07A8B}" sibTransId="{E22AB2F9-D743-064D-8B73-E74368FE4B15}"/>
    <dgm:cxn modelId="{4110F8C3-B61C-884C-A601-C305624B1A90}" type="presOf" srcId="{34014611-702B-E14A-AB3C-E6EE5CD85021}" destId="{D1409364-D0A8-404B-A03C-74C180546E0E}" srcOrd="0" destOrd="0" presId="urn:microsoft.com/office/officeart/2005/8/layout/lProcess3"/>
    <dgm:cxn modelId="{A530EFD6-B6E4-E14A-99E1-DCE46A12C659}" srcId="{BB66C26E-7658-3F4D-87B9-56DEA3DA1277}" destId="{DA435AE3-263E-064E-A7A6-A283FC2FF7B8}" srcOrd="1" destOrd="0" parTransId="{4CDC0589-0E9D-0D4C-A048-F037C4B96473}" sibTransId="{5E31FA71-5796-6D4F-87AA-8E1C07915CD0}"/>
    <dgm:cxn modelId="{CBBB3CDA-3FCB-FE42-B649-4E9C4C023291}" srcId="{DA435AE3-263E-064E-A7A6-A283FC2FF7B8}" destId="{B6A6355D-3B1A-6A47-A3F9-BDF6C7EE5077}" srcOrd="0" destOrd="0" parTransId="{0698DECD-8033-094D-9155-260780D79C11}" sibTransId="{75195BCC-5468-5045-B2C5-8087D3C72771}"/>
    <dgm:cxn modelId="{5AF35FF6-B00D-164C-B65A-83402E05D6CE}" type="presOf" srcId="{F4ACE233-0219-EE4C-9D0C-17E375974B83}" destId="{875511A4-5AA0-AD4B-9347-384E886407FB}" srcOrd="0" destOrd="0" presId="urn:microsoft.com/office/officeart/2005/8/layout/lProcess3"/>
    <dgm:cxn modelId="{E0321AF7-F222-C245-8160-CF718430E93E}" type="presOf" srcId="{DA435AE3-263E-064E-A7A6-A283FC2FF7B8}" destId="{6EE4EF73-36EE-7D42-A45F-E6E41F881006}" srcOrd="0" destOrd="0" presId="urn:microsoft.com/office/officeart/2005/8/layout/lProcess3"/>
    <dgm:cxn modelId="{43A0B034-F94F-7D46-8F37-65BF4558B23F}" type="presParOf" srcId="{1A79A4AA-F0D4-6B43-9AEF-AF99F39485AB}" destId="{7D214221-B666-D24B-A131-F39DB444DFB7}" srcOrd="0" destOrd="0" presId="urn:microsoft.com/office/officeart/2005/8/layout/lProcess3"/>
    <dgm:cxn modelId="{351E85E8-3DAC-9A40-89B8-4793FC5AD2C7}" type="presParOf" srcId="{7D214221-B666-D24B-A131-F39DB444DFB7}" destId="{52A1816B-4E7E-2E48-8BDA-C4A334EFB13D}" srcOrd="0" destOrd="0" presId="urn:microsoft.com/office/officeart/2005/8/layout/lProcess3"/>
    <dgm:cxn modelId="{9BE2570F-3843-9E44-A0BC-FF9DF5267A5E}" type="presParOf" srcId="{7D214221-B666-D24B-A131-F39DB444DFB7}" destId="{2578F17B-2004-294C-BB31-A5282AB1A3FC}" srcOrd="1" destOrd="0" presId="urn:microsoft.com/office/officeart/2005/8/layout/lProcess3"/>
    <dgm:cxn modelId="{30745FF9-B597-6B41-97F5-D3959CD51BAA}" type="presParOf" srcId="{7D214221-B666-D24B-A131-F39DB444DFB7}" destId="{D1409364-D0A8-404B-A03C-74C180546E0E}" srcOrd="2" destOrd="0" presId="urn:microsoft.com/office/officeart/2005/8/layout/lProcess3"/>
    <dgm:cxn modelId="{BD84F754-D61E-B44E-BCF7-0E46E4A3D239}" type="presParOf" srcId="{1A79A4AA-F0D4-6B43-9AEF-AF99F39485AB}" destId="{0E65C198-D371-4E4D-B8BD-BD84F948610B}" srcOrd="1" destOrd="0" presId="urn:microsoft.com/office/officeart/2005/8/layout/lProcess3"/>
    <dgm:cxn modelId="{ED20933B-095E-C242-9E7D-9F9076355709}" type="presParOf" srcId="{1A79A4AA-F0D4-6B43-9AEF-AF99F39485AB}" destId="{9B841B51-CE8E-B546-90A6-3F909014FA0B}" srcOrd="2" destOrd="0" presId="urn:microsoft.com/office/officeart/2005/8/layout/lProcess3"/>
    <dgm:cxn modelId="{C19B1C80-584A-3A44-983F-38E0A79F916C}" type="presParOf" srcId="{9B841B51-CE8E-B546-90A6-3F909014FA0B}" destId="{6EE4EF73-36EE-7D42-A45F-E6E41F881006}" srcOrd="0" destOrd="0" presId="urn:microsoft.com/office/officeart/2005/8/layout/lProcess3"/>
    <dgm:cxn modelId="{19A75237-1D3D-B840-8B43-61B0AC3D9D2A}" type="presParOf" srcId="{9B841B51-CE8E-B546-90A6-3F909014FA0B}" destId="{010C79D6-266C-E349-9765-9E43834FFDAD}" srcOrd="1" destOrd="0" presId="urn:microsoft.com/office/officeart/2005/8/layout/lProcess3"/>
    <dgm:cxn modelId="{B01DD4AC-AC05-394B-AD16-7401F1A36EAF}" type="presParOf" srcId="{9B841B51-CE8E-B546-90A6-3F909014FA0B}" destId="{65CA66AD-A686-A64E-B74D-33DC4C582B00}" srcOrd="2" destOrd="0" presId="urn:microsoft.com/office/officeart/2005/8/layout/lProcess3"/>
    <dgm:cxn modelId="{336AF96D-DB41-3749-853C-1BF6FE050357}" type="presParOf" srcId="{1A79A4AA-F0D4-6B43-9AEF-AF99F39485AB}" destId="{F4D11299-27B4-8C45-9186-D8FCA4BE396E}" srcOrd="3" destOrd="0" presId="urn:microsoft.com/office/officeart/2005/8/layout/lProcess3"/>
    <dgm:cxn modelId="{B1F74D3F-2A3C-7D49-8FE6-D9ECF0CC5D8C}" type="presParOf" srcId="{1A79A4AA-F0D4-6B43-9AEF-AF99F39485AB}" destId="{2C51EE73-276B-2343-A658-FAC8C7C4A323}" srcOrd="4" destOrd="0" presId="urn:microsoft.com/office/officeart/2005/8/layout/lProcess3"/>
    <dgm:cxn modelId="{14E19C29-2C46-6344-8D3F-6EF444F52D4B}" type="presParOf" srcId="{2C51EE73-276B-2343-A658-FAC8C7C4A323}" destId="{8F9EA938-DC97-864B-99D0-4FC17442E668}" srcOrd="0" destOrd="0" presId="urn:microsoft.com/office/officeart/2005/8/layout/lProcess3"/>
    <dgm:cxn modelId="{883C896A-932B-8146-8D16-497F6442F1BF}" type="presParOf" srcId="{2C51EE73-276B-2343-A658-FAC8C7C4A323}" destId="{0D685C49-3FDD-C641-A13F-44442BFD78E5}" srcOrd="1" destOrd="0" presId="urn:microsoft.com/office/officeart/2005/8/layout/lProcess3"/>
    <dgm:cxn modelId="{25F71000-0BE7-3542-9DE0-77CBBE49CFDE}" type="presParOf" srcId="{2C51EE73-276B-2343-A658-FAC8C7C4A323}" destId="{8F69CEFB-EA93-B34B-B0E2-B6DC3736F014}" srcOrd="2" destOrd="0" presId="urn:microsoft.com/office/officeart/2005/8/layout/lProcess3"/>
    <dgm:cxn modelId="{ACEBFE39-839E-D946-9315-10FA3DF28718}" type="presParOf" srcId="{1A79A4AA-F0D4-6B43-9AEF-AF99F39485AB}" destId="{22D7BABD-D664-CA4B-AA4D-DD282BB963B6}" srcOrd="5" destOrd="0" presId="urn:microsoft.com/office/officeart/2005/8/layout/lProcess3"/>
    <dgm:cxn modelId="{48F678FC-146F-9E48-92D3-D217787FE610}" type="presParOf" srcId="{1A79A4AA-F0D4-6B43-9AEF-AF99F39485AB}" destId="{19E62D5F-4BF7-9341-B14E-1DC173A89B97}" srcOrd="6" destOrd="0" presId="urn:microsoft.com/office/officeart/2005/8/layout/lProcess3"/>
    <dgm:cxn modelId="{3A4FB95D-C2BE-B54A-9EA4-0CC34419DA9D}" type="presParOf" srcId="{19E62D5F-4BF7-9341-B14E-1DC173A89B97}" destId="{875511A4-5AA0-AD4B-9347-384E886407FB}" srcOrd="0" destOrd="0" presId="urn:microsoft.com/office/officeart/2005/8/layout/lProcess3"/>
    <dgm:cxn modelId="{84F9F335-F52D-3245-853F-0F6F711D58EF}" type="presParOf" srcId="{19E62D5F-4BF7-9341-B14E-1DC173A89B97}" destId="{4E4803F3-D488-D746-88EB-241E9B39BDC2}" srcOrd="1" destOrd="0" presId="urn:microsoft.com/office/officeart/2005/8/layout/lProcess3"/>
    <dgm:cxn modelId="{C4E51776-2C9C-3443-94BA-FD8A82792BCF}" type="presParOf" srcId="{19E62D5F-4BF7-9341-B14E-1DC173A89B97}" destId="{C6ADD55F-E00F-2644-A5F1-6B69A1D16E1D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59904FCC-9D34-6A4E-9BEF-66BCFD231368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CEC3C55-8797-4A42-B4E3-93065A225400}">
      <dgm:prSet custT="1"/>
      <dgm:spPr/>
      <dgm:t>
        <a:bodyPr/>
        <a:lstStyle/>
        <a:p>
          <a:pPr rtl="0"/>
          <a:r>
            <a:rPr lang="en-US" sz="1600" dirty="0"/>
            <a:t>Process perspective:</a:t>
          </a:r>
        </a:p>
      </dgm:t>
    </dgm:pt>
    <dgm:pt modelId="{6A213951-69F5-2543-ABFB-C1A862A86D99}" type="parTrans" cxnId="{70AF5E1D-5BE3-D44D-A295-CD6422F3D66E}">
      <dgm:prSet/>
      <dgm:spPr/>
      <dgm:t>
        <a:bodyPr/>
        <a:lstStyle/>
        <a:p>
          <a:endParaRPr lang="en-US"/>
        </a:p>
      </dgm:t>
    </dgm:pt>
    <dgm:pt modelId="{CA3A76FA-3533-EC4F-A341-6D45E27F032B}" type="sibTrans" cxnId="{70AF5E1D-5BE3-D44D-A295-CD6422F3D66E}">
      <dgm:prSet/>
      <dgm:spPr/>
      <dgm:t>
        <a:bodyPr/>
        <a:lstStyle/>
        <a:p>
          <a:endParaRPr lang="en-US"/>
        </a:p>
      </dgm:t>
    </dgm:pt>
    <dgm:pt modelId="{30E2B27E-080F-DB49-82BB-2ACFFF4E67D6}">
      <dgm:prSet custT="1"/>
      <dgm:spPr/>
      <dgm:t>
        <a:bodyPr/>
        <a:lstStyle/>
        <a:p>
          <a:pPr rtl="0"/>
          <a:r>
            <a:rPr lang="en-US" sz="1600" dirty="0"/>
            <a:t>the machine on which it executes consists of the virtual memory space assigned to the process</a:t>
          </a:r>
        </a:p>
      </dgm:t>
    </dgm:pt>
    <dgm:pt modelId="{540B116C-1F32-AB49-AD67-EAC92FDC2BAD}" type="parTrans" cxnId="{D7AFD564-4FB5-774E-82B0-2EACE45DC2B2}">
      <dgm:prSet/>
      <dgm:spPr/>
      <dgm:t>
        <a:bodyPr/>
        <a:lstStyle/>
        <a:p>
          <a:endParaRPr lang="en-US"/>
        </a:p>
      </dgm:t>
    </dgm:pt>
    <dgm:pt modelId="{2A2B6BD5-5850-B84C-B229-419E5F628BF8}" type="sibTrans" cxnId="{D7AFD564-4FB5-774E-82B0-2EACE45DC2B2}">
      <dgm:prSet/>
      <dgm:spPr/>
      <dgm:t>
        <a:bodyPr/>
        <a:lstStyle/>
        <a:p>
          <a:endParaRPr lang="en-US"/>
        </a:p>
      </dgm:t>
    </dgm:pt>
    <dgm:pt modelId="{94DE4166-5B62-344D-B2DA-FB9F6E151DFD}">
      <dgm:prSet custT="1"/>
      <dgm:spPr/>
      <dgm:t>
        <a:bodyPr/>
        <a:lstStyle/>
        <a:p>
          <a:pPr rtl="0"/>
          <a:r>
            <a:rPr lang="en-US" sz="1600" dirty="0"/>
            <a:t>the processor registers it may use</a:t>
          </a:r>
        </a:p>
      </dgm:t>
    </dgm:pt>
    <dgm:pt modelId="{EB4FE40B-5261-A44F-B77E-CCDD398DB033}" type="parTrans" cxnId="{33FE9E04-CBE0-BD4F-A77C-416B38F899CE}">
      <dgm:prSet/>
      <dgm:spPr/>
      <dgm:t>
        <a:bodyPr/>
        <a:lstStyle/>
        <a:p>
          <a:endParaRPr lang="en-US"/>
        </a:p>
      </dgm:t>
    </dgm:pt>
    <dgm:pt modelId="{FE610EE1-7C28-C14F-9CDF-DC1ABF2ADC64}" type="sibTrans" cxnId="{33FE9E04-CBE0-BD4F-A77C-416B38F899CE}">
      <dgm:prSet/>
      <dgm:spPr/>
      <dgm:t>
        <a:bodyPr/>
        <a:lstStyle/>
        <a:p>
          <a:endParaRPr lang="en-US"/>
        </a:p>
      </dgm:t>
    </dgm:pt>
    <dgm:pt modelId="{8FE59096-1D41-2E43-8FCA-CD30D70B4416}">
      <dgm:prSet custT="1"/>
      <dgm:spPr/>
      <dgm:t>
        <a:bodyPr/>
        <a:lstStyle/>
        <a:p>
          <a:pPr rtl="0"/>
          <a:r>
            <a:rPr lang="en-US" sz="1600" dirty="0"/>
            <a:t>the user-level machine instructions it may execute</a:t>
          </a:r>
        </a:p>
      </dgm:t>
    </dgm:pt>
    <dgm:pt modelId="{730B4EC2-349B-BD4C-8F4D-67183827CA59}" type="parTrans" cxnId="{AFDA430D-E743-A64E-99C6-172F3BBEE127}">
      <dgm:prSet/>
      <dgm:spPr/>
      <dgm:t>
        <a:bodyPr/>
        <a:lstStyle/>
        <a:p>
          <a:endParaRPr lang="en-US"/>
        </a:p>
      </dgm:t>
    </dgm:pt>
    <dgm:pt modelId="{901A0E16-51CC-164C-914A-7D656A923DF8}" type="sibTrans" cxnId="{AFDA430D-E743-A64E-99C6-172F3BBEE127}">
      <dgm:prSet/>
      <dgm:spPr/>
      <dgm:t>
        <a:bodyPr/>
        <a:lstStyle/>
        <a:p>
          <a:endParaRPr lang="en-US"/>
        </a:p>
      </dgm:t>
    </dgm:pt>
    <dgm:pt modelId="{E9285512-D433-AB49-8F1C-2E3E224B574B}">
      <dgm:prSet custT="1"/>
      <dgm:spPr/>
      <dgm:t>
        <a:bodyPr/>
        <a:lstStyle/>
        <a:p>
          <a:pPr rtl="0"/>
          <a:r>
            <a:rPr lang="en-US" sz="1600" dirty="0"/>
            <a:t>OS system calls it may invoke for I/O</a:t>
          </a:r>
        </a:p>
      </dgm:t>
    </dgm:pt>
    <dgm:pt modelId="{132DC05C-6011-7443-B039-F63DACF5D351}" type="parTrans" cxnId="{73258C11-7A9B-7040-B0F8-B703C3EDDD6C}">
      <dgm:prSet/>
      <dgm:spPr/>
      <dgm:t>
        <a:bodyPr/>
        <a:lstStyle/>
        <a:p>
          <a:endParaRPr lang="en-US"/>
        </a:p>
      </dgm:t>
    </dgm:pt>
    <dgm:pt modelId="{9088A724-396F-8646-ABBB-FA07B78DB9DD}" type="sibTrans" cxnId="{73258C11-7A9B-7040-B0F8-B703C3EDDD6C}">
      <dgm:prSet/>
      <dgm:spPr/>
      <dgm:t>
        <a:bodyPr/>
        <a:lstStyle/>
        <a:p>
          <a:endParaRPr lang="en-US"/>
        </a:p>
      </dgm:t>
    </dgm:pt>
    <dgm:pt modelId="{2B4197BC-5A1D-6040-919F-2DF4D8FF2A4E}">
      <dgm:prSet custT="1"/>
      <dgm:spPr/>
      <dgm:t>
        <a:bodyPr/>
        <a:lstStyle/>
        <a:p>
          <a:pPr rtl="0"/>
          <a:r>
            <a:rPr lang="en-US" sz="1600" dirty="0"/>
            <a:t>ABI defines the machine as seen by a process</a:t>
          </a:r>
        </a:p>
      </dgm:t>
    </dgm:pt>
    <dgm:pt modelId="{D6563139-4039-0C4D-B12E-A029754D9197}" type="parTrans" cxnId="{B1E3CAE8-388C-1F42-99C3-AE764628D893}">
      <dgm:prSet/>
      <dgm:spPr/>
      <dgm:t>
        <a:bodyPr/>
        <a:lstStyle/>
        <a:p>
          <a:endParaRPr lang="en-US"/>
        </a:p>
      </dgm:t>
    </dgm:pt>
    <dgm:pt modelId="{01E16255-41D7-8446-B39B-826BA0DA1DAC}" type="sibTrans" cxnId="{B1E3CAE8-388C-1F42-99C3-AE764628D893}">
      <dgm:prSet/>
      <dgm:spPr/>
      <dgm:t>
        <a:bodyPr/>
        <a:lstStyle/>
        <a:p>
          <a:endParaRPr lang="en-US"/>
        </a:p>
      </dgm:t>
    </dgm:pt>
    <dgm:pt modelId="{D48D73C9-1393-0C4A-B6E4-6457F029B550}">
      <dgm:prSet custT="1"/>
      <dgm:spPr/>
      <dgm:t>
        <a:bodyPr/>
        <a:lstStyle/>
        <a:p>
          <a:pPr rtl="0"/>
          <a:r>
            <a:rPr lang="en-US" sz="1600" dirty="0"/>
            <a:t>Application perspective:</a:t>
          </a:r>
        </a:p>
      </dgm:t>
    </dgm:pt>
    <dgm:pt modelId="{F1A993CB-DAE4-A248-B404-B59CC4209686}" type="parTrans" cxnId="{E8FC47AC-690B-A64A-B336-B8965F4F1145}">
      <dgm:prSet/>
      <dgm:spPr/>
      <dgm:t>
        <a:bodyPr/>
        <a:lstStyle/>
        <a:p>
          <a:endParaRPr lang="en-US"/>
        </a:p>
      </dgm:t>
    </dgm:pt>
    <dgm:pt modelId="{F24D6DFE-0167-254A-BA96-06013AE0A062}" type="sibTrans" cxnId="{E8FC47AC-690B-A64A-B336-B8965F4F1145}">
      <dgm:prSet/>
      <dgm:spPr/>
      <dgm:t>
        <a:bodyPr/>
        <a:lstStyle/>
        <a:p>
          <a:endParaRPr lang="en-US"/>
        </a:p>
      </dgm:t>
    </dgm:pt>
    <dgm:pt modelId="{ABCC827B-6F67-C94C-8414-1882B274DED1}">
      <dgm:prSet custT="1"/>
      <dgm:spPr/>
      <dgm:t>
        <a:bodyPr/>
        <a:lstStyle/>
        <a:p>
          <a:pPr rtl="0"/>
          <a:r>
            <a:rPr lang="en-US" sz="1600" dirty="0"/>
            <a:t>machine characteristics are specified by high-level language capabilities and OS system library calls</a:t>
          </a:r>
        </a:p>
      </dgm:t>
    </dgm:pt>
    <dgm:pt modelId="{8BC51756-56AF-5646-9C30-E89BA74A4AD5}" type="parTrans" cxnId="{4A75850C-D8BF-F448-9727-B51275180F7A}">
      <dgm:prSet/>
      <dgm:spPr/>
      <dgm:t>
        <a:bodyPr/>
        <a:lstStyle/>
        <a:p>
          <a:endParaRPr lang="en-US"/>
        </a:p>
      </dgm:t>
    </dgm:pt>
    <dgm:pt modelId="{7DF14D2D-E69F-2C42-96F6-A0BF5D521332}" type="sibTrans" cxnId="{4A75850C-D8BF-F448-9727-B51275180F7A}">
      <dgm:prSet/>
      <dgm:spPr/>
      <dgm:t>
        <a:bodyPr/>
        <a:lstStyle/>
        <a:p>
          <a:endParaRPr lang="en-US"/>
        </a:p>
      </dgm:t>
    </dgm:pt>
    <dgm:pt modelId="{8325BB9C-F552-5548-A92A-1CD04B687446}">
      <dgm:prSet custT="1"/>
      <dgm:spPr/>
      <dgm:t>
        <a:bodyPr/>
        <a:lstStyle/>
        <a:p>
          <a:pPr rtl="0"/>
          <a:r>
            <a:rPr lang="en-US" sz="1600" dirty="0"/>
            <a:t>API defines the machine for an application</a:t>
          </a:r>
        </a:p>
      </dgm:t>
    </dgm:pt>
    <dgm:pt modelId="{41E306AE-D862-9D45-909C-42F48483C31F}" type="parTrans" cxnId="{58E8D635-7C6C-1D48-93DF-45DB164A2B9C}">
      <dgm:prSet/>
      <dgm:spPr/>
      <dgm:t>
        <a:bodyPr/>
        <a:lstStyle/>
        <a:p>
          <a:endParaRPr lang="en-US"/>
        </a:p>
      </dgm:t>
    </dgm:pt>
    <dgm:pt modelId="{EA6D6222-4381-644E-895E-C094F86FEDDE}" type="sibTrans" cxnId="{58E8D635-7C6C-1D48-93DF-45DB164A2B9C}">
      <dgm:prSet/>
      <dgm:spPr/>
      <dgm:t>
        <a:bodyPr/>
        <a:lstStyle/>
        <a:p>
          <a:endParaRPr lang="en-US"/>
        </a:p>
      </dgm:t>
    </dgm:pt>
    <dgm:pt modelId="{AC88F18F-0B45-2144-9C37-EB95A11555E7}">
      <dgm:prSet custT="1"/>
      <dgm:spPr/>
      <dgm:t>
        <a:bodyPr/>
        <a:lstStyle/>
        <a:p>
          <a:pPr rtl="0"/>
          <a:r>
            <a:rPr lang="en-US" sz="1600" dirty="0"/>
            <a:t>OS perspective:</a:t>
          </a:r>
        </a:p>
      </dgm:t>
    </dgm:pt>
    <dgm:pt modelId="{9A8C9BEF-897B-4044-A744-F895DCEC44EF}" type="parTrans" cxnId="{6DCB995F-FB1F-C144-BFA8-FF4025CE625A}">
      <dgm:prSet/>
      <dgm:spPr/>
      <dgm:t>
        <a:bodyPr/>
        <a:lstStyle/>
        <a:p>
          <a:endParaRPr lang="en-US"/>
        </a:p>
      </dgm:t>
    </dgm:pt>
    <dgm:pt modelId="{5E6880D6-B359-9541-9CB5-6F19CE86DBB6}" type="sibTrans" cxnId="{6DCB995F-FB1F-C144-BFA8-FF4025CE625A}">
      <dgm:prSet/>
      <dgm:spPr/>
      <dgm:t>
        <a:bodyPr/>
        <a:lstStyle/>
        <a:p>
          <a:endParaRPr lang="en-US"/>
        </a:p>
      </dgm:t>
    </dgm:pt>
    <dgm:pt modelId="{122CF181-03CB-AA4F-8B7A-454441668367}">
      <dgm:prSet custT="1"/>
      <dgm:spPr/>
      <dgm:t>
        <a:bodyPr/>
        <a:lstStyle/>
        <a:p>
          <a:pPr rtl="0"/>
          <a:r>
            <a:rPr lang="en-US" sz="1600" dirty="0"/>
            <a:t>processes share a file system and other I/O resources</a:t>
          </a:r>
        </a:p>
      </dgm:t>
    </dgm:pt>
    <dgm:pt modelId="{2E8ED275-ED89-ED48-BDFD-9CD152C7C262}" type="parTrans" cxnId="{E94F8E1A-8B6D-104D-AF9E-CC58CEECDB98}">
      <dgm:prSet/>
      <dgm:spPr/>
      <dgm:t>
        <a:bodyPr/>
        <a:lstStyle/>
        <a:p>
          <a:endParaRPr lang="en-US"/>
        </a:p>
      </dgm:t>
    </dgm:pt>
    <dgm:pt modelId="{E57E33FA-B112-F74E-AD72-A203338AE4A5}" type="sibTrans" cxnId="{E94F8E1A-8B6D-104D-AF9E-CC58CEECDB98}">
      <dgm:prSet/>
      <dgm:spPr/>
      <dgm:t>
        <a:bodyPr/>
        <a:lstStyle/>
        <a:p>
          <a:endParaRPr lang="en-US"/>
        </a:p>
      </dgm:t>
    </dgm:pt>
    <dgm:pt modelId="{B0BCB8C5-75DD-3441-A077-EB17BC604FB2}">
      <dgm:prSet custT="1"/>
      <dgm:spPr/>
      <dgm:t>
        <a:bodyPr/>
        <a:lstStyle/>
        <a:p>
          <a:pPr rtl="0"/>
          <a:r>
            <a:rPr lang="en-US" sz="1600" dirty="0"/>
            <a:t>system allocates real memory and I/O resources to the processes</a:t>
          </a:r>
        </a:p>
      </dgm:t>
    </dgm:pt>
    <dgm:pt modelId="{5B07A485-0235-3045-AA69-657853CAFD19}" type="parTrans" cxnId="{35BB2F5F-3F14-A74F-9674-0519A4148404}">
      <dgm:prSet/>
      <dgm:spPr/>
      <dgm:t>
        <a:bodyPr/>
        <a:lstStyle/>
        <a:p>
          <a:endParaRPr lang="en-US"/>
        </a:p>
      </dgm:t>
    </dgm:pt>
    <dgm:pt modelId="{DA67BEAD-652E-034D-8189-E87823205723}" type="sibTrans" cxnId="{35BB2F5F-3F14-A74F-9674-0519A4148404}">
      <dgm:prSet/>
      <dgm:spPr/>
      <dgm:t>
        <a:bodyPr/>
        <a:lstStyle/>
        <a:p>
          <a:endParaRPr lang="en-US"/>
        </a:p>
      </dgm:t>
    </dgm:pt>
    <dgm:pt modelId="{7B4AD34C-C100-2445-8041-A642EA5CE031}">
      <dgm:prSet custT="1"/>
      <dgm:spPr/>
      <dgm:t>
        <a:bodyPr/>
        <a:lstStyle/>
        <a:p>
          <a:pPr rtl="0"/>
          <a:r>
            <a:rPr lang="en-US" sz="1600" dirty="0"/>
            <a:t>ISA provides the interface between the system and machine</a:t>
          </a:r>
        </a:p>
      </dgm:t>
    </dgm:pt>
    <dgm:pt modelId="{DA00311C-5195-D94B-BE45-67865E6ACD69}" type="parTrans" cxnId="{0720CC47-96F7-504E-BF50-B757E50F0801}">
      <dgm:prSet/>
      <dgm:spPr/>
      <dgm:t>
        <a:bodyPr/>
        <a:lstStyle/>
        <a:p>
          <a:endParaRPr lang="en-US"/>
        </a:p>
      </dgm:t>
    </dgm:pt>
    <dgm:pt modelId="{7AEFC089-81F2-A341-AEE2-E8281A515286}" type="sibTrans" cxnId="{0720CC47-96F7-504E-BF50-B757E50F0801}">
      <dgm:prSet/>
      <dgm:spPr/>
      <dgm:t>
        <a:bodyPr/>
        <a:lstStyle/>
        <a:p>
          <a:endParaRPr lang="en-US"/>
        </a:p>
      </dgm:t>
    </dgm:pt>
    <dgm:pt modelId="{D45A05C0-1420-6044-BC87-F15C1665E4B7}" type="pres">
      <dgm:prSet presAssocID="{59904FCC-9D34-6A4E-9BEF-66BCFD231368}" presName="linear" presStyleCnt="0">
        <dgm:presLayoutVars>
          <dgm:dir/>
          <dgm:animLvl val="lvl"/>
          <dgm:resizeHandles val="exact"/>
        </dgm:presLayoutVars>
      </dgm:prSet>
      <dgm:spPr/>
    </dgm:pt>
    <dgm:pt modelId="{162D679E-C907-6642-A6C2-3BCDCBBD9C7D}" type="pres">
      <dgm:prSet presAssocID="{2CEC3C55-8797-4A42-B4E3-93065A225400}" presName="parentLin" presStyleCnt="0"/>
      <dgm:spPr/>
    </dgm:pt>
    <dgm:pt modelId="{FA201438-724E-0B4E-9C34-8BD2B2C922FD}" type="pres">
      <dgm:prSet presAssocID="{2CEC3C55-8797-4A42-B4E3-93065A225400}" presName="parentLeftMargin" presStyleLbl="node1" presStyleIdx="0" presStyleCnt="3"/>
      <dgm:spPr/>
    </dgm:pt>
    <dgm:pt modelId="{278722EE-DE0F-1C43-BE37-22361C80A440}" type="pres">
      <dgm:prSet presAssocID="{2CEC3C55-8797-4A42-B4E3-93065A22540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80A2A18-BFB8-534B-BBF1-C40AE3270AD7}" type="pres">
      <dgm:prSet presAssocID="{2CEC3C55-8797-4A42-B4E3-93065A225400}" presName="negativeSpace" presStyleCnt="0"/>
      <dgm:spPr/>
    </dgm:pt>
    <dgm:pt modelId="{43B683D3-7EBE-064E-A9BC-AB5E76EAF85B}" type="pres">
      <dgm:prSet presAssocID="{2CEC3C55-8797-4A42-B4E3-93065A225400}" presName="childText" presStyleLbl="conFgAcc1" presStyleIdx="0" presStyleCnt="3">
        <dgm:presLayoutVars>
          <dgm:bulletEnabled val="1"/>
        </dgm:presLayoutVars>
      </dgm:prSet>
      <dgm:spPr/>
    </dgm:pt>
    <dgm:pt modelId="{00A3E053-E0D7-874A-B129-07F0C034BA09}" type="pres">
      <dgm:prSet presAssocID="{CA3A76FA-3533-EC4F-A341-6D45E27F032B}" presName="spaceBetweenRectangles" presStyleCnt="0"/>
      <dgm:spPr/>
    </dgm:pt>
    <dgm:pt modelId="{BBC196A2-6E3A-F145-8902-685E2B5F662E}" type="pres">
      <dgm:prSet presAssocID="{D48D73C9-1393-0C4A-B6E4-6457F029B550}" presName="parentLin" presStyleCnt="0"/>
      <dgm:spPr/>
    </dgm:pt>
    <dgm:pt modelId="{ECEC0070-46A8-B44F-8153-03B6929197ED}" type="pres">
      <dgm:prSet presAssocID="{D48D73C9-1393-0C4A-B6E4-6457F029B550}" presName="parentLeftMargin" presStyleLbl="node1" presStyleIdx="0" presStyleCnt="3"/>
      <dgm:spPr/>
    </dgm:pt>
    <dgm:pt modelId="{6AE78AF1-1D52-CC45-9BC5-08326F4DEC38}" type="pres">
      <dgm:prSet presAssocID="{D48D73C9-1393-0C4A-B6E4-6457F029B55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7DCF4FE-8C9C-5147-96BA-52894AAFB5D8}" type="pres">
      <dgm:prSet presAssocID="{D48D73C9-1393-0C4A-B6E4-6457F029B550}" presName="negativeSpace" presStyleCnt="0"/>
      <dgm:spPr/>
    </dgm:pt>
    <dgm:pt modelId="{25C96EFC-8FC4-F147-8117-2F76BD8C0CAA}" type="pres">
      <dgm:prSet presAssocID="{D48D73C9-1393-0C4A-B6E4-6457F029B550}" presName="childText" presStyleLbl="conFgAcc1" presStyleIdx="1" presStyleCnt="3">
        <dgm:presLayoutVars>
          <dgm:bulletEnabled val="1"/>
        </dgm:presLayoutVars>
      </dgm:prSet>
      <dgm:spPr/>
    </dgm:pt>
    <dgm:pt modelId="{761E6DC8-352F-0143-B8A1-D6D29E7141A9}" type="pres">
      <dgm:prSet presAssocID="{F24D6DFE-0167-254A-BA96-06013AE0A062}" presName="spaceBetweenRectangles" presStyleCnt="0"/>
      <dgm:spPr/>
    </dgm:pt>
    <dgm:pt modelId="{03D4B44C-68F0-4E40-AB65-3E51F952134D}" type="pres">
      <dgm:prSet presAssocID="{AC88F18F-0B45-2144-9C37-EB95A11555E7}" presName="parentLin" presStyleCnt="0"/>
      <dgm:spPr/>
    </dgm:pt>
    <dgm:pt modelId="{6A96FF51-E08D-A749-BEB3-A8504B619BF7}" type="pres">
      <dgm:prSet presAssocID="{AC88F18F-0B45-2144-9C37-EB95A11555E7}" presName="parentLeftMargin" presStyleLbl="node1" presStyleIdx="1" presStyleCnt="3"/>
      <dgm:spPr/>
    </dgm:pt>
    <dgm:pt modelId="{87952797-A04E-8949-879E-22CD6721920D}" type="pres">
      <dgm:prSet presAssocID="{AC88F18F-0B45-2144-9C37-EB95A11555E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5E5CE17-9394-7848-BE88-ADDAD828F6BF}" type="pres">
      <dgm:prSet presAssocID="{AC88F18F-0B45-2144-9C37-EB95A11555E7}" presName="negativeSpace" presStyleCnt="0"/>
      <dgm:spPr/>
    </dgm:pt>
    <dgm:pt modelId="{0280107A-372B-834A-B0E9-04EA4E90D1BB}" type="pres">
      <dgm:prSet presAssocID="{AC88F18F-0B45-2144-9C37-EB95A11555E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3FE9E04-CBE0-BD4F-A77C-416B38F899CE}" srcId="{2CEC3C55-8797-4A42-B4E3-93065A225400}" destId="{94DE4166-5B62-344D-B2DA-FB9F6E151DFD}" srcOrd="1" destOrd="0" parTransId="{EB4FE40B-5261-A44F-B77E-CCDD398DB033}" sibTransId="{FE610EE1-7C28-C14F-9CDF-DC1ABF2ADC64}"/>
    <dgm:cxn modelId="{4A75850C-D8BF-F448-9727-B51275180F7A}" srcId="{D48D73C9-1393-0C4A-B6E4-6457F029B550}" destId="{ABCC827B-6F67-C94C-8414-1882B274DED1}" srcOrd="0" destOrd="0" parTransId="{8BC51756-56AF-5646-9C30-E89BA74A4AD5}" sibTransId="{7DF14D2D-E69F-2C42-96F6-A0BF5D521332}"/>
    <dgm:cxn modelId="{AFDA430D-E743-A64E-99C6-172F3BBEE127}" srcId="{2CEC3C55-8797-4A42-B4E3-93065A225400}" destId="{8FE59096-1D41-2E43-8FCA-CD30D70B4416}" srcOrd="2" destOrd="0" parTransId="{730B4EC2-349B-BD4C-8F4D-67183827CA59}" sibTransId="{901A0E16-51CC-164C-914A-7D656A923DF8}"/>
    <dgm:cxn modelId="{73258C11-7A9B-7040-B0F8-B703C3EDDD6C}" srcId="{2CEC3C55-8797-4A42-B4E3-93065A225400}" destId="{E9285512-D433-AB49-8F1C-2E3E224B574B}" srcOrd="3" destOrd="0" parTransId="{132DC05C-6011-7443-B039-F63DACF5D351}" sibTransId="{9088A724-396F-8646-ABBB-FA07B78DB9DD}"/>
    <dgm:cxn modelId="{F587B811-A4BA-A24C-92EC-7FB102EE792E}" type="presOf" srcId="{AC88F18F-0B45-2144-9C37-EB95A11555E7}" destId="{87952797-A04E-8949-879E-22CD6721920D}" srcOrd="1" destOrd="0" presId="urn:microsoft.com/office/officeart/2005/8/layout/list1"/>
    <dgm:cxn modelId="{E94F8E1A-8B6D-104D-AF9E-CC58CEECDB98}" srcId="{AC88F18F-0B45-2144-9C37-EB95A11555E7}" destId="{122CF181-03CB-AA4F-8B7A-454441668367}" srcOrd="0" destOrd="0" parTransId="{2E8ED275-ED89-ED48-BDFD-9CD152C7C262}" sibTransId="{E57E33FA-B112-F74E-AD72-A203338AE4A5}"/>
    <dgm:cxn modelId="{70AF5E1D-5BE3-D44D-A295-CD6422F3D66E}" srcId="{59904FCC-9D34-6A4E-9BEF-66BCFD231368}" destId="{2CEC3C55-8797-4A42-B4E3-93065A225400}" srcOrd="0" destOrd="0" parTransId="{6A213951-69F5-2543-ABFB-C1A862A86D99}" sibTransId="{CA3A76FA-3533-EC4F-A341-6D45E27F032B}"/>
    <dgm:cxn modelId="{A2A8F62B-F12E-5844-85F2-12A12892016B}" type="presOf" srcId="{D48D73C9-1393-0C4A-B6E4-6457F029B550}" destId="{6AE78AF1-1D52-CC45-9BC5-08326F4DEC38}" srcOrd="1" destOrd="0" presId="urn:microsoft.com/office/officeart/2005/8/layout/list1"/>
    <dgm:cxn modelId="{FAD14F32-281E-544E-A130-A9170447D2E1}" type="presOf" srcId="{AC88F18F-0B45-2144-9C37-EB95A11555E7}" destId="{6A96FF51-E08D-A749-BEB3-A8504B619BF7}" srcOrd="0" destOrd="0" presId="urn:microsoft.com/office/officeart/2005/8/layout/list1"/>
    <dgm:cxn modelId="{58E8D635-7C6C-1D48-93DF-45DB164A2B9C}" srcId="{D48D73C9-1393-0C4A-B6E4-6457F029B550}" destId="{8325BB9C-F552-5548-A92A-1CD04B687446}" srcOrd="1" destOrd="0" parTransId="{41E306AE-D862-9D45-909C-42F48483C31F}" sibTransId="{EA6D6222-4381-644E-895E-C094F86FEDDE}"/>
    <dgm:cxn modelId="{53674336-9C33-8C48-86ED-1C570E2E8D89}" type="presOf" srcId="{E9285512-D433-AB49-8F1C-2E3E224B574B}" destId="{43B683D3-7EBE-064E-A9BC-AB5E76EAF85B}" srcOrd="0" destOrd="3" presId="urn:microsoft.com/office/officeart/2005/8/layout/list1"/>
    <dgm:cxn modelId="{8C245736-45C3-8C40-B029-CE8A9CB116F8}" type="presOf" srcId="{7B4AD34C-C100-2445-8041-A642EA5CE031}" destId="{0280107A-372B-834A-B0E9-04EA4E90D1BB}" srcOrd="0" destOrd="2" presId="urn:microsoft.com/office/officeart/2005/8/layout/list1"/>
    <dgm:cxn modelId="{6D26183F-0EDB-DE4C-95C8-97207B9D967F}" type="presOf" srcId="{59904FCC-9D34-6A4E-9BEF-66BCFD231368}" destId="{D45A05C0-1420-6044-BC87-F15C1665E4B7}" srcOrd="0" destOrd="0" presId="urn:microsoft.com/office/officeart/2005/8/layout/list1"/>
    <dgm:cxn modelId="{35BB2F5F-3F14-A74F-9674-0519A4148404}" srcId="{AC88F18F-0B45-2144-9C37-EB95A11555E7}" destId="{B0BCB8C5-75DD-3441-A077-EB17BC604FB2}" srcOrd="1" destOrd="0" parTransId="{5B07A485-0235-3045-AA69-657853CAFD19}" sibTransId="{DA67BEAD-652E-034D-8189-E87823205723}"/>
    <dgm:cxn modelId="{6DCB995F-FB1F-C144-BFA8-FF4025CE625A}" srcId="{59904FCC-9D34-6A4E-9BEF-66BCFD231368}" destId="{AC88F18F-0B45-2144-9C37-EB95A11555E7}" srcOrd="2" destOrd="0" parTransId="{9A8C9BEF-897B-4044-A744-F895DCEC44EF}" sibTransId="{5E6880D6-B359-9541-9CB5-6F19CE86DBB6}"/>
    <dgm:cxn modelId="{447C0C60-96FE-EF4D-8AE5-E80CA39E227C}" type="presOf" srcId="{94DE4166-5B62-344D-B2DA-FB9F6E151DFD}" destId="{43B683D3-7EBE-064E-A9BC-AB5E76EAF85B}" srcOrd="0" destOrd="1" presId="urn:microsoft.com/office/officeart/2005/8/layout/list1"/>
    <dgm:cxn modelId="{D7AFD564-4FB5-774E-82B0-2EACE45DC2B2}" srcId="{2CEC3C55-8797-4A42-B4E3-93065A225400}" destId="{30E2B27E-080F-DB49-82BB-2ACFFF4E67D6}" srcOrd="0" destOrd="0" parTransId="{540B116C-1F32-AB49-AD67-EAC92FDC2BAD}" sibTransId="{2A2B6BD5-5850-B84C-B229-419E5F628BF8}"/>
    <dgm:cxn modelId="{0720CC47-96F7-504E-BF50-B757E50F0801}" srcId="{AC88F18F-0B45-2144-9C37-EB95A11555E7}" destId="{7B4AD34C-C100-2445-8041-A642EA5CE031}" srcOrd="2" destOrd="0" parTransId="{DA00311C-5195-D94B-BE45-67865E6ACD69}" sibTransId="{7AEFC089-81F2-A341-AEE2-E8281A515286}"/>
    <dgm:cxn modelId="{388E3677-1693-8244-80FA-94E23BDC2E6F}" type="presOf" srcId="{D48D73C9-1393-0C4A-B6E4-6457F029B550}" destId="{ECEC0070-46A8-B44F-8153-03B6929197ED}" srcOrd="0" destOrd="0" presId="urn:microsoft.com/office/officeart/2005/8/layout/list1"/>
    <dgm:cxn modelId="{D729E67F-A79C-CA45-B473-608CA8F1AFEC}" type="presOf" srcId="{8FE59096-1D41-2E43-8FCA-CD30D70B4416}" destId="{43B683D3-7EBE-064E-A9BC-AB5E76EAF85B}" srcOrd="0" destOrd="2" presId="urn:microsoft.com/office/officeart/2005/8/layout/list1"/>
    <dgm:cxn modelId="{EDF91280-8BF5-3345-9E08-21BCC0FF67AB}" type="presOf" srcId="{B0BCB8C5-75DD-3441-A077-EB17BC604FB2}" destId="{0280107A-372B-834A-B0E9-04EA4E90D1BB}" srcOrd="0" destOrd="1" presId="urn:microsoft.com/office/officeart/2005/8/layout/list1"/>
    <dgm:cxn modelId="{D5C11CA8-5B35-684C-A63F-8DE44D82058A}" type="presOf" srcId="{122CF181-03CB-AA4F-8B7A-454441668367}" destId="{0280107A-372B-834A-B0E9-04EA4E90D1BB}" srcOrd="0" destOrd="0" presId="urn:microsoft.com/office/officeart/2005/8/layout/list1"/>
    <dgm:cxn modelId="{E8FC47AC-690B-A64A-B336-B8965F4F1145}" srcId="{59904FCC-9D34-6A4E-9BEF-66BCFD231368}" destId="{D48D73C9-1393-0C4A-B6E4-6457F029B550}" srcOrd="1" destOrd="0" parTransId="{F1A993CB-DAE4-A248-B404-B59CC4209686}" sibTransId="{F24D6DFE-0167-254A-BA96-06013AE0A062}"/>
    <dgm:cxn modelId="{18251CB1-F684-1F4D-AE6E-15ABED59DD7F}" type="presOf" srcId="{2B4197BC-5A1D-6040-919F-2DF4D8FF2A4E}" destId="{43B683D3-7EBE-064E-A9BC-AB5E76EAF85B}" srcOrd="0" destOrd="4" presId="urn:microsoft.com/office/officeart/2005/8/layout/list1"/>
    <dgm:cxn modelId="{698959B8-2597-E248-9D1C-5FA497C9B4A3}" type="presOf" srcId="{2CEC3C55-8797-4A42-B4E3-93065A225400}" destId="{FA201438-724E-0B4E-9C34-8BD2B2C922FD}" srcOrd="0" destOrd="0" presId="urn:microsoft.com/office/officeart/2005/8/layout/list1"/>
    <dgm:cxn modelId="{6F1CF0BE-D165-5845-918E-45390137BFD0}" type="presOf" srcId="{ABCC827B-6F67-C94C-8414-1882B274DED1}" destId="{25C96EFC-8FC4-F147-8117-2F76BD8C0CAA}" srcOrd="0" destOrd="0" presId="urn:microsoft.com/office/officeart/2005/8/layout/list1"/>
    <dgm:cxn modelId="{AA2362C4-A8F6-7043-8B39-4E7ED0212801}" type="presOf" srcId="{8325BB9C-F552-5548-A92A-1CD04B687446}" destId="{25C96EFC-8FC4-F147-8117-2F76BD8C0CAA}" srcOrd="0" destOrd="1" presId="urn:microsoft.com/office/officeart/2005/8/layout/list1"/>
    <dgm:cxn modelId="{E82087E8-3D82-184C-9571-D3B1B309CE03}" type="presOf" srcId="{30E2B27E-080F-DB49-82BB-2ACFFF4E67D6}" destId="{43B683D3-7EBE-064E-A9BC-AB5E76EAF85B}" srcOrd="0" destOrd="0" presId="urn:microsoft.com/office/officeart/2005/8/layout/list1"/>
    <dgm:cxn modelId="{B1E3CAE8-388C-1F42-99C3-AE764628D893}" srcId="{2CEC3C55-8797-4A42-B4E3-93065A225400}" destId="{2B4197BC-5A1D-6040-919F-2DF4D8FF2A4E}" srcOrd="4" destOrd="0" parTransId="{D6563139-4039-0C4D-B12E-A029754D9197}" sibTransId="{01E16255-41D7-8446-B39B-826BA0DA1DAC}"/>
    <dgm:cxn modelId="{31B063EA-D03C-0B4B-B73D-4B9E78C43A0D}" type="presOf" srcId="{2CEC3C55-8797-4A42-B4E3-93065A225400}" destId="{278722EE-DE0F-1C43-BE37-22361C80A440}" srcOrd="1" destOrd="0" presId="urn:microsoft.com/office/officeart/2005/8/layout/list1"/>
    <dgm:cxn modelId="{E0A51B29-7393-4346-9531-574F347B018F}" type="presParOf" srcId="{D45A05C0-1420-6044-BC87-F15C1665E4B7}" destId="{162D679E-C907-6642-A6C2-3BCDCBBD9C7D}" srcOrd="0" destOrd="0" presId="urn:microsoft.com/office/officeart/2005/8/layout/list1"/>
    <dgm:cxn modelId="{7AD19CC6-ED95-B140-866A-F4241CF669BF}" type="presParOf" srcId="{162D679E-C907-6642-A6C2-3BCDCBBD9C7D}" destId="{FA201438-724E-0B4E-9C34-8BD2B2C922FD}" srcOrd="0" destOrd="0" presId="urn:microsoft.com/office/officeart/2005/8/layout/list1"/>
    <dgm:cxn modelId="{4E665971-AF2F-2643-9580-041AEEE951F2}" type="presParOf" srcId="{162D679E-C907-6642-A6C2-3BCDCBBD9C7D}" destId="{278722EE-DE0F-1C43-BE37-22361C80A440}" srcOrd="1" destOrd="0" presId="urn:microsoft.com/office/officeart/2005/8/layout/list1"/>
    <dgm:cxn modelId="{28EA3802-2523-2549-B3B0-DF872B6ACE95}" type="presParOf" srcId="{D45A05C0-1420-6044-BC87-F15C1665E4B7}" destId="{380A2A18-BFB8-534B-BBF1-C40AE3270AD7}" srcOrd="1" destOrd="0" presId="urn:microsoft.com/office/officeart/2005/8/layout/list1"/>
    <dgm:cxn modelId="{133D5421-BE90-7D45-9D69-90AA460831BA}" type="presParOf" srcId="{D45A05C0-1420-6044-BC87-F15C1665E4B7}" destId="{43B683D3-7EBE-064E-A9BC-AB5E76EAF85B}" srcOrd="2" destOrd="0" presId="urn:microsoft.com/office/officeart/2005/8/layout/list1"/>
    <dgm:cxn modelId="{B62A9B31-0758-4D4B-A5B1-2318F63EB216}" type="presParOf" srcId="{D45A05C0-1420-6044-BC87-F15C1665E4B7}" destId="{00A3E053-E0D7-874A-B129-07F0C034BA09}" srcOrd="3" destOrd="0" presId="urn:microsoft.com/office/officeart/2005/8/layout/list1"/>
    <dgm:cxn modelId="{B30854F0-F315-914D-9BBE-B495F615DCF7}" type="presParOf" srcId="{D45A05C0-1420-6044-BC87-F15C1665E4B7}" destId="{BBC196A2-6E3A-F145-8902-685E2B5F662E}" srcOrd="4" destOrd="0" presId="urn:microsoft.com/office/officeart/2005/8/layout/list1"/>
    <dgm:cxn modelId="{EF223167-CAA7-F845-87DA-958DDC96212C}" type="presParOf" srcId="{BBC196A2-6E3A-F145-8902-685E2B5F662E}" destId="{ECEC0070-46A8-B44F-8153-03B6929197ED}" srcOrd="0" destOrd="0" presId="urn:microsoft.com/office/officeart/2005/8/layout/list1"/>
    <dgm:cxn modelId="{C9C60355-BE8E-3941-9747-C0F5BCAB3B0C}" type="presParOf" srcId="{BBC196A2-6E3A-F145-8902-685E2B5F662E}" destId="{6AE78AF1-1D52-CC45-9BC5-08326F4DEC38}" srcOrd="1" destOrd="0" presId="urn:microsoft.com/office/officeart/2005/8/layout/list1"/>
    <dgm:cxn modelId="{C765EC61-2450-054D-A1CB-0DAA3D7D0A80}" type="presParOf" srcId="{D45A05C0-1420-6044-BC87-F15C1665E4B7}" destId="{97DCF4FE-8C9C-5147-96BA-52894AAFB5D8}" srcOrd="5" destOrd="0" presId="urn:microsoft.com/office/officeart/2005/8/layout/list1"/>
    <dgm:cxn modelId="{01D08ECB-628D-1345-BA59-B7A644E770E7}" type="presParOf" srcId="{D45A05C0-1420-6044-BC87-F15C1665E4B7}" destId="{25C96EFC-8FC4-F147-8117-2F76BD8C0CAA}" srcOrd="6" destOrd="0" presId="urn:microsoft.com/office/officeart/2005/8/layout/list1"/>
    <dgm:cxn modelId="{2E54C806-EE21-5A48-B77F-C53B9E81B0BA}" type="presParOf" srcId="{D45A05C0-1420-6044-BC87-F15C1665E4B7}" destId="{761E6DC8-352F-0143-B8A1-D6D29E7141A9}" srcOrd="7" destOrd="0" presId="urn:microsoft.com/office/officeart/2005/8/layout/list1"/>
    <dgm:cxn modelId="{568BCBFD-BC0B-044F-999B-A731FF38A135}" type="presParOf" srcId="{D45A05C0-1420-6044-BC87-F15C1665E4B7}" destId="{03D4B44C-68F0-4E40-AB65-3E51F952134D}" srcOrd="8" destOrd="0" presId="urn:microsoft.com/office/officeart/2005/8/layout/list1"/>
    <dgm:cxn modelId="{F011E222-B96C-F143-A9B4-6AD902A711BC}" type="presParOf" srcId="{03D4B44C-68F0-4E40-AB65-3E51F952134D}" destId="{6A96FF51-E08D-A749-BEB3-A8504B619BF7}" srcOrd="0" destOrd="0" presId="urn:microsoft.com/office/officeart/2005/8/layout/list1"/>
    <dgm:cxn modelId="{043D1A0F-0979-E84D-BE95-A1BE74D2CADB}" type="presParOf" srcId="{03D4B44C-68F0-4E40-AB65-3E51F952134D}" destId="{87952797-A04E-8949-879E-22CD6721920D}" srcOrd="1" destOrd="0" presId="urn:microsoft.com/office/officeart/2005/8/layout/list1"/>
    <dgm:cxn modelId="{E641440B-F498-AE41-871D-9F4DF90CFA40}" type="presParOf" srcId="{D45A05C0-1420-6044-BC87-F15C1665E4B7}" destId="{05E5CE17-9394-7848-BE88-ADDAD828F6BF}" srcOrd="9" destOrd="0" presId="urn:microsoft.com/office/officeart/2005/8/layout/list1"/>
    <dgm:cxn modelId="{7A27BC2E-4396-7B4F-B07E-55DA83C33F10}" type="presParOf" srcId="{D45A05C0-1420-6044-BC87-F15C1665E4B7}" destId="{0280107A-372B-834A-B0E9-04EA4E90D1B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5AA208D9-790E-CE41-832D-4908CE57DB18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6930FA-CDF1-9345-8FD7-ACF390E8E49C}">
      <dgm:prSet phldrT="[Text]" custT="1"/>
      <dgm:spPr/>
      <dgm:t>
        <a:bodyPr/>
        <a:lstStyle/>
        <a:p>
          <a:r>
            <a:rPr lang="en-US" sz="1600" b="1" dirty="0"/>
            <a:t>Simultaneous concurrent processes or threads</a:t>
          </a:r>
          <a:endParaRPr lang="en-US" sz="1600" dirty="0"/>
        </a:p>
      </dgm:t>
    </dgm:pt>
    <dgm:pt modelId="{E09B3B42-23C3-314F-8F33-AD0247E7C2B8}" type="parTrans" cxnId="{E798993B-2788-664E-BC2B-BC4D7AA878A0}">
      <dgm:prSet/>
      <dgm:spPr/>
      <dgm:t>
        <a:bodyPr/>
        <a:lstStyle/>
        <a:p>
          <a:endParaRPr lang="en-US"/>
        </a:p>
      </dgm:t>
    </dgm:pt>
    <dgm:pt modelId="{9DFBC693-85B2-F64C-90CD-663AA47B60F6}" type="sibTrans" cxnId="{E798993B-2788-664E-BC2B-BC4D7AA878A0}">
      <dgm:prSet/>
      <dgm:spPr/>
      <dgm:t>
        <a:bodyPr/>
        <a:lstStyle/>
        <a:p>
          <a:endParaRPr lang="en-US"/>
        </a:p>
      </dgm:t>
    </dgm:pt>
    <dgm:pt modelId="{CF03254C-2E97-A042-8DDF-EEF373916426}">
      <dgm:prSet phldrT="[Text]" custT="1"/>
      <dgm:spPr/>
      <dgm:t>
        <a:bodyPr/>
        <a:lstStyle/>
        <a:p>
          <a:r>
            <a:rPr lang="en-US" sz="1600" dirty="0"/>
            <a:t>kernel routines need to be reentrant to allow several processors to execute the same kernel code simultaneously</a:t>
          </a:r>
        </a:p>
      </dgm:t>
    </dgm:pt>
    <dgm:pt modelId="{B24F7352-4171-054A-B7A1-45B8DF8DA828}" type="parTrans" cxnId="{7CAA66FC-F844-8946-978D-C3C8C6495253}">
      <dgm:prSet/>
      <dgm:spPr/>
      <dgm:t>
        <a:bodyPr/>
        <a:lstStyle/>
        <a:p>
          <a:endParaRPr lang="en-US" dirty="0"/>
        </a:p>
      </dgm:t>
    </dgm:pt>
    <dgm:pt modelId="{50DE34A9-53CA-9248-96CB-E46FF05E10F7}" type="sibTrans" cxnId="{7CAA66FC-F844-8946-978D-C3C8C6495253}">
      <dgm:prSet/>
      <dgm:spPr/>
      <dgm:t>
        <a:bodyPr/>
        <a:lstStyle/>
        <a:p>
          <a:endParaRPr lang="en-US"/>
        </a:p>
      </dgm:t>
    </dgm:pt>
    <dgm:pt modelId="{1D28519B-A810-F648-8278-275178BF4CC1}">
      <dgm:prSet custT="1"/>
      <dgm:spPr/>
      <dgm:t>
        <a:bodyPr/>
        <a:lstStyle/>
        <a:p>
          <a:r>
            <a:rPr lang="en-US" sz="1600" b="1" dirty="0"/>
            <a:t>Scheduling</a:t>
          </a:r>
          <a:endParaRPr lang="en-US" sz="1600" dirty="0"/>
        </a:p>
      </dgm:t>
    </dgm:pt>
    <dgm:pt modelId="{3532CE72-04BB-4447-9BFF-B465B92AA39E}" type="parTrans" cxnId="{FD7E5936-ED36-2D4F-96EB-70BD959F0254}">
      <dgm:prSet/>
      <dgm:spPr/>
      <dgm:t>
        <a:bodyPr/>
        <a:lstStyle/>
        <a:p>
          <a:endParaRPr lang="en-US"/>
        </a:p>
      </dgm:t>
    </dgm:pt>
    <dgm:pt modelId="{CCC02F46-DADA-7C4C-8FBD-64EF181B807B}" type="sibTrans" cxnId="{FD7E5936-ED36-2D4F-96EB-70BD959F0254}">
      <dgm:prSet/>
      <dgm:spPr/>
      <dgm:t>
        <a:bodyPr/>
        <a:lstStyle/>
        <a:p>
          <a:endParaRPr lang="en-US"/>
        </a:p>
      </dgm:t>
    </dgm:pt>
    <dgm:pt modelId="{C9DD314C-0D29-184F-A07A-C5DC2F8A2323}">
      <dgm:prSet custT="1"/>
      <dgm:spPr/>
      <dgm:t>
        <a:bodyPr/>
        <a:lstStyle/>
        <a:p>
          <a:r>
            <a:rPr lang="en-US" sz="1600" dirty="0"/>
            <a:t>any processor may perform scheduling, which complicates the task of enforcing a scheduling policy</a:t>
          </a:r>
        </a:p>
      </dgm:t>
    </dgm:pt>
    <dgm:pt modelId="{00B13440-F990-184E-9B45-BC2B00E91DDD}" type="parTrans" cxnId="{904F65C6-EEE0-364E-BE60-1328F96D40B9}">
      <dgm:prSet/>
      <dgm:spPr/>
      <dgm:t>
        <a:bodyPr/>
        <a:lstStyle/>
        <a:p>
          <a:endParaRPr lang="en-US" dirty="0"/>
        </a:p>
      </dgm:t>
    </dgm:pt>
    <dgm:pt modelId="{4EE793BF-3646-1046-A5D2-D82EF53B84A5}" type="sibTrans" cxnId="{904F65C6-EEE0-364E-BE60-1328F96D40B9}">
      <dgm:prSet/>
      <dgm:spPr/>
      <dgm:t>
        <a:bodyPr/>
        <a:lstStyle/>
        <a:p>
          <a:endParaRPr lang="en-US"/>
        </a:p>
      </dgm:t>
    </dgm:pt>
    <dgm:pt modelId="{41728C1A-E909-4648-904A-203B6124390F}">
      <dgm:prSet custT="1"/>
      <dgm:spPr/>
      <dgm:t>
        <a:bodyPr/>
        <a:lstStyle/>
        <a:p>
          <a:r>
            <a:rPr lang="en-US" sz="1600" b="1" dirty="0"/>
            <a:t>Synchronization</a:t>
          </a:r>
          <a:endParaRPr lang="en-US" sz="1600" dirty="0"/>
        </a:p>
      </dgm:t>
    </dgm:pt>
    <dgm:pt modelId="{90CA631D-CE4D-AE44-BE0C-C370F481E799}" type="parTrans" cxnId="{C08A6BAB-D9CC-604C-982E-10DC172DBE50}">
      <dgm:prSet/>
      <dgm:spPr/>
      <dgm:t>
        <a:bodyPr/>
        <a:lstStyle/>
        <a:p>
          <a:endParaRPr lang="en-US"/>
        </a:p>
      </dgm:t>
    </dgm:pt>
    <dgm:pt modelId="{09148EA3-2B91-BB4E-95DD-17B07FCE3B38}" type="sibTrans" cxnId="{C08A6BAB-D9CC-604C-982E-10DC172DBE50}">
      <dgm:prSet/>
      <dgm:spPr/>
      <dgm:t>
        <a:bodyPr/>
        <a:lstStyle/>
        <a:p>
          <a:endParaRPr lang="en-US"/>
        </a:p>
      </dgm:t>
    </dgm:pt>
    <dgm:pt modelId="{23B84F0C-40A3-214C-A5B8-E2A51FAE70E1}">
      <dgm:prSet custT="1"/>
      <dgm:spPr/>
      <dgm:t>
        <a:bodyPr/>
        <a:lstStyle/>
        <a:p>
          <a:r>
            <a:rPr lang="en-US" sz="1600" dirty="0"/>
            <a:t>with multiple active processes having potential access to shared address spaces or shared I/O resources, care must be taken to provide effective synchronization</a:t>
          </a:r>
        </a:p>
      </dgm:t>
    </dgm:pt>
    <dgm:pt modelId="{51315BE9-15D2-3148-8668-4DF77E6E0CA8}" type="parTrans" cxnId="{B78C9A39-3CDD-8844-9813-24CC7AF05DF8}">
      <dgm:prSet/>
      <dgm:spPr/>
      <dgm:t>
        <a:bodyPr/>
        <a:lstStyle/>
        <a:p>
          <a:endParaRPr lang="en-US" dirty="0"/>
        </a:p>
      </dgm:t>
    </dgm:pt>
    <dgm:pt modelId="{D3AE82C6-1501-C44A-8003-403E75EF403D}" type="sibTrans" cxnId="{B78C9A39-3CDD-8844-9813-24CC7AF05DF8}">
      <dgm:prSet/>
      <dgm:spPr/>
      <dgm:t>
        <a:bodyPr/>
        <a:lstStyle/>
        <a:p>
          <a:endParaRPr lang="en-US"/>
        </a:p>
      </dgm:t>
    </dgm:pt>
    <dgm:pt modelId="{7583D4B7-C644-E84C-9F68-F52BE8BF913A}">
      <dgm:prSet custT="1"/>
      <dgm:spPr/>
      <dgm:t>
        <a:bodyPr/>
        <a:lstStyle/>
        <a:p>
          <a:r>
            <a:rPr lang="en-US" sz="1600" b="1" dirty="0"/>
            <a:t>Memory management</a:t>
          </a:r>
          <a:endParaRPr lang="en-US" sz="1600" dirty="0"/>
        </a:p>
      </dgm:t>
    </dgm:pt>
    <dgm:pt modelId="{3A8153AE-8BEE-1D41-9BD8-2A532C2AA704}" type="parTrans" cxnId="{4BAF6596-7D29-DD40-BC6E-E29A5A668820}">
      <dgm:prSet/>
      <dgm:spPr/>
      <dgm:t>
        <a:bodyPr/>
        <a:lstStyle/>
        <a:p>
          <a:endParaRPr lang="en-US"/>
        </a:p>
      </dgm:t>
    </dgm:pt>
    <dgm:pt modelId="{6391536A-ED8E-BE40-B261-EAF6EA285D04}" type="sibTrans" cxnId="{4BAF6596-7D29-DD40-BC6E-E29A5A668820}">
      <dgm:prSet/>
      <dgm:spPr/>
      <dgm:t>
        <a:bodyPr/>
        <a:lstStyle/>
        <a:p>
          <a:endParaRPr lang="en-US"/>
        </a:p>
      </dgm:t>
    </dgm:pt>
    <dgm:pt modelId="{279FD7B2-5886-5C4E-A835-1E04D67D5778}">
      <dgm:prSet custT="1"/>
      <dgm:spPr/>
      <dgm:t>
        <a:bodyPr/>
        <a:lstStyle/>
        <a:p>
          <a:r>
            <a:rPr lang="en-US" sz="1600" dirty="0"/>
            <a:t>the reuse of physical pages is the biggest problem of concern</a:t>
          </a:r>
        </a:p>
      </dgm:t>
    </dgm:pt>
    <dgm:pt modelId="{64448336-5A70-AF44-B59B-23989B8D078F}" type="parTrans" cxnId="{6FC8ACFE-474F-0B49-9050-BE775288EFDF}">
      <dgm:prSet/>
      <dgm:spPr/>
      <dgm:t>
        <a:bodyPr/>
        <a:lstStyle/>
        <a:p>
          <a:endParaRPr lang="en-US" dirty="0"/>
        </a:p>
      </dgm:t>
    </dgm:pt>
    <dgm:pt modelId="{6B2B6F55-A247-4648-8723-23A89E545F08}" type="sibTrans" cxnId="{6FC8ACFE-474F-0B49-9050-BE775288EFDF}">
      <dgm:prSet/>
      <dgm:spPr/>
      <dgm:t>
        <a:bodyPr/>
        <a:lstStyle/>
        <a:p>
          <a:endParaRPr lang="en-US"/>
        </a:p>
      </dgm:t>
    </dgm:pt>
    <dgm:pt modelId="{1D155A38-8A10-BD4D-B599-31C6FB1BDAF4}">
      <dgm:prSet custT="1"/>
      <dgm:spPr/>
      <dgm:t>
        <a:bodyPr/>
        <a:lstStyle/>
        <a:p>
          <a:r>
            <a:rPr lang="en-US" sz="1600" b="1" dirty="0"/>
            <a:t>Reliability and fault tolerance</a:t>
          </a:r>
          <a:endParaRPr lang="en-US" sz="1600" dirty="0"/>
        </a:p>
      </dgm:t>
    </dgm:pt>
    <dgm:pt modelId="{D7715A89-DA8A-A44B-8C2A-4B37BB010B76}" type="parTrans" cxnId="{364A71AD-ECCF-2547-9528-CD0E28B2A9BB}">
      <dgm:prSet/>
      <dgm:spPr/>
      <dgm:t>
        <a:bodyPr/>
        <a:lstStyle/>
        <a:p>
          <a:endParaRPr lang="en-US"/>
        </a:p>
      </dgm:t>
    </dgm:pt>
    <dgm:pt modelId="{459B2552-DE64-3641-9621-814FFCD03FA1}" type="sibTrans" cxnId="{364A71AD-ECCF-2547-9528-CD0E28B2A9BB}">
      <dgm:prSet/>
      <dgm:spPr/>
      <dgm:t>
        <a:bodyPr/>
        <a:lstStyle/>
        <a:p>
          <a:endParaRPr lang="en-US"/>
        </a:p>
      </dgm:t>
    </dgm:pt>
    <dgm:pt modelId="{758ECEBE-0C17-E740-B108-1DA818C7D8AF}">
      <dgm:prSet custT="1"/>
      <dgm:spPr/>
      <dgm:t>
        <a:bodyPr/>
        <a:lstStyle/>
        <a:p>
          <a:r>
            <a:rPr lang="en-US" sz="1600" dirty="0"/>
            <a:t>the OS should provide graceful degradation in the face of processor failure</a:t>
          </a:r>
        </a:p>
      </dgm:t>
    </dgm:pt>
    <dgm:pt modelId="{B0900AE4-8A0D-714E-B1FC-519AC461F167}" type="parTrans" cxnId="{68708DFE-AC94-3C4D-A0C9-30B495EBBCD7}">
      <dgm:prSet/>
      <dgm:spPr/>
      <dgm:t>
        <a:bodyPr/>
        <a:lstStyle/>
        <a:p>
          <a:endParaRPr lang="en-US" dirty="0"/>
        </a:p>
      </dgm:t>
    </dgm:pt>
    <dgm:pt modelId="{AFD6CF11-BB48-D443-B3AF-21D51F005598}" type="sibTrans" cxnId="{68708DFE-AC94-3C4D-A0C9-30B495EBBCD7}">
      <dgm:prSet/>
      <dgm:spPr/>
      <dgm:t>
        <a:bodyPr/>
        <a:lstStyle/>
        <a:p>
          <a:endParaRPr lang="en-US"/>
        </a:p>
      </dgm:t>
    </dgm:pt>
    <dgm:pt modelId="{AB7C04AF-1606-3547-B393-795A270E4997}" type="pres">
      <dgm:prSet presAssocID="{5AA208D9-790E-CE41-832D-4908CE57DB1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34CEC71-421F-074E-AEBA-135F2ABF16D7}" type="pres">
      <dgm:prSet presAssocID="{FD6930FA-CDF1-9345-8FD7-ACF390E8E49C}" presName="root" presStyleCnt="0"/>
      <dgm:spPr/>
    </dgm:pt>
    <dgm:pt modelId="{29392FE0-6609-954C-979E-62314438BDA7}" type="pres">
      <dgm:prSet presAssocID="{FD6930FA-CDF1-9345-8FD7-ACF390E8E49C}" presName="rootComposite" presStyleCnt="0"/>
      <dgm:spPr/>
    </dgm:pt>
    <dgm:pt modelId="{3BBBB033-098B-874D-86E2-F7E6A1FCCA9C}" type="pres">
      <dgm:prSet presAssocID="{FD6930FA-CDF1-9345-8FD7-ACF390E8E49C}" presName="rootText" presStyleLbl="node1" presStyleIdx="0" presStyleCnt="5" custScaleX="183602" custScaleY="215922" custLinFactNeighborX="-835" custLinFactNeighborY="6522"/>
      <dgm:spPr/>
    </dgm:pt>
    <dgm:pt modelId="{564FDF94-83FC-804F-BADF-B87097BEE906}" type="pres">
      <dgm:prSet presAssocID="{FD6930FA-CDF1-9345-8FD7-ACF390E8E49C}" presName="rootConnector" presStyleLbl="node1" presStyleIdx="0" presStyleCnt="5"/>
      <dgm:spPr/>
    </dgm:pt>
    <dgm:pt modelId="{B58AA2D9-84BA-064A-9B7E-A4B00DF49E36}" type="pres">
      <dgm:prSet presAssocID="{FD6930FA-CDF1-9345-8FD7-ACF390E8E49C}" presName="childShape" presStyleCnt="0"/>
      <dgm:spPr/>
    </dgm:pt>
    <dgm:pt modelId="{E3ED8868-6417-A346-9D8B-83023FB15D3C}" type="pres">
      <dgm:prSet presAssocID="{B24F7352-4171-054A-B7A1-45B8DF8DA828}" presName="Name13" presStyleLbl="parChTrans1D2" presStyleIdx="0" presStyleCnt="5"/>
      <dgm:spPr/>
    </dgm:pt>
    <dgm:pt modelId="{E26FC7CB-FC61-E246-8BE5-826CA9D5A0A9}" type="pres">
      <dgm:prSet presAssocID="{CF03254C-2E97-A042-8DDF-EEF373916426}" presName="childText" presStyleLbl="bgAcc1" presStyleIdx="0" presStyleCnt="5" custScaleX="218634" custScaleY="502409">
        <dgm:presLayoutVars>
          <dgm:bulletEnabled val="1"/>
        </dgm:presLayoutVars>
      </dgm:prSet>
      <dgm:spPr/>
    </dgm:pt>
    <dgm:pt modelId="{C3869943-138D-E942-A6B2-E830239E4926}" type="pres">
      <dgm:prSet presAssocID="{1D28519B-A810-F648-8278-275178BF4CC1}" presName="root" presStyleCnt="0"/>
      <dgm:spPr/>
    </dgm:pt>
    <dgm:pt modelId="{2DA6440E-2A98-A741-B985-1C04FE22767C}" type="pres">
      <dgm:prSet presAssocID="{1D28519B-A810-F648-8278-275178BF4CC1}" presName="rootComposite" presStyleCnt="0"/>
      <dgm:spPr/>
    </dgm:pt>
    <dgm:pt modelId="{928E9B85-F95F-0A4D-B01A-FAA0C04D08A8}" type="pres">
      <dgm:prSet presAssocID="{1D28519B-A810-F648-8278-275178BF4CC1}" presName="rootText" presStyleLbl="node1" presStyleIdx="1" presStyleCnt="5" custScaleX="132100"/>
      <dgm:spPr/>
    </dgm:pt>
    <dgm:pt modelId="{604DF5E0-0E35-024D-A8B7-48555D17D47F}" type="pres">
      <dgm:prSet presAssocID="{1D28519B-A810-F648-8278-275178BF4CC1}" presName="rootConnector" presStyleLbl="node1" presStyleIdx="1" presStyleCnt="5"/>
      <dgm:spPr/>
    </dgm:pt>
    <dgm:pt modelId="{82DA697E-DFF8-6544-982A-C34B0438F7AB}" type="pres">
      <dgm:prSet presAssocID="{1D28519B-A810-F648-8278-275178BF4CC1}" presName="childShape" presStyleCnt="0"/>
      <dgm:spPr/>
    </dgm:pt>
    <dgm:pt modelId="{56A42574-112F-F040-A0EA-3834A89B47EC}" type="pres">
      <dgm:prSet presAssocID="{00B13440-F990-184E-9B45-BC2B00E91DDD}" presName="Name13" presStyleLbl="parChTrans1D2" presStyleIdx="1" presStyleCnt="5"/>
      <dgm:spPr/>
    </dgm:pt>
    <dgm:pt modelId="{E7927819-7273-1D4F-8666-58E261183BF4}" type="pres">
      <dgm:prSet presAssocID="{C9DD314C-0D29-184F-A07A-C5DC2F8A2323}" presName="childText" presStyleLbl="bgAcc1" presStyleIdx="1" presStyleCnt="5" custScaleX="196250" custScaleY="543608">
        <dgm:presLayoutVars>
          <dgm:bulletEnabled val="1"/>
        </dgm:presLayoutVars>
      </dgm:prSet>
      <dgm:spPr/>
    </dgm:pt>
    <dgm:pt modelId="{061755FA-E814-6E40-94B7-82AECE33E952}" type="pres">
      <dgm:prSet presAssocID="{41728C1A-E909-4648-904A-203B6124390F}" presName="root" presStyleCnt="0"/>
      <dgm:spPr/>
    </dgm:pt>
    <dgm:pt modelId="{322EE887-A359-B24A-92C0-BD9C9A3C129B}" type="pres">
      <dgm:prSet presAssocID="{41728C1A-E909-4648-904A-203B6124390F}" presName="rootComposite" presStyleCnt="0"/>
      <dgm:spPr/>
    </dgm:pt>
    <dgm:pt modelId="{7D87930C-06A0-324F-A5FB-AE995B6F9475}" type="pres">
      <dgm:prSet presAssocID="{41728C1A-E909-4648-904A-203B6124390F}" presName="rootText" presStyleLbl="node1" presStyleIdx="2" presStyleCnt="5" custScaleX="188612" custScaleY="133830"/>
      <dgm:spPr/>
    </dgm:pt>
    <dgm:pt modelId="{F41E1732-51D1-984B-9071-6383130DDFBC}" type="pres">
      <dgm:prSet presAssocID="{41728C1A-E909-4648-904A-203B6124390F}" presName="rootConnector" presStyleLbl="node1" presStyleIdx="2" presStyleCnt="5"/>
      <dgm:spPr/>
    </dgm:pt>
    <dgm:pt modelId="{AA440818-C2DC-9F42-822D-F5C4471CB6DB}" type="pres">
      <dgm:prSet presAssocID="{41728C1A-E909-4648-904A-203B6124390F}" presName="childShape" presStyleCnt="0"/>
      <dgm:spPr/>
    </dgm:pt>
    <dgm:pt modelId="{CA7A6154-558A-3E4E-B569-99648CCD0383}" type="pres">
      <dgm:prSet presAssocID="{51315BE9-15D2-3148-8668-4DF77E6E0CA8}" presName="Name13" presStyleLbl="parChTrans1D2" presStyleIdx="2" presStyleCnt="5"/>
      <dgm:spPr/>
    </dgm:pt>
    <dgm:pt modelId="{F8F41A71-083D-3540-B421-42793CF68D4D}" type="pres">
      <dgm:prSet presAssocID="{23B84F0C-40A3-214C-A5B8-E2A51FAE70E1}" presName="childText" presStyleLbl="bgAcc1" presStyleIdx="2" presStyleCnt="5" custScaleX="239744" custScaleY="561144">
        <dgm:presLayoutVars>
          <dgm:bulletEnabled val="1"/>
        </dgm:presLayoutVars>
      </dgm:prSet>
      <dgm:spPr/>
    </dgm:pt>
    <dgm:pt modelId="{5AE15392-EDDC-0142-B05F-593CA16D50DB}" type="pres">
      <dgm:prSet presAssocID="{7583D4B7-C644-E84C-9F68-F52BE8BF913A}" presName="root" presStyleCnt="0"/>
      <dgm:spPr/>
    </dgm:pt>
    <dgm:pt modelId="{3E2AACF5-1BC5-8945-869A-D0A707C34248}" type="pres">
      <dgm:prSet presAssocID="{7583D4B7-C644-E84C-9F68-F52BE8BF913A}" presName="rootComposite" presStyleCnt="0"/>
      <dgm:spPr/>
    </dgm:pt>
    <dgm:pt modelId="{F3501B9F-2370-6940-A77C-F30D50C22A16}" type="pres">
      <dgm:prSet presAssocID="{7583D4B7-C644-E84C-9F68-F52BE8BF913A}" presName="rootText" presStyleLbl="node1" presStyleIdx="3" presStyleCnt="5" custScaleX="173944" custScaleY="132726"/>
      <dgm:spPr/>
    </dgm:pt>
    <dgm:pt modelId="{A87B12E2-B6BE-9446-8B95-9AB52DD3E4E0}" type="pres">
      <dgm:prSet presAssocID="{7583D4B7-C644-E84C-9F68-F52BE8BF913A}" presName="rootConnector" presStyleLbl="node1" presStyleIdx="3" presStyleCnt="5"/>
      <dgm:spPr/>
    </dgm:pt>
    <dgm:pt modelId="{9675B986-4C3A-2149-8C24-5303BEAF4EDA}" type="pres">
      <dgm:prSet presAssocID="{7583D4B7-C644-E84C-9F68-F52BE8BF913A}" presName="childShape" presStyleCnt="0"/>
      <dgm:spPr/>
    </dgm:pt>
    <dgm:pt modelId="{AD04DFED-755B-6749-8AC3-4C207875CB01}" type="pres">
      <dgm:prSet presAssocID="{64448336-5A70-AF44-B59B-23989B8D078F}" presName="Name13" presStyleLbl="parChTrans1D2" presStyleIdx="3" presStyleCnt="5"/>
      <dgm:spPr/>
    </dgm:pt>
    <dgm:pt modelId="{05F242F4-2600-5940-A614-2DA85E5F1AAD}" type="pres">
      <dgm:prSet presAssocID="{279FD7B2-5886-5C4E-A835-1E04D67D5778}" presName="childText" presStyleLbl="bgAcc1" presStyleIdx="3" presStyleCnt="5" custScaleX="173576" custScaleY="347469">
        <dgm:presLayoutVars>
          <dgm:bulletEnabled val="1"/>
        </dgm:presLayoutVars>
      </dgm:prSet>
      <dgm:spPr/>
    </dgm:pt>
    <dgm:pt modelId="{38509C56-B36B-0B44-9386-A212A3E9184C}" type="pres">
      <dgm:prSet presAssocID="{1D155A38-8A10-BD4D-B599-31C6FB1BDAF4}" presName="root" presStyleCnt="0"/>
      <dgm:spPr/>
    </dgm:pt>
    <dgm:pt modelId="{F552A334-F9E8-6243-A6B9-51B38138CFEA}" type="pres">
      <dgm:prSet presAssocID="{1D155A38-8A10-BD4D-B599-31C6FB1BDAF4}" presName="rootComposite" presStyleCnt="0"/>
      <dgm:spPr/>
    </dgm:pt>
    <dgm:pt modelId="{C49E4D76-4FDD-B444-9BBB-C61EA22E2950}" type="pres">
      <dgm:prSet presAssocID="{1D155A38-8A10-BD4D-B599-31C6FB1BDAF4}" presName="rootText" presStyleLbl="node1" presStyleIdx="4" presStyleCnt="5" custScaleX="139784" custScaleY="195556"/>
      <dgm:spPr/>
    </dgm:pt>
    <dgm:pt modelId="{F6A4412D-25E4-B74C-A257-CE26709EB531}" type="pres">
      <dgm:prSet presAssocID="{1D155A38-8A10-BD4D-B599-31C6FB1BDAF4}" presName="rootConnector" presStyleLbl="node1" presStyleIdx="4" presStyleCnt="5"/>
      <dgm:spPr/>
    </dgm:pt>
    <dgm:pt modelId="{F4E69D38-0253-C04C-82ED-5CE32D4626DB}" type="pres">
      <dgm:prSet presAssocID="{1D155A38-8A10-BD4D-B599-31C6FB1BDAF4}" presName="childShape" presStyleCnt="0"/>
      <dgm:spPr/>
    </dgm:pt>
    <dgm:pt modelId="{761D829C-1A3D-A544-9740-C515EBF69C9C}" type="pres">
      <dgm:prSet presAssocID="{B0900AE4-8A0D-714E-B1FC-519AC461F167}" presName="Name13" presStyleLbl="parChTrans1D2" presStyleIdx="4" presStyleCnt="5"/>
      <dgm:spPr/>
    </dgm:pt>
    <dgm:pt modelId="{C68B9DD7-46CF-5944-85DC-F784C37E24D7}" type="pres">
      <dgm:prSet presAssocID="{758ECEBE-0C17-E740-B108-1DA818C7D8AF}" presName="childText" presStyleLbl="bgAcc1" presStyleIdx="4" presStyleCnt="5" custScaleX="203326" custScaleY="432040" custLinFactNeighborX="-37117" custLinFactNeighborY="47773">
        <dgm:presLayoutVars>
          <dgm:bulletEnabled val="1"/>
        </dgm:presLayoutVars>
      </dgm:prSet>
      <dgm:spPr/>
    </dgm:pt>
  </dgm:ptLst>
  <dgm:cxnLst>
    <dgm:cxn modelId="{B637CE0B-AE48-854A-A410-94C38663B01C}" type="presOf" srcId="{1D28519B-A810-F648-8278-275178BF4CC1}" destId="{928E9B85-F95F-0A4D-B01A-FAA0C04D08A8}" srcOrd="0" destOrd="0" presId="urn:microsoft.com/office/officeart/2005/8/layout/hierarchy3"/>
    <dgm:cxn modelId="{FF3C6A1F-56A2-D74F-80FB-4DF30D7E6CBE}" type="presOf" srcId="{41728C1A-E909-4648-904A-203B6124390F}" destId="{F41E1732-51D1-984B-9071-6383130DDFBC}" srcOrd="1" destOrd="0" presId="urn:microsoft.com/office/officeart/2005/8/layout/hierarchy3"/>
    <dgm:cxn modelId="{1B6C5428-A863-F348-A227-EC566574A047}" type="presOf" srcId="{1D155A38-8A10-BD4D-B599-31C6FB1BDAF4}" destId="{F6A4412D-25E4-B74C-A257-CE26709EB531}" srcOrd="1" destOrd="0" presId="urn:microsoft.com/office/officeart/2005/8/layout/hierarchy3"/>
    <dgm:cxn modelId="{89407929-2210-2040-B63C-D74868593A36}" type="presOf" srcId="{23B84F0C-40A3-214C-A5B8-E2A51FAE70E1}" destId="{F8F41A71-083D-3540-B421-42793CF68D4D}" srcOrd="0" destOrd="0" presId="urn:microsoft.com/office/officeart/2005/8/layout/hierarchy3"/>
    <dgm:cxn modelId="{FD7E5936-ED36-2D4F-96EB-70BD959F0254}" srcId="{5AA208D9-790E-CE41-832D-4908CE57DB18}" destId="{1D28519B-A810-F648-8278-275178BF4CC1}" srcOrd="1" destOrd="0" parTransId="{3532CE72-04BB-4447-9BFF-B465B92AA39E}" sibTransId="{CCC02F46-DADA-7C4C-8FBD-64EF181B807B}"/>
    <dgm:cxn modelId="{B78C9A39-3CDD-8844-9813-24CC7AF05DF8}" srcId="{41728C1A-E909-4648-904A-203B6124390F}" destId="{23B84F0C-40A3-214C-A5B8-E2A51FAE70E1}" srcOrd="0" destOrd="0" parTransId="{51315BE9-15D2-3148-8668-4DF77E6E0CA8}" sibTransId="{D3AE82C6-1501-C44A-8003-403E75EF403D}"/>
    <dgm:cxn modelId="{97DBB239-EDAA-C040-A0D5-FE4D0500DA15}" type="presOf" srcId="{279FD7B2-5886-5C4E-A835-1E04D67D5778}" destId="{05F242F4-2600-5940-A614-2DA85E5F1AAD}" srcOrd="0" destOrd="0" presId="urn:microsoft.com/office/officeart/2005/8/layout/hierarchy3"/>
    <dgm:cxn modelId="{E798993B-2788-664E-BC2B-BC4D7AA878A0}" srcId="{5AA208D9-790E-CE41-832D-4908CE57DB18}" destId="{FD6930FA-CDF1-9345-8FD7-ACF390E8E49C}" srcOrd="0" destOrd="0" parTransId="{E09B3B42-23C3-314F-8F33-AD0247E7C2B8}" sibTransId="{9DFBC693-85B2-F64C-90CD-663AA47B60F6}"/>
    <dgm:cxn modelId="{BD7F6251-CC2A-2F44-AEC6-70796D204206}" type="presOf" srcId="{CF03254C-2E97-A042-8DDF-EEF373916426}" destId="{E26FC7CB-FC61-E246-8BE5-826CA9D5A0A9}" srcOrd="0" destOrd="0" presId="urn:microsoft.com/office/officeart/2005/8/layout/hierarchy3"/>
    <dgm:cxn modelId="{0DC5EA73-B876-044C-8F1C-67AA048A8E5B}" type="presOf" srcId="{41728C1A-E909-4648-904A-203B6124390F}" destId="{7D87930C-06A0-324F-A5FB-AE995B6F9475}" srcOrd="0" destOrd="0" presId="urn:microsoft.com/office/officeart/2005/8/layout/hierarchy3"/>
    <dgm:cxn modelId="{5598528A-A307-1A46-A686-E16AE3A72083}" type="presOf" srcId="{FD6930FA-CDF1-9345-8FD7-ACF390E8E49C}" destId="{564FDF94-83FC-804F-BADF-B87097BEE906}" srcOrd="1" destOrd="0" presId="urn:microsoft.com/office/officeart/2005/8/layout/hierarchy3"/>
    <dgm:cxn modelId="{080A1D8C-BBF0-B04C-948E-4DC6E63E9C97}" type="presOf" srcId="{00B13440-F990-184E-9B45-BC2B00E91DDD}" destId="{56A42574-112F-F040-A0EA-3834A89B47EC}" srcOrd="0" destOrd="0" presId="urn:microsoft.com/office/officeart/2005/8/layout/hierarchy3"/>
    <dgm:cxn modelId="{F671DF90-48F7-5D44-B415-6813A949A251}" type="presOf" srcId="{5AA208D9-790E-CE41-832D-4908CE57DB18}" destId="{AB7C04AF-1606-3547-B393-795A270E4997}" srcOrd="0" destOrd="0" presId="urn:microsoft.com/office/officeart/2005/8/layout/hierarchy3"/>
    <dgm:cxn modelId="{4BAF6596-7D29-DD40-BC6E-E29A5A668820}" srcId="{5AA208D9-790E-CE41-832D-4908CE57DB18}" destId="{7583D4B7-C644-E84C-9F68-F52BE8BF913A}" srcOrd="3" destOrd="0" parTransId="{3A8153AE-8BEE-1D41-9BD8-2A532C2AA704}" sibTransId="{6391536A-ED8E-BE40-B261-EAF6EA285D04}"/>
    <dgm:cxn modelId="{29F48C96-F9C5-6C4D-8789-5A2D1D64D313}" type="presOf" srcId="{B24F7352-4171-054A-B7A1-45B8DF8DA828}" destId="{E3ED8868-6417-A346-9D8B-83023FB15D3C}" srcOrd="0" destOrd="0" presId="urn:microsoft.com/office/officeart/2005/8/layout/hierarchy3"/>
    <dgm:cxn modelId="{9E33239E-B456-E140-9E87-DBC321C85E87}" type="presOf" srcId="{7583D4B7-C644-E84C-9F68-F52BE8BF913A}" destId="{A87B12E2-B6BE-9446-8B95-9AB52DD3E4E0}" srcOrd="1" destOrd="0" presId="urn:microsoft.com/office/officeart/2005/8/layout/hierarchy3"/>
    <dgm:cxn modelId="{6334B79F-3FF0-7B4B-899D-7A353ADFC3A1}" type="presOf" srcId="{758ECEBE-0C17-E740-B108-1DA818C7D8AF}" destId="{C68B9DD7-46CF-5944-85DC-F784C37E24D7}" srcOrd="0" destOrd="0" presId="urn:microsoft.com/office/officeart/2005/8/layout/hierarchy3"/>
    <dgm:cxn modelId="{C08A6BAB-D9CC-604C-982E-10DC172DBE50}" srcId="{5AA208D9-790E-CE41-832D-4908CE57DB18}" destId="{41728C1A-E909-4648-904A-203B6124390F}" srcOrd="2" destOrd="0" parTransId="{90CA631D-CE4D-AE44-BE0C-C370F481E799}" sibTransId="{09148EA3-2B91-BB4E-95DD-17B07FCE3B38}"/>
    <dgm:cxn modelId="{364A71AD-ECCF-2547-9528-CD0E28B2A9BB}" srcId="{5AA208D9-790E-CE41-832D-4908CE57DB18}" destId="{1D155A38-8A10-BD4D-B599-31C6FB1BDAF4}" srcOrd="4" destOrd="0" parTransId="{D7715A89-DA8A-A44B-8C2A-4B37BB010B76}" sibTransId="{459B2552-DE64-3641-9621-814FFCD03FA1}"/>
    <dgm:cxn modelId="{EF044DAE-D502-E742-BB90-79CCF922AC79}" type="presOf" srcId="{1D155A38-8A10-BD4D-B599-31C6FB1BDAF4}" destId="{C49E4D76-4FDD-B444-9BBB-C61EA22E2950}" srcOrd="0" destOrd="0" presId="urn:microsoft.com/office/officeart/2005/8/layout/hierarchy3"/>
    <dgm:cxn modelId="{4D7961B2-FDF7-2048-A654-99B7D113207C}" type="presOf" srcId="{B0900AE4-8A0D-714E-B1FC-519AC461F167}" destId="{761D829C-1A3D-A544-9740-C515EBF69C9C}" srcOrd="0" destOrd="0" presId="urn:microsoft.com/office/officeart/2005/8/layout/hierarchy3"/>
    <dgm:cxn modelId="{6CF6AFB6-E227-3F45-9A8F-5482F8227DDA}" type="presOf" srcId="{51315BE9-15D2-3148-8668-4DF77E6E0CA8}" destId="{CA7A6154-558A-3E4E-B569-99648CCD0383}" srcOrd="0" destOrd="0" presId="urn:microsoft.com/office/officeart/2005/8/layout/hierarchy3"/>
    <dgm:cxn modelId="{79DB20C0-54D6-FD43-B797-2E537304CDFA}" type="presOf" srcId="{7583D4B7-C644-E84C-9F68-F52BE8BF913A}" destId="{F3501B9F-2370-6940-A77C-F30D50C22A16}" srcOrd="0" destOrd="0" presId="urn:microsoft.com/office/officeart/2005/8/layout/hierarchy3"/>
    <dgm:cxn modelId="{A8C3FEC1-50D2-A143-8756-56F2C931ABC3}" type="presOf" srcId="{1D28519B-A810-F648-8278-275178BF4CC1}" destId="{604DF5E0-0E35-024D-A8B7-48555D17D47F}" srcOrd="1" destOrd="0" presId="urn:microsoft.com/office/officeart/2005/8/layout/hierarchy3"/>
    <dgm:cxn modelId="{904F65C6-EEE0-364E-BE60-1328F96D40B9}" srcId="{1D28519B-A810-F648-8278-275178BF4CC1}" destId="{C9DD314C-0D29-184F-A07A-C5DC2F8A2323}" srcOrd="0" destOrd="0" parTransId="{00B13440-F990-184E-9B45-BC2B00E91DDD}" sibTransId="{4EE793BF-3646-1046-A5D2-D82EF53B84A5}"/>
    <dgm:cxn modelId="{85AA10F6-1C00-9046-AA06-BE572135F06E}" type="presOf" srcId="{C9DD314C-0D29-184F-A07A-C5DC2F8A2323}" destId="{E7927819-7273-1D4F-8666-58E261183BF4}" srcOrd="0" destOrd="0" presId="urn:microsoft.com/office/officeart/2005/8/layout/hierarchy3"/>
    <dgm:cxn modelId="{BDE96CFA-14EF-E749-9CB4-085D1E439998}" type="presOf" srcId="{FD6930FA-CDF1-9345-8FD7-ACF390E8E49C}" destId="{3BBBB033-098B-874D-86E2-F7E6A1FCCA9C}" srcOrd="0" destOrd="0" presId="urn:microsoft.com/office/officeart/2005/8/layout/hierarchy3"/>
    <dgm:cxn modelId="{7CAA66FC-F844-8946-978D-C3C8C6495253}" srcId="{FD6930FA-CDF1-9345-8FD7-ACF390E8E49C}" destId="{CF03254C-2E97-A042-8DDF-EEF373916426}" srcOrd="0" destOrd="0" parTransId="{B24F7352-4171-054A-B7A1-45B8DF8DA828}" sibTransId="{50DE34A9-53CA-9248-96CB-E46FF05E10F7}"/>
    <dgm:cxn modelId="{929067FC-901F-324E-850C-B3DB4A39DFDD}" type="presOf" srcId="{64448336-5A70-AF44-B59B-23989B8D078F}" destId="{AD04DFED-755B-6749-8AC3-4C207875CB01}" srcOrd="0" destOrd="0" presId="urn:microsoft.com/office/officeart/2005/8/layout/hierarchy3"/>
    <dgm:cxn modelId="{68708DFE-AC94-3C4D-A0C9-30B495EBBCD7}" srcId="{1D155A38-8A10-BD4D-B599-31C6FB1BDAF4}" destId="{758ECEBE-0C17-E740-B108-1DA818C7D8AF}" srcOrd="0" destOrd="0" parTransId="{B0900AE4-8A0D-714E-B1FC-519AC461F167}" sibTransId="{AFD6CF11-BB48-D443-B3AF-21D51F005598}"/>
    <dgm:cxn modelId="{6FC8ACFE-474F-0B49-9050-BE775288EFDF}" srcId="{7583D4B7-C644-E84C-9F68-F52BE8BF913A}" destId="{279FD7B2-5886-5C4E-A835-1E04D67D5778}" srcOrd="0" destOrd="0" parTransId="{64448336-5A70-AF44-B59B-23989B8D078F}" sibTransId="{6B2B6F55-A247-4648-8723-23A89E545F08}"/>
    <dgm:cxn modelId="{DD934EBD-DDB0-2749-8DF4-E3EEC1A42208}" type="presParOf" srcId="{AB7C04AF-1606-3547-B393-795A270E4997}" destId="{534CEC71-421F-074E-AEBA-135F2ABF16D7}" srcOrd="0" destOrd="0" presId="urn:microsoft.com/office/officeart/2005/8/layout/hierarchy3"/>
    <dgm:cxn modelId="{710E014C-E6B3-E641-B72C-653A8FC7A2D2}" type="presParOf" srcId="{534CEC71-421F-074E-AEBA-135F2ABF16D7}" destId="{29392FE0-6609-954C-979E-62314438BDA7}" srcOrd="0" destOrd="0" presId="urn:microsoft.com/office/officeart/2005/8/layout/hierarchy3"/>
    <dgm:cxn modelId="{C1297E27-459D-0D43-A6F7-7EA1522614F2}" type="presParOf" srcId="{29392FE0-6609-954C-979E-62314438BDA7}" destId="{3BBBB033-098B-874D-86E2-F7E6A1FCCA9C}" srcOrd="0" destOrd="0" presId="urn:microsoft.com/office/officeart/2005/8/layout/hierarchy3"/>
    <dgm:cxn modelId="{25575BCD-D75B-5B46-ACFA-DB512C57B9C3}" type="presParOf" srcId="{29392FE0-6609-954C-979E-62314438BDA7}" destId="{564FDF94-83FC-804F-BADF-B87097BEE906}" srcOrd="1" destOrd="0" presId="urn:microsoft.com/office/officeart/2005/8/layout/hierarchy3"/>
    <dgm:cxn modelId="{7B3E22E0-FD7A-3849-97FC-3207DC3968D6}" type="presParOf" srcId="{534CEC71-421F-074E-AEBA-135F2ABF16D7}" destId="{B58AA2D9-84BA-064A-9B7E-A4B00DF49E36}" srcOrd="1" destOrd="0" presId="urn:microsoft.com/office/officeart/2005/8/layout/hierarchy3"/>
    <dgm:cxn modelId="{8ACD8CC5-D9BA-9D4F-9022-7F157EB9976C}" type="presParOf" srcId="{B58AA2D9-84BA-064A-9B7E-A4B00DF49E36}" destId="{E3ED8868-6417-A346-9D8B-83023FB15D3C}" srcOrd="0" destOrd="0" presId="urn:microsoft.com/office/officeart/2005/8/layout/hierarchy3"/>
    <dgm:cxn modelId="{BE00C9F5-8D81-A640-BC91-4EF7495DEE74}" type="presParOf" srcId="{B58AA2D9-84BA-064A-9B7E-A4B00DF49E36}" destId="{E26FC7CB-FC61-E246-8BE5-826CA9D5A0A9}" srcOrd="1" destOrd="0" presId="urn:microsoft.com/office/officeart/2005/8/layout/hierarchy3"/>
    <dgm:cxn modelId="{F56688CD-90AF-A640-A112-383C5314799D}" type="presParOf" srcId="{AB7C04AF-1606-3547-B393-795A270E4997}" destId="{C3869943-138D-E942-A6B2-E830239E4926}" srcOrd="1" destOrd="0" presId="urn:microsoft.com/office/officeart/2005/8/layout/hierarchy3"/>
    <dgm:cxn modelId="{A32A3142-2A10-C742-BDBB-17E46368C499}" type="presParOf" srcId="{C3869943-138D-E942-A6B2-E830239E4926}" destId="{2DA6440E-2A98-A741-B985-1C04FE22767C}" srcOrd="0" destOrd="0" presId="urn:microsoft.com/office/officeart/2005/8/layout/hierarchy3"/>
    <dgm:cxn modelId="{4A80D420-C272-A94B-AA92-513D9620FB61}" type="presParOf" srcId="{2DA6440E-2A98-A741-B985-1C04FE22767C}" destId="{928E9B85-F95F-0A4D-B01A-FAA0C04D08A8}" srcOrd="0" destOrd="0" presId="urn:microsoft.com/office/officeart/2005/8/layout/hierarchy3"/>
    <dgm:cxn modelId="{649734E6-D0EC-9E4B-881B-6CC0F388956D}" type="presParOf" srcId="{2DA6440E-2A98-A741-B985-1C04FE22767C}" destId="{604DF5E0-0E35-024D-A8B7-48555D17D47F}" srcOrd="1" destOrd="0" presId="urn:microsoft.com/office/officeart/2005/8/layout/hierarchy3"/>
    <dgm:cxn modelId="{7F4BA8E4-BF54-4545-A99B-2A1D94EC33C1}" type="presParOf" srcId="{C3869943-138D-E942-A6B2-E830239E4926}" destId="{82DA697E-DFF8-6544-982A-C34B0438F7AB}" srcOrd="1" destOrd="0" presId="urn:microsoft.com/office/officeart/2005/8/layout/hierarchy3"/>
    <dgm:cxn modelId="{FDD23E53-7ABD-0249-91FF-AF9068F8312A}" type="presParOf" srcId="{82DA697E-DFF8-6544-982A-C34B0438F7AB}" destId="{56A42574-112F-F040-A0EA-3834A89B47EC}" srcOrd="0" destOrd="0" presId="urn:microsoft.com/office/officeart/2005/8/layout/hierarchy3"/>
    <dgm:cxn modelId="{C697E225-20E9-8447-81F1-FC62A70815F2}" type="presParOf" srcId="{82DA697E-DFF8-6544-982A-C34B0438F7AB}" destId="{E7927819-7273-1D4F-8666-58E261183BF4}" srcOrd="1" destOrd="0" presId="urn:microsoft.com/office/officeart/2005/8/layout/hierarchy3"/>
    <dgm:cxn modelId="{C294B569-78BB-234A-96A4-A8CC87AD575D}" type="presParOf" srcId="{AB7C04AF-1606-3547-B393-795A270E4997}" destId="{061755FA-E814-6E40-94B7-82AECE33E952}" srcOrd="2" destOrd="0" presId="urn:microsoft.com/office/officeart/2005/8/layout/hierarchy3"/>
    <dgm:cxn modelId="{A3C1420D-F7DB-EB4E-983D-6DF1E5F7C48C}" type="presParOf" srcId="{061755FA-E814-6E40-94B7-82AECE33E952}" destId="{322EE887-A359-B24A-92C0-BD9C9A3C129B}" srcOrd="0" destOrd="0" presId="urn:microsoft.com/office/officeart/2005/8/layout/hierarchy3"/>
    <dgm:cxn modelId="{708A1FB2-0C86-CD41-ABE6-C03DCF78DBE3}" type="presParOf" srcId="{322EE887-A359-B24A-92C0-BD9C9A3C129B}" destId="{7D87930C-06A0-324F-A5FB-AE995B6F9475}" srcOrd="0" destOrd="0" presId="urn:microsoft.com/office/officeart/2005/8/layout/hierarchy3"/>
    <dgm:cxn modelId="{DD159CED-AF36-8746-818B-DA96A43E0ADA}" type="presParOf" srcId="{322EE887-A359-B24A-92C0-BD9C9A3C129B}" destId="{F41E1732-51D1-984B-9071-6383130DDFBC}" srcOrd="1" destOrd="0" presId="urn:microsoft.com/office/officeart/2005/8/layout/hierarchy3"/>
    <dgm:cxn modelId="{86CEF9BB-BAFE-C943-A2DA-09E0E069E4BE}" type="presParOf" srcId="{061755FA-E814-6E40-94B7-82AECE33E952}" destId="{AA440818-C2DC-9F42-822D-F5C4471CB6DB}" srcOrd="1" destOrd="0" presId="urn:microsoft.com/office/officeart/2005/8/layout/hierarchy3"/>
    <dgm:cxn modelId="{8CECCAE9-E06F-B84B-A043-C38001E5C5CE}" type="presParOf" srcId="{AA440818-C2DC-9F42-822D-F5C4471CB6DB}" destId="{CA7A6154-558A-3E4E-B569-99648CCD0383}" srcOrd="0" destOrd="0" presId="urn:microsoft.com/office/officeart/2005/8/layout/hierarchy3"/>
    <dgm:cxn modelId="{9FACBBA5-55FD-6F4A-A163-6C0B980F8577}" type="presParOf" srcId="{AA440818-C2DC-9F42-822D-F5C4471CB6DB}" destId="{F8F41A71-083D-3540-B421-42793CF68D4D}" srcOrd="1" destOrd="0" presId="urn:microsoft.com/office/officeart/2005/8/layout/hierarchy3"/>
    <dgm:cxn modelId="{1E27A506-F168-3C48-A1AF-444BDEB94F4C}" type="presParOf" srcId="{AB7C04AF-1606-3547-B393-795A270E4997}" destId="{5AE15392-EDDC-0142-B05F-593CA16D50DB}" srcOrd="3" destOrd="0" presId="urn:microsoft.com/office/officeart/2005/8/layout/hierarchy3"/>
    <dgm:cxn modelId="{96CAD0B7-88BA-3040-AC5D-E60648EFF591}" type="presParOf" srcId="{5AE15392-EDDC-0142-B05F-593CA16D50DB}" destId="{3E2AACF5-1BC5-8945-869A-D0A707C34248}" srcOrd="0" destOrd="0" presId="urn:microsoft.com/office/officeart/2005/8/layout/hierarchy3"/>
    <dgm:cxn modelId="{7515FCCB-F012-3E4C-A542-48D6BB89732C}" type="presParOf" srcId="{3E2AACF5-1BC5-8945-869A-D0A707C34248}" destId="{F3501B9F-2370-6940-A77C-F30D50C22A16}" srcOrd="0" destOrd="0" presId="urn:microsoft.com/office/officeart/2005/8/layout/hierarchy3"/>
    <dgm:cxn modelId="{4D7FB76C-F92B-3244-B993-37546912CEF4}" type="presParOf" srcId="{3E2AACF5-1BC5-8945-869A-D0A707C34248}" destId="{A87B12E2-B6BE-9446-8B95-9AB52DD3E4E0}" srcOrd="1" destOrd="0" presId="urn:microsoft.com/office/officeart/2005/8/layout/hierarchy3"/>
    <dgm:cxn modelId="{E76CB00D-87B3-0543-9A16-127EACA4FEB9}" type="presParOf" srcId="{5AE15392-EDDC-0142-B05F-593CA16D50DB}" destId="{9675B986-4C3A-2149-8C24-5303BEAF4EDA}" srcOrd="1" destOrd="0" presId="urn:microsoft.com/office/officeart/2005/8/layout/hierarchy3"/>
    <dgm:cxn modelId="{7CAD36AB-7C1C-6D43-AC5F-19EF4D31739E}" type="presParOf" srcId="{9675B986-4C3A-2149-8C24-5303BEAF4EDA}" destId="{AD04DFED-755B-6749-8AC3-4C207875CB01}" srcOrd="0" destOrd="0" presId="urn:microsoft.com/office/officeart/2005/8/layout/hierarchy3"/>
    <dgm:cxn modelId="{B99C91A9-0DE1-5548-AA1C-CF30BA7A803A}" type="presParOf" srcId="{9675B986-4C3A-2149-8C24-5303BEAF4EDA}" destId="{05F242F4-2600-5940-A614-2DA85E5F1AAD}" srcOrd="1" destOrd="0" presId="urn:microsoft.com/office/officeart/2005/8/layout/hierarchy3"/>
    <dgm:cxn modelId="{74199057-AC8E-7B44-A49E-619E4F1D97A8}" type="presParOf" srcId="{AB7C04AF-1606-3547-B393-795A270E4997}" destId="{38509C56-B36B-0B44-9386-A212A3E9184C}" srcOrd="4" destOrd="0" presId="urn:microsoft.com/office/officeart/2005/8/layout/hierarchy3"/>
    <dgm:cxn modelId="{280C0784-02E1-3C43-B4E1-1513A9938C69}" type="presParOf" srcId="{38509C56-B36B-0B44-9386-A212A3E9184C}" destId="{F552A334-F9E8-6243-A6B9-51B38138CFEA}" srcOrd="0" destOrd="0" presId="urn:microsoft.com/office/officeart/2005/8/layout/hierarchy3"/>
    <dgm:cxn modelId="{521314CD-A04D-AB43-BAC3-4F561736ACFB}" type="presParOf" srcId="{F552A334-F9E8-6243-A6B9-51B38138CFEA}" destId="{C49E4D76-4FDD-B444-9BBB-C61EA22E2950}" srcOrd="0" destOrd="0" presId="urn:microsoft.com/office/officeart/2005/8/layout/hierarchy3"/>
    <dgm:cxn modelId="{93E39A50-48B1-5648-B24A-4CD53D6A102B}" type="presParOf" srcId="{F552A334-F9E8-6243-A6B9-51B38138CFEA}" destId="{F6A4412D-25E4-B74C-A257-CE26709EB531}" srcOrd="1" destOrd="0" presId="urn:microsoft.com/office/officeart/2005/8/layout/hierarchy3"/>
    <dgm:cxn modelId="{F617C8E8-5DC9-C649-A324-5C6D896E94DC}" type="presParOf" srcId="{38509C56-B36B-0B44-9386-A212A3E9184C}" destId="{F4E69D38-0253-C04C-82ED-5CE32D4626DB}" srcOrd="1" destOrd="0" presId="urn:microsoft.com/office/officeart/2005/8/layout/hierarchy3"/>
    <dgm:cxn modelId="{66697014-6F45-9F43-9F8C-D54AF9E4B1BC}" type="presParOf" srcId="{F4E69D38-0253-C04C-82ED-5CE32D4626DB}" destId="{761D829C-1A3D-A544-9740-C515EBF69C9C}" srcOrd="0" destOrd="0" presId="urn:microsoft.com/office/officeart/2005/8/layout/hierarchy3"/>
    <dgm:cxn modelId="{673EA389-D3A8-0A4A-9754-468EFF8D411E}" type="presParOf" srcId="{F4E69D38-0253-C04C-82ED-5CE32D4626DB}" destId="{C68B9DD7-46CF-5944-85DC-F784C37E24D7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14EA08-61CD-7848-B246-BDCB3393E799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E673D0-600C-1F43-A912-41F12960702E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Hardware upgrades</a:t>
          </a:r>
        </a:p>
      </dgm:t>
    </dgm:pt>
    <dgm:pt modelId="{CA9E68CD-FDA6-2947-B506-B9813F3C8F0F}" type="parTrans" cxnId="{8A889DD9-CA01-6344-BAC5-1A2B35B916E9}">
      <dgm:prSet/>
      <dgm:spPr/>
      <dgm:t>
        <a:bodyPr/>
        <a:lstStyle/>
        <a:p>
          <a:endParaRPr lang="en-US"/>
        </a:p>
      </dgm:t>
    </dgm:pt>
    <dgm:pt modelId="{1DFBBD87-248C-7741-B368-FB35329D8AC0}" type="sibTrans" cxnId="{8A889DD9-CA01-6344-BAC5-1A2B35B916E9}">
      <dgm:prSet/>
      <dgm:spPr/>
      <dgm:t>
        <a:bodyPr/>
        <a:lstStyle/>
        <a:p>
          <a:endParaRPr lang="en-US"/>
        </a:p>
      </dgm:t>
    </dgm:pt>
    <dgm:pt modelId="{B4519C2B-736F-3C4D-ABF5-3B13923F7E2E}">
      <dgm:prSet/>
      <dgm:spPr/>
      <dgm:t>
        <a:bodyPr/>
        <a:lstStyle/>
        <a:p>
          <a:r>
            <a:rPr lang="en-US" dirty="0"/>
            <a:t>New types of hardware</a:t>
          </a:r>
        </a:p>
      </dgm:t>
    </dgm:pt>
    <dgm:pt modelId="{F3D30ACB-D10E-384D-9B8E-68A922035356}" type="parTrans" cxnId="{D2968E36-6D67-B34D-8547-C7B465B69170}">
      <dgm:prSet/>
      <dgm:spPr/>
      <dgm:t>
        <a:bodyPr/>
        <a:lstStyle/>
        <a:p>
          <a:endParaRPr lang="en-US"/>
        </a:p>
      </dgm:t>
    </dgm:pt>
    <dgm:pt modelId="{5F964703-FC05-0543-A573-31CF63A3A993}" type="sibTrans" cxnId="{D2968E36-6D67-B34D-8547-C7B465B69170}">
      <dgm:prSet/>
      <dgm:spPr/>
      <dgm:t>
        <a:bodyPr/>
        <a:lstStyle/>
        <a:p>
          <a:endParaRPr lang="en-US"/>
        </a:p>
      </dgm:t>
    </dgm:pt>
    <dgm:pt modelId="{C856B1ED-4F2B-D54C-B1DB-771C149631D5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New services</a:t>
          </a:r>
        </a:p>
      </dgm:t>
    </dgm:pt>
    <dgm:pt modelId="{A8F33FE1-9B38-9141-8AA5-72D16AFB336A}" type="parTrans" cxnId="{A093B91E-FEA7-BF4A-9531-31A80072A426}">
      <dgm:prSet/>
      <dgm:spPr/>
      <dgm:t>
        <a:bodyPr/>
        <a:lstStyle/>
        <a:p>
          <a:endParaRPr lang="en-US"/>
        </a:p>
      </dgm:t>
    </dgm:pt>
    <dgm:pt modelId="{DBEAF13A-3D8E-D044-BD68-AC20B82EEF6E}" type="sibTrans" cxnId="{A093B91E-FEA7-BF4A-9531-31A80072A426}">
      <dgm:prSet/>
      <dgm:spPr/>
      <dgm:t>
        <a:bodyPr/>
        <a:lstStyle/>
        <a:p>
          <a:endParaRPr lang="en-US"/>
        </a:p>
      </dgm:t>
    </dgm:pt>
    <dgm:pt modelId="{1EB4E35E-A4FD-A642-812A-4D206E27C3E5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Fixes</a:t>
          </a:r>
        </a:p>
      </dgm:t>
    </dgm:pt>
    <dgm:pt modelId="{30BEAE05-8F33-7C40-854A-38427989693D}" type="parTrans" cxnId="{378DACAE-95AC-324E-B93B-9B9F07F6A4A8}">
      <dgm:prSet/>
      <dgm:spPr/>
      <dgm:t>
        <a:bodyPr/>
        <a:lstStyle/>
        <a:p>
          <a:endParaRPr lang="en-US"/>
        </a:p>
      </dgm:t>
    </dgm:pt>
    <dgm:pt modelId="{2DB22E54-E480-244C-B4CA-9697D00BF6FD}" type="sibTrans" cxnId="{378DACAE-95AC-324E-B93B-9B9F07F6A4A8}">
      <dgm:prSet/>
      <dgm:spPr/>
      <dgm:t>
        <a:bodyPr/>
        <a:lstStyle/>
        <a:p>
          <a:endParaRPr lang="en-US"/>
        </a:p>
      </dgm:t>
    </dgm:pt>
    <dgm:pt modelId="{8272D90A-381D-A943-A863-F7B14E4A2D44}" type="pres">
      <dgm:prSet presAssocID="{4314EA08-61CD-7848-B246-BDCB3393E799}" presName="linear" presStyleCnt="0">
        <dgm:presLayoutVars>
          <dgm:animLvl val="lvl"/>
          <dgm:resizeHandles val="exact"/>
        </dgm:presLayoutVars>
      </dgm:prSet>
      <dgm:spPr/>
    </dgm:pt>
    <dgm:pt modelId="{0C63F472-A208-BC48-9954-72AE57388841}" type="pres">
      <dgm:prSet presAssocID="{4DE673D0-600C-1F43-A912-41F12960702E}" presName="parentText" presStyleLbl="node1" presStyleIdx="0" presStyleCnt="4" custScaleX="29630" custScaleY="84122" custLinFactNeighborX="-34259" custLinFactNeighborY="-9263">
        <dgm:presLayoutVars>
          <dgm:chMax val="0"/>
          <dgm:bulletEnabled val="1"/>
        </dgm:presLayoutVars>
      </dgm:prSet>
      <dgm:spPr/>
    </dgm:pt>
    <dgm:pt modelId="{5C51A478-63FB-6D40-B025-1CB4BCECB8CA}" type="pres">
      <dgm:prSet presAssocID="{1DFBBD87-248C-7741-B368-FB35329D8AC0}" presName="spacer" presStyleCnt="0"/>
      <dgm:spPr/>
    </dgm:pt>
    <dgm:pt modelId="{06E7AF27-17CB-6C41-9B00-422CDBA69BDA}" type="pres">
      <dgm:prSet presAssocID="{B4519C2B-736F-3C4D-ABF5-3B13923F7E2E}" presName="parentText" presStyleLbl="node1" presStyleIdx="1" presStyleCnt="4" custScaleX="33333" custScaleY="89762" custLinFactNeighborX="-20371" custLinFactNeighborY="6715">
        <dgm:presLayoutVars>
          <dgm:chMax val="0"/>
          <dgm:bulletEnabled val="1"/>
        </dgm:presLayoutVars>
      </dgm:prSet>
      <dgm:spPr/>
    </dgm:pt>
    <dgm:pt modelId="{2A0DF51E-479B-F345-AF83-54F3DF408229}" type="pres">
      <dgm:prSet presAssocID="{5F964703-FC05-0543-A573-31CF63A3A993}" presName="spacer" presStyleCnt="0"/>
      <dgm:spPr/>
    </dgm:pt>
    <dgm:pt modelId="{54C39DF2-6921-BB4E-8411-E1AA720107FC}" type="pres">
      <dgm:prSet presAssocID="{C856B1ED-4F2B-D54C-B1DB-771C149631D5}" presName="parentText" presStyleLbl="node1" presStyleIdx="2" presStyleCnt="4" custScaleX="20370" custScaleY="80414" custLinFactNeighborX="-6482" custLinFactNeighborY="-46617">
        <dgm:presLayoutVars>
          <dgm:chMax val="0"/>
          <dgm:bulletEnabled val="1"/>
        </dgm:presLayoutVars>
      </dgm:prSet>
      <dgm:spPr/>
    </dgm:pt>
    <dgm:pt modelId="{8EBEB080-B91F-6B4C-887F-A3D89EB1D39C}" type="pres">
      <dgm:prSet presAssocID="{DBEAF13A-3D8E-D044-BD68-AC20B82EEF6E}" presName="spacer" presStyleCnt="0"/>
      <dgm:spPr/>
    </dgm:pt>
    <dgm:pt modelId="{87EED797-7526-BB4E-8C40-6D097D0CBF95}" type="pres">
      <dgm:prSet presAssocID="{1EB4E35E-A4FD-A642-812A-4D206E27C3E5}" presName="parentText" presStyleLbl="node1" presStyleIdx="3" presStyleCnt="4" custScaleX="14815" custScaleY="68873" custLinFactNeighborX="7408" custLinFactNeighborY="-24335">
        <dgm:presLayoutVars>
          <dgm:chMax val="0"/>
          <dgm:bulletEnabled val="1"/>
        </dgm:presLayoutVars>
      </dgm:prSet>
      <dgm:spPr/>
    </dgm:pt>
  </dgm:ptLst>
  <dgm:cxnLst>
    <dgm:cxn modelId="{A093B91E-FEA7-BF4A-9531-31A80072A426}" srcId="{4314EA08-61CD-7848-B246-BDCB3393E799}" destId="{C856B1ED-4F2B-D54C-B1DB-771C149631D5}" srcOrd="2" destOrd="0" parTransId="{A8F33FE1-9B38-9141-8AA5-72D16AFB336A}" sibTransId="{DBEAF13A-3D8E-D044-BD68-AC20B82EEF6E}"/>
    <dgm:cxn modelId="{D2968E36-6D67-B34D-8547-C7B465B69170}" srcId="{4314EA08-61CD-7848-B246-BDCB3393E799}" destId="{B4519C2B-736F-3C4D-ABF5-3B13923F7E2E}" srcOrd="1" destOrd="0" parTransId="{F3D30ACB-D10E-384D-9B8E-68A922035356}" sibTransId="{5F964703-FC05-0543-A573-31CF63A3A993}"/>
    <dgm:cxn modelId="{12E9DC83-8475-8042-9047-78C0AF9133EB}" type="presOf" srcId="{B4519C2B-736F-3C4D-ABF5-3B13923F7E2E}" destId="{06E7AF27-17CB-6C41-9B00-422CDBA69BDA}" srcOrd="0" destOrd="0" presId="urn:microsoft.com/office/officeart/2005/8/layout/vList2"/>
    <dgm:cxn modelId="{302CEDA2-5BDB-FE41-98FC-DCC6E8118F64}" type="presOf" srcId="{C856B1ED-4F2B-D54C-B1DB-771C149631D5}" destId="{54C39DF2-6921-BB4E-8411-E1AA720107FC}" srcOrd="0" destOrd="0" presId="urn:microsoft.com/office/officeart/2005/8/layout/vList2"/>
    <dgm:cxn modelId="{378DACAE-95AC-324E-B93B-9B9F07F6A4A8}" srcId="{4314EA08-61CD-7848-B246-BDCB3393E799}" destId="{1EB4E35E-A4FD-A642-812A-4D206E27C3E5}" srcOrd="3" destOrd="0" parTransId="{30BEAE05-8F33-7C40-854A-38427989693D}" sibTransId="{2DB22E54-E480-244C-B4CA-9697D00BF6FD}"/>
    <dgm:cxn modelId="{57419CC9-4D68-5040-8DE6-0809FB1E9130}" type="presOf" srcId="{1EB4E35E-A4FD-A642-812A-4D206E27C3E5}" destId="{87EED797-7526-BB4E-8C40-6D097D0CBF95}" srcOrd="0" destOrd="0" presId="urn:microsoft.com/office/officeart/2005/8/layout/vList2"/>
    <dgm:cxn modelId="{AD1BBCCA-AF8E-014D-9239-5EC9BB76C1BB}" type="presOf" srcId="{4314EA08-61CD-7848-B246-BDCB3393E799}" destId="{8272D90A-381D-A943-A863-F7B14E4A2D44}" srcOrd="0" destOrd="0" presId="urn:microsoft.com/office/officeart/2005/8/layout/vList2"/>
    <dgm:cxn modelId="{8A889DD9-CA01-6344-BAC5-1A2B35B916E9}" srcId="{4314EA08-61CD-7848-B246-BDCB3393E799}" destId="{4DE673D0-600C-1F43-A912-41F12960702E}" srcOrd="0" destOrd="0" parTransId="{CA9E68CD-FDA6-2947-B506-B9813F3C8F0F}" sibTransId="{1DFBBD87-248C-7741-B368-FB35329D8AC0}"/>
    <dgm:cxn modelId="{42A3CBF1-4A63-274B-B2FF-3290497153EB}" type="presOf" srcId="{4DE673D0-600C-1F43-A912-41F12960702E}" destId="{0C63F472-A208-BC48-9954-72AE57388841}" srcOrd="0" destOrd="0" presId="urn:microsoft.com/office/officeart/2005/8/layout/vList2"/>
    <dgm:cxn modelId="{5F7D3CB2-34C0-C94D-AD37-72E63BDF2614}" type="presParOf" srcId="{8272D90A-381D-A943-A863-F7B14E4A2D44}" destId="{0C63F472-A208-BC48-9954-72AE57388841}" srcOrd="0" destOrd="0" presId="urn:microsoft.com/office/officeart/2005/8/layout/vList2"/>
    <dgm:cxn modelId="{116C4AA5-0206-8942-BD5B-8308B2835FA2}" type="presParOf" srcId="{8272D90A-381D-A943-A863-F7B14E4A2D44}" destId="{5C51A478-63FB-6D40-B025-1CB4BCECB8CA}" srcOrd="1" destOrd="0" presId="urn:microsoft.com/office/officeart/2005/8/layout/vList2"/>
    <dgm:cxn modelId="{3D4EBBFB-ED6D-BD42-8A7A-53EF28E4FBFB}" type="presParOf" srcId="{8272D90A-381D-A943-A863-F7B14E4A2D44}" destId="{06E7AF27-17CB-6C41-9B00-422CDBA69BDA}" srcOrd="2" destOrd="0" presId="urn:microsoft.com/office/officeart/2005/8/layout/vList2"/>
    <dgm:cxn modelId="{D0F71D5A-8081-3544-BB5B-9AA91BEB8CDF}" type="presParOf" srcId="{8272D90A-381D-A943-A863-F7B14E4A2D44}" destId="{2A0DF51E-479B-F345-AF83-54F3DF408229}" srcOrd="3" destOrd="0" presId="urn:microsoft.com/office/officeart/2005/8/layout/vList2"/>
    <dgm:cxn modelId="{8DEC3395-6BA1-CD4F-919F-6C0B0E3738E4}" type="presParOf" srcId="{8272D90A-381D-A943-A863-F7B14E4A2D44}" destId="{54C39DF2-6921-BB4E-8411-E1AA720107FC}" srcOrd="4" destOrd="0" presId="urn:microsoft.com/office/officeart/2005/8/layout/vList2"/>
    <dgm:cxn modelId="{5017CE91-22AB-4F4E-B335-B3FD1B43BE14}" type="presParOf" srcId="{8272D90A-381D-A943-A863-F7B14E4A2D44}" destId="{8EBEB080-B91F-6B4C-887F-A3D89EB1D39C}" srcOrd="5" destOrd="0" presId="urn:microsoft.com/office/officeart/2005/8/layout/vList2"/>
    <dgm:cxn modelId="{EF06E1AB-736D-4940-859B-48C13F50C0F2}" type="presParOf" srcId="{8272D90A-381D-A943-A863-F7B14E4A2D44}" destId="{87EED797-7526-BB4E-8C40-6D097D0CBF9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676C3747-D6BF-9044-B478-977EC19ADD65}" type="doc">
      <dgm:prSet loTypeId="urn:microsoft.com/office/officeart/2005/8/layout/pyramid2" loCatId="pyramid" qsTypeId="urn:microsoft.com/office/officeart/2005/8/quickstyle/simple4" qsCatId="simple" csTypeId="urn:microsoft.com/office/officeart/2005/8/colors/accent1_2" csCatId="accent1" phldr="1"/>
      <dgm:spPr/>
    </dgm:pt>
    <dgm:pt modelId="{72AB407E-755E-CF4D-BA56-B41BBC5E2F23}">
      <dgm:prSet phldrT="[Text]"/>
      <dgm:spPr>
        <a:ln>
          <a:solidFill>
            <a:schemeClr val="accent6"/>
          </a:solidFill>
        </a:ln>
      </dgm:spPr>
      <dgm:t>
        <a:bodyPr/>
        <a:lstStyle/>
        <a:p>
          <a:r>
            <a:rPr lang="en-US" dirty="0"/>
            <a:t>hardware parallelism within each core processor, known as instruction level parallelism</a:t>
          </a:r>
        </a:p>
      </dgm:t>
    </dgm:pt>
    <dgm:pt modelId="{892B2E88-6AB6-9747-BEA9-963ACCC1580D}" type="parTrans" cxnId="{D7F23E11-7D1D-6541-9205-E27A9BDFABDC}">
      <dgm:prSet/>
      <dgm:spPr/>
      <dgm:t>
        <a:bodyPr/>
        <a:lstStyle/>
        <a:p>
          <a:endParaRPr lang="en-US"/>
        </a:p>
      </dgm:t>
    </dgm:pt>
    <dgm:pt modelId="{2C469FA6-1A6E-E948-815B-0B9F4E3D78DE}" type="sibTrans" cxnId="{D7F23E11-7D1D-6541-9205-E27A9BDFABDC}">
      <dgm:prSet/>
      <dgm:spPr/>
      <dgm:t>
        <a:bodyPr/>
        <a:lstStyle/>
        <a:p>
          <a:endParaRPr lang="en-US"/>
        </a:p>
      </dgm:t>
    </dgm:pt>
    <dgm:pt modelId="{6E151500-9625-304C-9353-5D58F0D42984}">
      <dgm:prSet/>
      <dgm:spPr>
        <a:ln>
          <a:solidFill>
            <a:schemeClr val="accent6"/>
          </a:solidFill>
        </a:ln>
      </dgm:spPr>
      <dgm:t>
        <a:bodyPr/>
        <a:lstStyle/>
        <a:p>
          <a:r>
            <a:rPr lang="en-US" dirty="0"/>
            <a:t>potential for multiprogramming and multithreaded execution within each processor</a:t>
          </a:r>
        </a:p>
      </dgm:t>
    </dgm:pt>
    <dgm:pt modelId="{6EAE68D1-EC02-9348-940F-DB8837FAA439}" type="parTrans" cxnId="{60B4DB38-F541-6C4F-AE46-FD1163B93AA0}">
      <dgm:prSet/>
      <dgm:spPr/>
      <dgm:t>
        <a:bodyPr/>
        <a:lstStyle/>
        <a:p>
          <a:endParaRPr lang="en-US"/>
        </a:p>
      </dgm:t>
    </dgm:pt>
    <dgm:pt modelId="{264CD669-0731-EF41-8FF0-B0332CF089C0}" type="sibTrans" cxnId="{60B4DB38-F541-6C4F-AE46-FD1163B93AA0}">
      <dgm:prSet/>
      <dgm:spPr/>
      <dgm:t>
        <a:bodyPr/>
        <a:lstStyle/>
        <a:p>
          <a:endParaRPr lang="en-US"/>
        </a:p>
      </dgm:t>
    </dgm:pt>
    <dgm:pt modelId="{5F3FCE9C-46BF-C245-B229-C2619EE0DBD1}">
      <dgm:prSet/>
      <dgm:spPr>
        <a:ln>
          <a:solidFill>
            <a:schemeClr val="accent6"/>
          </a:solidFill>
        </a:ln>
      </dgm:spPr>
      <dgm:t>
        <a:bodyPr/>
        <a:lstStyle/>
        <a:p>
          <a:r>
            <a:rPr lang="en-US" dirty="0"/>
            <a:t>potential for a single application to execute in concurrent                   processes or threads across multiple cores</a:t>
          </a:r>
        </a:p>
      </dgm:t>
    </dgm:pt>
    <dgm:pt modelId="{9143D711-9DB9-9546-AA63-58DBB58F8753}" type="parTrans" cxnId="{C60E6FE2-E7FA-374A-95D6-E486F862BE21}">
      <dgm:prSet/>
      <dgm:spPr/>
      <dgm:t>
        <a:bodyPr/>
        <a:lstStyle/>
        <a:p>
          <a:endParaRPr lang="en-US"/>
        </a:p>
      </dgm:t>
    </dgm:pt>
    <dgm:pt modelId="{9F6897A0-3920-B04D-8755-C76A1DA3799D}" type="sibTrans" cxnId="{C60E6FE2-E7FA-374A-95D6-E486F862BE21}">
      <dgm:prSet/>
      <dgm:spPr/>
      <dgm:t>
        <a:bodyPr/>
        <a:lstStyle/>
        <a:p>
          <a:endParaRPr lang="en-US"/>
        </a:p>
      </dgm:t>
    </dgm:pt>
    <dgm:pt modelId="{6B8994AE-F637-5245-A00C-01735E7CF3DA}" type="pres">
      <dgm:prSet presAssocID="{676C3747-D6BF-9044-B478-977EC19ADD65}" presName="compositeShape" presStyleCnt="0">
        <dgm:presLayoutVars>
          <dgm:dir/>
          <dgm:resizeHandles/>
        </dgm:presLayoutVars>
      </dgm:prSet>
      <dgm:spPr/>
    </dgm:pt>
    <dgm:pt modelId="{FD47DFC4-F116-384B-8311-1DA47811EBA8}" type="pres">
      <dgm:prSet presAssocID="{676C3747-D6BF-9044-B478-977EC19ADD65}" presName="pyramid" presStyleLbl="node1" presStyleIdx="0" presStyleCnt="1"/>
      <dgm:spPr/>
    </dgm:pt>
    <dgm:pt modelId="{405EC740-BC89-AB47-9BBA-830439C5FC42}" type="pres">
      <dgm:prSet presAssocID="{676C3747-D6BF-9044-B478-977EC19ADD65}" presName="theList" presStyleCnt="0"/>
      <dgm:spPr/>
    </dgm:pt>
    <dgm:pt modelId="{28D6FE2A-06A0-8946-BE62-371410770D3A}" type="pres">
      <dgm:prSet presAssocID="{72AB407E-755E-CF4D-BA56-B41BBC5E2F23}" presName="aNode" presStyleLbl="fgAcc1" presStyleIdx="0" presStyleCnt="3">
        <dgm:presLayoutVars>
          <dgm:bulletEnabled val="1"/>
        </dgm:presLayoutVars>
      </dgm:prSet>
      <dgm:spPr/>
    </dgm:pt>
    <dgm:pt modelId="{AE798A09-A9F1-6F4C-93DD-CB61D8EDB557}" type="pres">
      <dgm:prSet presAssocID="{72AB407E-755E-CF4D-BA56-B41BBC5E2F23}" presName="aSpace" presStyleCnt="0"/>
      <dgm:spPr/>
    </dgm:pt>
    <dgm:pt modelId="{8F1D499D-8424-A849-9418-80D6BBCB722D}" type="pres">
      <dgm:prSet presAssocID="{6E151500-9625-304C-9353-5D58F0D42984}" presName="aNode" presStyleLbl="fgAcc1" presStyleIdx="1" presStyleCnt="3">
        <dgm:presLayoutVars>
          <dgm:bulletEnabled val="1"/>
        </dgm:presLayoutVars>
      </dgm:prSet>
      <dgm:spPr/>
    </dgm:pt>
    <dgm:pt modelId="{0DEDD211-7A34-8B40-99E5-27C8B2A504E9}" type="pres">
      <dgm:prSet presAssocID="{6E151500-9625-304C-9353-5D58F0D42984}" presName="aSpace" presStyleCnt="0"/>
      <dgm:spPr/>
    </dgm:pt>
    <dgm:pt modelId="{59D77581-3DD3-234B-9639-73587DAE796F}" type="pres">
      <dgm:prSet presAssocID="{5F3FCE9C-46BF-C245-B229-C2619EE0DBD1}" presName="aNode" presStyleLbl="fgAcc1" presStyleIdx="2" presStyleCnt="3">
        <dgm:presLayoutVars>
          <dgm:bulletEnabled val="1"/>
        </dgm:presLayoutVars>
      </dgm:prSet>
      <dgm:spPr/>
    </dgm:pt>
    <dgm:pt modelId="{E4668E5A-46B5-C742-A90D-EC81E01105E0}" type="pres">
      <dgm:prSet presAssocID="{5F3FCE9C-46BF-C245-B229-C2619EE0DBD1}" presName="aSpace" presStyleCnt="0"/>
      <dgm:spPr/>
    </dgm:pt>
  </dgm:ptLst>
  <dgm:cxnLst>
    <dgm:cxn modelId="{D7F23E11-7D1D-6541-9205-E27A9BDFABDC}" srcId="{676C3747-D6BF-9044-B478-977EC19ADD65}" destId="{72AB407E-755E-CF4D-BA56-B41BBC5E2F23}" srcOrd="0" destOrd="0" parTransId="{892B2E88-6AB6-9747-BEA9-963ACCC1580D}" sibTransId="{2C469FA6-1A6E-E948-815B-0B9F4E3D78DE}"/>
    <dgm:cxn modelId="{60B4DB38-F541-6C4F-AE46-FD1163B93AA0}" srcId="{676C3747-D6BF-9044-B478-977EC19ADD65}" destId="{6E151500-9625-304C-9353-5D58F0D42984}" srcOrd="1" destOrd="0" parTransId="{6EAE68D1-EC02-9348-940F-DB8837FAA439}" sibTransId="{264CD669-0731-EF41-8FF0-B0332CF089C0}"/>
    <dgm:cxn modelId="{0BD94640-37C2-B045-978F-F03D1CC7195D}" type="presOf" srcId="{676C3747-D6BF-9044-B478-977EC19ADD65}" destId="{6B8994AE-F637-5245-A00C-01735E7CF3DA}" srcOrd="0" destOrd="0" presId="urn:microsoft.com/office/officeart/2005/8/layout/pyramid2"/>
    <dgm:cxn modelId="{640B809D-8B2B-DB49-9C4F-226CA96F2E1C}" type="presOf" srcId="{5F3FCE9C-46BF-C245-B229-C2619EE0DBD1}" destId="{59D77581-3DD3-234B-9639-73587DAE796F}" srcOrd="0" destOrd="0" presId="urn:microsoft.com/office/officeart/2005/8/layout/pyramid2"/>
    <dgm:cxn modelId="{C60E6FE2-E7FA-374A-95D6-E486F862BE21}" srcId="{676C3747-D6BF-9044-B478-977EC19ADD65}" destId="{5F3FCE9C-46BF-C245-B229-C2619EE0DBD1}" srcOrd="2" destOrd="0" parTransId="{9143D711-9DB9-9546-AA63-58DBB58F8753}" sibTransId="{9F6897A0-3920-B04D-8755-C76A1DA3799D}"/>
    <dgm:cxn modelId="{31150DEC-CD5B-AB4B-BDBB-F49E56E82A83}" type="presOf" srcId="{6E151500-9625-304C-9353-5D58F0D42984}" destId="{8F1D499D-8424-A849-9418-80D6BBCB722D}" srcOrd="0" destOrd="0" presId="urn:microsoft.com/office/officeart/2005/8/layout/pyramid2"/>
    <dgm:cxn modelId="{FB9C54EE-2E0E-4E4C-824B-3E4D434DD976}" type="presOf" srcId="{72AB407E-755E-CF4D-BA56-B41BBC5E2F23}" destId="{28D6FE2A-06A0-8946-BE62-371410770D3A}" srcOrd="0" destOrd="0" presId="urn:microsoft.com/office/officeart/2005/8/layout/pyramid2"/>
    <dgm:cxn modelId="{023A15E1-B398-4545-967D-393403163E71}" type="presParOf" srcId="{6B8994AE-F637-5245-A00C-01735E7CF3DA}" destId="{FD47DFC4-F116-384B-8311-1DA47811EBA8}" srcOrd="0" destOrd="0" presId="urn:microsoft.com/office/officeart/2005/8/layout/pyramid2"/>
    <dgm:cxn modelId="{6C5C71B9-CB40-CD4B-A22B-0E558B3D44FF}" type="presParOf" srcId="{6B8994AE-F637-5245-A00C-01735E7CF3DA}" destId="{405EC740-BC89-AB47-9BBA-830439C5FC42}" srcOrd="1" destOrd="0" presId="urn:microsoft.com/office/officeart/2005/8/layout/pyramid2"/>
    <dgm:cxn modelId="{2602F37C-2196-0D40-BD07-C62713BA0418}" type="presParOf" srcId="{405EC740-BC89-AB47-9BBA-830439C5FC42}" destId="{28D6FE2A-06A0-8946-BE62-371410770D3A}" srcOrd="0" destOrd="0" presId="urn:microsoft.com/office/officeart/2005/8/layout/pyramid2"/>
    <dgm:cxn modelId="{68B5F6C6-A495-DB48-A474-089F3DC13652}" type="presParOf" srcId="{405EC740-BC89-AB47-9BBA-830439C5FC42}" destId="{AE798A09-A9F1-6F4C-93DD-CB61D8EDB557}" srcOrd="1" destOrd="0" presId="urn:microsoft.com/office/officeart/2005/8/layout/pyramid2"/>
    <dgm:cxn modelId="{2A89838B-BB40-0E40-8FC6-DC4F011EF3CA}" type="presParOf" srcId="{405EC740-BC89-AB47-9BBA-830439C5FC42}" destId="{8F1D499D-8424-A849-9418-80D6BBCB722D}" srcOrd="2" destOrd="0" presId="urn:microsoft.com/office/officeart/2005/8/layout/pyramid2"/>
    <dgm:cxn modelId="{04CD521B-509B-1F4A-92B8-B2CE219F3A7E}" type="presParOf" srcId="{405EC740-BC89-AB47-9BBA-830439C5FC42}" destId="{0DEDD211-7A34-8B40-99E5-27C8B2A504E9}" srcOrd="3" destOrd="0" presId="urn:microsoft.com/office/officeart/2005/8/layout/pyramid2"/>
    <dgm:cxn modelId="{66C86918-4D96-E048-A9E4-C049CC5DD53D}" type="presParOf" srcId="{405EC740-BC89-AB47-9BBA-830439C5FC42}" destId="{59D77581-3DD3-234B-9639-73587DAE796F}" srcOrd="4" destOrd="0" presId="urn:microsoft.com/office/officeart/2005/8/layout/pyramid2"/>
    <dgm:cxn modelId="{2391AA8E-5F2A-0049-A579-1BFF4E04E08E}" type="presParOf" srcId="{405EC740-BC89-AB47-9BBA-830439C5FC42}" destId="{E4668E5A-46B5-C742-A90D-EC81E01105E0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83E14DA5-D759-F541-8B16-977471FE3DF9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084217-1845-9443-93AB-30DC4AA11EB0}">
      <dgm:prSet phldrT="[Text]"/>
      <dgm:spPr>
        <a:solidFill>
          <a:schemeClr val="accent6"/>
        </a:solidFill>
        <a:ln>
          <a:solidFill>
            <a:schemeClr val="accent6"/>
          </a:solidFill>
        </a:ln>
      </dgm:spPr>
      <dgm:t>
        <a:bodyPr/>
        <a:lstStyle/>
        <a:p>
          <a:r>
            <a:rPr lang="en-US" dirty="0"/>
            <a:t>Grand Central Dispatch (GCD)</a:t>
          </a:r>
        </a:p>
      </dgm:t>
    </dgm:pt>
    <dgm:pt modelId="{760370DB-04CA-7B49-B5C4-A679EDABD512}" type="parTrans" cxnId="{24DAE6BB-D8DF-5143-A72E-6049FEAD2BF3}">
      <dgm:prSet/>
      <dgm:spPr/>
      <dgm:t>
        <a:bodyPr/>
        <a:lstStyle/>
        <a:p>
          <a:endParaRPr lang="en-US"/>
        </a:p>
      </dgm:t>
    </dgm:pt>
    <dgm:pt modelId="{D99E7A39-65C9-C543-90E9-57126E738AF3}" type="sibTrans" cxnId="{24DAE6BB-D8DF-5143-A72E-6049FEAD2BF3}">
      <dgm:prSet/>
      <dgm:spPr/>
      <dgm:t>
        <a:bodyPr/>
        <a:lstStyle/>
        <a:p>
          <a:endParaRPr lang="en-US"/>
        </a:p>
      </dgm:t>
    </dgm:pt>
    <dgm:pt modelId="{A95A777E-66FA-9341-B41F-4EF7DA82342C}">
      <dgm:prSet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dirty="0"/>
            <a:t>implemented in Mac Os X 10.6</a:t>
          </a:r>
        </a:p>
      </dgm:t>
    </dgm:pt>
    <dgm:pt modelId="{77504356-B8E2-EC4D-B4ED-CA531002EA23}" type="parTrans" cxnId="{1AD99CA3-47EE-B548-8783-F8EAF01F161C}">
      <dgm:prSet/>
      <dgm:spPr/>
      <dgm:t>
        <a:bodyPr/>
        <a:lstStyle/>
        <a:p>
          <a:endParaRPr lang="en-US"/>
        </a:p>
      </dgm:t>
    </dgm:pt>
    <dgm:pt modelId="{9C27BFE1-60F9-244B-83A2-DA67669C84CC}" type="sibTrans" cxnId="{1AD99CA3-47EE-B548-8783-F8EAF01F161C}">
      <dgm:prSet/>
      <dgm:spPr/>
      <dgm:t>
        <a:bodyPr/>
        <a:lstStyle/>
        <a:p>
          <a:endParaRPr lang="en-US"/>
        </a:p>
      </dgm:t>
    </dgm:pt>
    <dgm:pt modelId="{8D2722F4-9906-A54F-8748-1365DFCBABEB}">
      <dgm:prSet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dirty="0"/>
            <a:t>helps a developer once something has been identified that can be split off into a separate task</a:t>
          </a:r>
        </a:p>
      </dgm:t>
    </dgm:pt>
    <dgm:pt modelId="{EC74E4BA-6B40-584D-A148-A100AC6AF120}" type="parTrans" cxnId="{E4AA986F-F91D-5341-BC60-A33A5D31843D}">
      <dgm:prSet/>
      <dgm:spPr/>
      <dgm:t>
        <a:bodyPr/>
        <a:lstStyle/>
        <a:p>
          <a:endParaRPr lang="en-US"/>
        </a:p>
      </dgm:t>
    </dgm:pt>
    <dgm:pt modelId="{CAB96874-2ACF-1446-97E2-FCA0C1C0BA7E}" type="sibTrans" cxnId="{E4AA986F-F91D-5341-BC60-A33A5D31843D}">
      <dgm:prSet/>
      <dgm:spPr/>
      <dgm:t>
        <a:bodyPr/>
        <a:lstStyle/>
        <a:p>
          <a:endParaRPr lang="en-US"/>
        </a:p>
      </dgm:t>
    </dgm:pt>
    <dgm:pt modelId="{D1B43AF8-A02E-054E-871F-DEC40E7E73DC}">
      <dgm:prSet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dirty="0"/>
            <a:t>thread pool mechanism</a:t>
          </a:r>
        </a:p>
      </dgm:t>
    </dgm:pt>
    <dgm:pt modelId="{F623C994-A9E0-9345-A554-E268F9E5F634}" type="parTrans" cxnId="{8698926F-F022-DA46-977A-1855A3971571}">
      <dgm:prSet/>
      <dgm:spPr/>
      <dgm:t>
        <a:bodyPr/>
        <a:lstStyle/>
        <a:p>
          <a:endParaRPr lang="en-US"/>
        </a:p>
      </dgm:t>
    </dgm:pt>
    <dgm:pt modelId="{53EED6B0-12BA-414B-ADC8-70A399B8A3F0}" type="sibTrans" cxnId="{8698926F-F022-DA46-977A-1855A3971571}">
      <dgm:prSet/>
      <dgm:spPr/>
      <dgm:t>
        <a:bodyPr/>
        <a:lstStyle/>
        <a:p>
          <a:endParaRPr lang="en-US"/>
        </a:p>
      </dgm:t>
    </dgm:pt>
    <dgm:pt modelId="{520709E6-AC17-504D-8A94-100A2E4A301A}">
      <dgm:prSet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dirty="0"/>
            <a:t>allows anonymous functions as a way of specifying tasks</a:t>
          </a:r>
        </a:p>
      </dgm:t>
    </dgm:pt>
    <dgm:pt modelId="{A3F2B19E-4E30-5C45-8BE9-C11CBBB7C080}" type="parTrans" cxnId="{061E64A8-722C-EE4F-8F13-58E31F95B151}">
      <dgm:prSet/>
      <dgm:spPr/>
      <dgm:t>
        <a:bodyPr/>
        <a:lstStyle/>
        <a:p>
          <a:endParaRPr lang="en-US"/>
        </a:p>
      </dgm:t>
    </dgm:pt>
    <dgm:pt modelId="{CE43E935-F89C-1446-86F2-FEA5F7072A77}" type="sibTrans" cxnId="{061E64A8-722C-EE4F-8F13-58E31F95B151}">
      <dgm:prSet/>
      <dgm:spPr/>
      <dgm:t>
        <a:bodyPr/>
        <a:lstStyle/>
        <a:p>
          <a:endParaRPr lang="en-US"/>
        </a:p>
      </dgm:t>
    </dgm:pt>
    <dgm:pt modelId="{9F4051FA-0D78-AA46-BE4B-48BBD6F414CE}" type="pres">
      <dgm:prSet presAssocID="{83E14DA5-D759-F541-8B16-977471FE3DF9}" presName="Name0" presStyleCnt="0">
        <dgm:presLayoutVars>
          <dgm:dir/>
          <dgm:animLvl val="lvl"/>
          <dgm:resizeHandles val="exact"/>
        </dgm:presLayoutVars>
      </dgm:prSet>
      <dgm:spPr/>
    </dgm:pt>
    <dgm:pt modelId="{57C72012-269C-3D40-A4D5-EFBA05C0C8F2}" type="pres">
      <dgm:prSet presAssocID="{D7084217-1845-9443-93AB-30DC4AA11EB0}" presName="composite" presStyleCnt="0"/>
      <dgm:spPr/>
    </dgm:pt>
    <dgm:pt modelId="{60FCBC03-7B76-DD48-803C-C7963A0171D5}" type="pres">
      <dgm:prSet presAssocID="{D7084217-1845-9443-93AB-30DC4AA11EB0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C4E7449B-DB6D-5C4E-8BE9-0CBFAC0E778B}" type="pres">
      <dgm:prSet presAssocID="{D7084217-1845-9443-93AB-30DC4AA11EB0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EC25830A-9895-604D-93C7-DA4CC9831DC1}" type="presOf" srcId="{520709E6-AC17-504D-8A94-100A2E4A301A}" destId="{C4E7449B-DB6D-5C4E-8BE9-0CBFAC0E778B}" srcOrd="0" destOrd="3" presId="urn:microsoft.com/office/officeart/2005/8/layout/hList1"/>
    <dgm:cxn modelId="{94AE9132-BBE6-C749-90B5-F60EC140CE55}" type="presOf" srcId="{83E14DA5-D759-F541-8B16-977471FE3DF9}" destId="{9F4051FA-0D78-AA46-BE4B-48BBD6F414CE}" srcOrd="0" destOrd="0" presId="urn:microsoft.com/office/officeart/2005/8/layout/hList1"/>
    <dgm:cxn modelId="{8698926F-F022-DA46-977A-1855A3971571}" srcId="{D7084217-1845-9443-93AB-30DC4AA11EB0}" destId="{D1B43AF8-A02E-054E-871F-DEC40E7E73DC}" srcOrd="2" destOrd="0" parTransId="{F623C994-A9E0-9345-A554-E268F9E5F634}" sibTransId="{53EED6B0-12BA-414B-ADC8-70A399B8A3F0}"/>
    <dgm:cxn modelId="{E4AA986F-F91D-5341-BC60-A33A5D31843D}" srcId="{D7084217-1845-9443-93AB-30DC4AA11EB0}" destId="{8D2722F4-9906-A54F-8748-1365DFCBABEB}" srcOrd="1" destOrd="0" parTransId="{EC74E4BA-6B40-584D-A148-A100AC6AF120}" sibTransId="{CAB96874-2ACF-1446-97E2-FCA0C1C0BA7E}"/>
    <dgm:cxn modelId="{ADD07192-354E-9F4D-9509-A6F9575565A5}" type="presOf" srcId="{A95A777E-66FA-9341-B41F-4EF7DA82342C}" destId="{C4E7449B-DB6D-5C4E-8BE9-0CBFAC0E778B}" srcOrd="0" destOrd="0" presId="urn:microsoft.com/office/officeart/2005/8/layout/hList1"/>
    <dgm:cxn modelId="{1AD99CA3-47EE-B548-8783-F8EAF01F161C}" srcId="{D7084217-1845-9443-93AB-30DC4AA11EB0}" destId="{A95A777E-66FA-9341-B41F-4EF7DA82342C}" srcOrd="0" destOrd="0" parTransId="{77504356-B8E2-EC4D-B4ED-CA531002EA23}" sibTransId="{9C27BFE1-60F9-244B-83A2-DA67669C84CC}"/>
    <dgm:cxn modelId="{061E64A8-722C-EE4F-8F13-58E31F95B151}" srcId="{D7084217-1845-9443-93AB-30DC4AA11EB0}" destId="{520709E6-AC17-504D-8A94-100A2E4A301A}" srcOrd="3" destOrd="0" parTransId="{A3F2B19E-4E30-5C45-8BE9-C11CBBB7C080}" sibTransId="{CE43E935-F89C-1446-86F2-FEA5F7072A77}"/>
    <dgm:cxn modelId="{EDC90EB9-4A86-FE43-A480-00D8D2F280B0}" type="presOf" srcId="{D1B43AF8-A02E-054E-871F-DEC40E7E73DC}" destId="{C4E7449B-DB6D-5C4E-8BE9-0CBFAC0E778B}" srcOrd="0" destOrd="2" presId="urn:microsoft.com/office/officeart/2005/8/layout/hList1"/>
    <dgm:cxn modelId="{24DAE6BB-D8DF-5143-A72E-6049FEAD2BF3}" srcId="{83E14DA5-D759-F541-8B16-977471FE3DF9}" destId="{D7084217-1845-9443-93AB-30DC4AA11EB0}" srcOrd="0" destOrd="0" parTransId="{760370DB-04CA-7B49-B5C4-A679EDABD512}" sibTransId="{D99E7A39-65C9-C543-90E9-57126E738AF3}"/>
    <dgm:cxn modelId="{0EC198DD-F189-954E-8226-A3D856C185CC}" type="presOf" srcId="{8D2722F4-9906-A54F-8748-1365DFCBABEB}" destId="{C4E7449B-DB6D-5C4E-8BE9-0CBFAC0E778B}" srcOrd="0" destOrd="1" presId="urn:microsoft.com/office/officeart/2005/8/layout/hList1"/>
    <dgm:cxn modelId="{CE0F16F5-F4A0-244A-B27C-3AF8B2DDDF9E}" type="presOf" srcId="{D7084217-1845-9443-93AB-30DC4AA11EB0}" destId="{60FCBC03-7B76-DD48-803C-C7963A0171D5}" srcOrd="0" destOrd="0" presId="urn:microsoft.com/office/officeart/2005/8/layout/hList1"/>
    <dgm:cxn modelId="{69B9ED6E-D32C-B345-B346-60B4D95D6CDB}" type="presParOf" srcId="{9F4051FA-0D78-AA46-BE4B-48BBD6F414CE}" destId="{57C72012-269C-3D40-A4D5-EFBA05C0C8F2}" srcOrd="0" destOrd="0" presId="urn:microsoft.com/office/officeart/2005/8/layout/hList1"/>
    <dgm:cxn modelId="{EFE6FECC-D865-7540-8B0A-A5D1A9418DB7}" type="presParOf" srcId="{57C72012-269C-3D40-A4D5-EFBA05C0C8F2}" destId="{60FCBC03-7B76-DD48-803C-C7963A0171D5}" srcOrd="0" destOrd="0" presId="urn:microsoft.com/office/officeart/2005/8/layout/hList1"/>
    <dgm:cxn modelId="{2C9F050F-8B64-3541-9D50-A9B8090F45FC}" type="presParOf" srcId="{57C72012-269C-3D40-A4D5-EFBA05C0C8F2}" destId="{C4E7449B-DB6D-5C4E-8BE9-0CBFAC0E778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FA740C9E-D82D-2D4A-91B7-C7B1CBDA21BC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5B7B35-B379-6A41-AFC1-6144C59B6361}">
      <dgm:prSet phldrT="[Text]"/>
      <dgm:spPr/>
      <dgm:t>
        <a:bodyPr/>
        <a:lstStyle/>
        <a:p>
          <a:r>
            <a:rPr lang="en-US" dirty="0"/>
            <a:t>Special System Processes</a:t>
          </a:r>
        </a:p>
      </dgm:t>
    </dgm:pt>
    <dgm:pt modelId="{DD1E763E-989D-FC4F-BCD6-FC5BE328DB61}" type="parTrans" cxnId="{D967829A-49A8-CC48-8B6F-9C3001B3FAC6}">
      <dgm:prSet/>
      <dgm:spPr/>
      <dgm:t>
        <a:bodyPr/>
        <a:lstStyle/>
        <a:p>
          <a:endParaRPr lang="en-US"/>
        </a:p>
      </dgm:t>
    </dgm:pt>
    <dgm:pt modelId="{88FC56EB-F617-5E40-A095-96C9966406E1}" type="sibTrans" cxnId="{D967829A-49A8-CC48-8B6F-9C3001B3FAC6}">
      <dgm:prSet/>
      <dgm:spPr/>
      <dgm:t>
        <a:bodyPr/>
        <a:lstStyle/>
        <a:p>
          <a:endParaRPr lang="en-US"/>
        </a:p>
      </dgm:t>
    </dgm:pt>
    <dgm:pt modelId="{191CEFDC-A481-1D42-8D15-3B57F153130B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user-mode services needed to manage the system</a:t>
          </a:r>
        </a:p>
      </dgm:t>
    </dgm:pt>
    <dgm:pt modelId="{5977615C-2709-9147-BE85-E0BEC9A2E663}" type="parTrans" cxnId="{8F2DAA5A-FA59-1B4C-A2E9-E23B59F2EB3E}">
      <dgm:prSet/>
      <dgm:spPr/>
      <dgm:t>
        <a:bodyPr/>
        <a:lstStyle/>
        <a:p>
          <a:endParaRPr lang="en-US"/>
        </a:p>
      </dgm:t>
    </dgm:pt>
    <dgm:pt modelId="{06E564E0-23EA-634C-8E40-03FDD98BFC4B}" type="sibTrans" cxnId="{8F2DAA5A-FA59-1B4C-A2E9-E23B59F2EB3E}">
      <dgm:prSet/>
      <dgm:spPr/>
      <dgm:t>
        <a:bodyPr/>
        <a:lstStyle/>
        <a:p>
          <a:endParaRPr lang="en-US"/>
        </a:p>
      </dgm:t>
    </dgm:pt>
    <dgm:pt modelId="{D0E891C3-E123-A544-99AD-192650D55463}">
      <dgm:prSet/>
      <dgm:spPr/>
      <dgm:t>
        <a:bodyPr/>
        <a:lstStyle/>
        <a:p>
          <a:r>
            <a:rPr lang="en-US" dirty="0"/>
            <a:t>Service Processes</a:t>
          </a:r>
        </a:p>
      </dgm:t>
    </dgm:pt>
    <dgm:pt modelId="{5AFD892A-1E72-D04E-95DB-5D7D5E62EF33}" type="parTrans" cxnId="{6AA02DBC-75F3-F445-8B84-15D96B3B8FE4}">
      <dgm:prSet/>
      <dgm:spPr/>
      <dgm:t>
        <a:bodyPr/>
        <a:lstStyle/>
        <a:p>
          <a:endParaRPr lang="en-US"/>
        </a:p>
      </dgm:t>
    </dgm:pt>
    <dgm:pt modelId="{2848FE8F-5248-F54C-89C0-B68C8AC2A639}" type="sibTrans" cxnId="{6AA02DBC-75F3-F445-8B84-15D96B3B8FE4}">
      <dgm:prSet/>
      <dgm:spPr/>
      <dgm:t>
        <a:bodyPr/>
        <a:lstStyle/>
        <a:p>
          <a:endParaRPr lang="en-US"/>
        </a:p>
      </dgm:t>
    </dgm:pt>
    <dgm:pt modelId="{363F67A4-3F4C-6E4C-880C-300795C24335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the printer spooler, event logger, and user-mode components that cooperate with device drivers, and various network services</a:t>
          </a:r>
        </a:p>
      </dgm:t>
    </dgm:pt>
    <dgm:pt modelId="{AD26ACA1-FBD4-0943-A56F-CD4416422699}" type="parTrans" cxnId="{61568DC8-8890-2149-AD04-60E8E2A3F101}">
      <dgm:prSet/>
      <dgm:spPr/>
      <dgm:t>
        <a:bodyPr/>
        <a:lstStyle/>
        <a:p>
          <a:endParaRPr lang="en-US"/>
        </a:p>
      </dgm:t>
    </dgm:pt>
    <dgm:pt modelId="{0F87A6B7-CAE7-2040-A3E5-0BCBA06B20DE}" type="sibTrans" cxnId="{61568DC8-8890-2149-AD04-60E8E2A3F101}">
      <dgm:prSet/>
      <dgm:spPr/>
      <dgm:t>
        <a:bodyPr/>
        <a:lstStyle/>
        <a:p>
          <a:endParaRPr lang="en-US"/>
        </a:p>
      </dgm:t>
    </dgm:pt>
    <dgm:pt modelId="{A15F21E3-5BAE-944B-A4A8-0454DF04A778}">
      <dgm:prSet/>
      <dgm:spPr/>
      <dgm:t>
        <a:bodyPr/>
        <a:lstStyle/>
        <a:p>
          <a:r>
            <a:rPr lang="en-US" dirty="0"/>
            <a:t>Environment Subsystems</a:t>
          </a:r>
        </a:p>
      </dgm:t>
    </dgm:pt>
    <dgm:pt modelId="{CC568848-F233-4541-B319-081B5ECA6461}" type="parTrans" cxnId="{FBECAFCD-5BB2-1048-808F-C5C1A5760AD9}">
      <dgm:prSet/>
      <dgm:spPr/>
      <dgm:t>
        <a:bodyPr/>
        <a:lstStyle/>
        <a:p>
          <a:endParaRPr lang="en-US"/>
        </a:p>
      </dgm:t>
    </dgm:pt>
    <dgm:pt modelId="{1D484107-B175-2948-BE5D-8C9E46F40BDA}" type="sibTrans" cxnId="{FBECAFCD-5BB2-1048-808F-C5C1A5760AD9}">
      <dgm:prSet/>
      <dgm:spPr/>
      <dgm:t>
        <a:bodyPr/>
        <a:lstStyle/>
        <a:p>
          <a:endParaRPr lang="en-US"/>
        </a:p>
      </dgm:t>
    </dgm:pt>
    <dgm:pt modelId="{7139B78E-6B85-7242-BC9F-4D7D0F1BED1A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provide different OS personalities (environments)</a:t>
          </a:r>
        </a:p>
      </dgm:t>
    </dgm:pt>
    <dgm:pt modelId="{1F4FBA8F-BC40-DF40-AE00-644B1F191D22}" type="parTrans" cxnId="{0338E2C6-6EB0-3D4A-831E-3F372586838A}">
      <dgm:prSet/>
      <dgm:spPr/>
      <dgm:t>
        <a:bodyPr/>
        <a:lstStyle/>
        <a:p>
          <a:endParaRPr lang="en-US"/>
        </a:p>
      </dgm:t>
    </dgm:pt>
    <dgm:pt modelId="{30190FC8-EFE8-1145-8A4F-FC952929E03E}" type="sibTrans" cxnId="{0338E2C6-6EB0-3D4A-831E-3F372586838A}">
      <dgm:prSet/>
      <dgm:spPr/>
      <dgm:t>
        <a:bodyPr/>
        <a:lstStyle/>
        <a:p>
          <a:endParaRPr lang="en-US"/>
        </a:p>
      </dgm:t>
    </dgm:pt>
    <dgm:pt modelId="{D80AFD22-BB53-E84B-949F-4606BEB91242}">
      <dgm:prSet/>
      <dgm:spPr/>
      <dgm:t>
        <a:bodyPr/>
        <a:lstStyle/>
        <a:p>
          <a:r>
            <a:rPr lang="en-US" dirty="0"/>
            <a:t>User Applications</a:t>
          </a:r>
        </a:p>
      </dgm:t>
    </dgm:pt>
    <dgm:pt modelId="{DC17685C-4F78-4242-9C07-A1EF73B45E9E}" type="parTrans" cxnId="{171FE393-E7CF-0947-AC53-F30A4D78B12E}">
      <dgm:prSet/>
      <dgm:spPr/>
      <dgm:t>
        <a:bodyPr/>
        <a:lstStyle/>
        <a:p>
          <a:endParaRPr lang="en-US"/>
        </a:p>
      </dgm:t>
    </dgm:pt>
    <dgm:pt modelId="{40661EEE-29DA-1441-8BBB-9DF5E082B6D2}" type="sibTrans" cxnId="{171FE393-E7CF-0947-AC53-F30A4D78B12E}">
      <dgm:prSet/>
      <dgm:spPr/>
      <dgm:t>
        <a:bodyPr/>
        <a:lstStyle/>
        <a:p>
          <a:endParaRPr lang="en-US"/>
        </a:p>
      </dgm:t>
    </dgm:pt>
    <dgm:pt modelId="{768BB60F-1189-374E-92C1-C77A9763BED1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executables (EXEs) and DLLs that provide the functionality users run to make use of the system</a:t>
          </a:r>
        </a:p>
      </dgm:t>
    </dgm:pt>
    <dgm:pt modelId="{0F62B409-7F41-DB43-9C89-6761A4C6BD89}" type="parTrans" cxnId="{CBACB795-1031-BB47-9D0D-032D00C6BEE9}">
      <dgm:prSet/>
      <dgm:spPr/>
      <dgm:t>
        <a:bodyPr/>
        <a:lstStyle/>
        <a:p>
          <a:endParaRPr lang="en-US"/>
        </a:p>
      </dgm:t>
    </dgm:pt>
    <dgm:pt modelId="{319596DA-14A8-7A45-A47D-454320975067}" type="sibTrans" cxnId="{CBACB795-1031-BB47-9D0D-032D00C6BEE9}">
      <dgm:prSet/>
      <dgm:spPr/>
      <dgm:t>
        <a:bodyPr/>
        <a:lstStyle/>
        <a:p>
          <a:endParaRPr lang="en-US"/>
        </a:p>
      </dgm:t>
    </dgm:pt>
    <dgm:pt modelId="{A42526EC-89E3-4F42-8A2B-7269114FFBE6}" type="pres">
      <dgm:prSet presAssocID="{FA740C9E-D82D-2D4A-91B7-C7B1CBDA21BC}" presName="Name0" presStyleCnt="0">
        <dgm:presLayoutVars>
          <dgm:dir/>
          <dgm:animLvl val="lvl"/>
          <dgm:resizeHandles val="exact"/>
        </dgm:presLayoutVars>
      </dgm:prSet>
      <dgm:spPr/>
    </dgm:pt>
    <dgm:pt modelId="{99CBB986-DE25-ED4E-ADD3-AE049C800050}" type="pres">
      <dgm:prSet presAssocID="{AF5B7B35-B379-6A41-AFC1-6144C59B6361}" presName="linNode" presStyleCnt="0"/>
      <dgm:spPr/>
    </dgm:pt>
    <dgm:pt modelId="{C1A08A7E-6C9B-0541-B51C-5088875BE9D1}" type="pres">
      <dgm:prSet presAssocID="{AF5B7B35-B379-6A41-AFC1-6144C59B6361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89D89846-0CAB-624F-AD7A-98CBEC05E19D}" type="pres">
      <dgm:prSet presAssocID="{AF5B7B35-B379-6A41-AFC1-6144C59B6361}" presName="descendantText" presStyleLbl="alignAccFollowNode1" presStyleIdx="0" presStyleCnt="4">
        <dgm:presLayoutVars>
          <dgm:bulletEnabled val="1"/>
        </dgm:presLayoutVars>
      </dgm:prSet>
      <dgm:spPr/>
    </dgm:pt>
    <dgm:pt modelId="{379A4F53-0404-E94F-9BCB-F433E894D4F9}" type="pres">
      <dgm:prSet presAssocID="{88FC56EB-F617-5E40-A095-96C9966406E1}" presName="sp" presStyleCnt="0"/>
      <dgm:spPr/>
    </dgm:pt>
    <dgm:pt modelId="{07CF7FAA-3BE3-9F4F-A15B-3DF90C451BEE}" type="pres">
      <dgm:prSet presAssocID="{D0E891C3-E123-A544-99AD-192650D55463}" presName="linNode" presStyleCnt="0"/>
      <dgm:spPr/>
    </dgm:pt>
    <dgm:pt modelId="{D4A0A511-6EB0-9840-AF7C-078E6D2A4228}" type="pres">
      <dgm:prSet presAssocID="{D0E891C3-E123-A544-99AD-192650D55463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3D3B3A51-0609-BC47-A3FE-19B79722289A}" type="pres">
      <dgm:prSet presAssocID="{D0E891C3-E123-A544-99AD-192650D55463}" presName="descendantText" presStyleLbl="alignAccFollowNode1" presStyleIdx="1" presStyleCnt="4">
        <dgm:presLayoutVars>
          <dgm:bulletEnabled val="1"/>
        </dgm:presLayoutVars>
      </dgm:prSet>
      <dgm:spPr/>
    </dgm:pt>
    <dgm:pt modelId="{0529E9A3-2980-2345-A740-395E8806591C}" type="pres">
      <dgm:prSet presAssocID="{2848FE8F-5248-F54C-89C0-B68C8AC2A639}" presName="sp" presStyleCnt="0"/>
      <dgm:spPr/>
    </dgm:pt>
    <dgm:pt modelId="{510D28ED-D21E-5440-A561-7A0D99AFAAB1}" type="pres">
      <dgm:prSet presAssocID="{A15F21E3-5BAE-944B-A4A8-0454DF04A778}" presName="linNode" presStyleCnt="0"/>
      <dgm:spPr/>
    </dgm:pt>
    <dgm:pt modelId="{6C6A6EB6-A3C0-094A-8C25-716C3AB1B48B}" type="pres">
      <dgm:prSet presAssocID="{A15F21E3-5BAE-944B-A4A8-0454DF04A778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2940A86-0651-3E4B-BF37-142D1239C5C0}" type="pres">
      <dgm:prSet presAssocID="{A15F21E3-5BAE-944B-A4A8-0454DF04A778}" presName="descendantText" presStyleLbl="alignAccFollowNode1" presStyleIdx="2" presStyleCnt="4">
        <dgm:presLayoutVars>
          <dgm:bulletEnabled val="1"/>
        </dgm:presLayoutVars>
      </dgm:prSet>
      <dgm:spPr/>
    </dgm:pt>
    <dgm:pt modelId="{64451505-148C-3247-AABA-D5114CC3EE61}" type="pres">
      <dgm:prSet presAssocID="{1D484107-B175-2948-BE5D-8C9E46F40BDA}" presName="sp" presStyleCnt="0"/>
      <dgm:spPr/>
    </dgm:pt>
    <dgm:pt modelId="{0D4DD663-61F0-D047-96BE-C6CE57D13FD5}" type="pres">
      <dgm:prSet presAssocID="{D80AFD22-BB53-E84B-949F-4606BEB91242}" presName="linNode" presStyleCnt="0"/>
      <dgm:spPr/>
    </dgm:pt>
    <dgm:pt modelId="{047BC7DF-D681-324D-BCF9-F46B6E83FD61}" type="pres">
      <dgm:prSet presAssocID="{D80AFD22-BB53-E84B-949F-4606BEB91242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AFA9C005-9D3B-124D-AB66-7542353341D6}" type="pres">
      <dgm:prSet presAssocID="{D80AFD22-BB53-E84B-949F-4606BEB91242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63AC6004-423A-F84F-890D-2146EA64A2A3}" type="presOf" srcId="{FA740C9E-D82D-2D4A-91B7-C7B1CBDA21BC}" destId="{A42526EC-89E3-4F42-8A2B-7269114FFBE6}" srcOrd="0" destOrd="0" presId="urn:microsoft.com/office/officeart/2005/8/layout/vList5"/>
    <dgm:cxn modelId="{00E72A09-AD99-B547-B19E-77C5A43BA706}" type="presOf" srcId="{191CEFDC-A481-1D42-8D15-3B57F153130B}" destId="{89D89846-0CAB-624F-AD7A-98CBEC05E19D}" srcOrd="0" destOrd="0" presId="urn:microsoft.com/office/officeart/2005/8/layout/vList5"/>
    <dgm:cxn modelId="{5A927D10-ADC2-4B47-ABDC-DBDFAB0C01FF}" type="presOf" srcId="{7139B78E-6B85-7242-BC9F-4D7D0F1BED1A}" destId="{A2940A86-0651-3E4B-BF37-142D1239C5C0}" srcOrd="0" destOrd="0" presId="urn:microsoft.com/office/officeart/2005/8/layout/vList5"/>
    <dgm:cxn modelId="{E3BE4B2C-1012-764D-AD0A-9DAAAEC788D2}" type="presOf" srcId="{768BB60F-1189-374E-92C1-C77A9763BED1}" destId="{AFA9C005-9D3B-124D-AB66-7542353341D6}" srcOrd="0" destOrd="0" presId="urn:microsoft.com/office/officeart/2005/8/layout/vList5"/>
    <dgm:cxn modelId="{B9522947-2714-7B49-83E1-7D4DBDCCE372}" type="presOf" srcId="{D80AFD22-BB53-E84B-949F-4606BEB91242}" destId="{047BC7DF-D681-324D-BCF9-F46B6E83FD61}" srcOrd="0" destOrd="0" presId="urn:microsoft.com/office/officeart/2005/8/layout/vList5"/>
    <dgm:cxn modelId="{609F9758-861F-034C-8F50-D29D32CD1339}" type="presOf" srcId="{AF5B7B35-B379-6A41-AFC1-6144C59B6361}" destId="{C1A08A7E-6C9B-0541-B51C-5088875BE9D1}" srcOrd="0" destOrd="0" presId="urn:microsoft.com/office/officeart/2005/8/layout/vList5"/>
    <dgm:cxn modelId="{8F2DAA5A-FA59-1B4C-A2E9-E23B59F2EB3E}" srcId="{AF5B7B35-B379-6A41-AFC1-6144C59B6361}" destId="{191CEFDC-A481-1D42-8D15-3B57F153130B}" srcOrd="0" destOrd="0" parTransId="{5977615C-2709-9147-BE85-E0BEC9A2E663}" sibTransId="{06E564E0-23EA-634C-8E40-03FDD98BFC4B}"/>
    <dgm:cxn modelId="{A51CAA80-5DD4-4240-A067-72BC6CE82CC9}" type="presOf" srcId="{A15F21E3-5BAE-944B-A4A8-0454DF04A778}" destId="{6C6A6EB6-A3C0-094A-8C25-716C3AB1B48B}" srcOrd="0" destOrd="0" presId="urn:microsoft.com/office/officeart/2005/8/layout/vList5"/>
    <dgm:cxn modelId="{61D65C8C-6802-C840-8B37-2A3F942BB0B8}" type="presOf" srcId="{363F67A4-3F4C-6E4C-880C-300795C24335}" destId="{3D3B3A51-0609-BC47-A3FE-19B79722289A}" srcOrd="0" destOrd="0" presId="urn:microsoft.com/office/officeart/2005/8/layout/vList5"/>
    <dgm:cxn modelId="{171FE393-E7CF-0947-AC53-F30A4D78B12E}" srcId="{FA740C9E-D82D-2D4A-91B7-C7B1CBDA21BC}" destId="{D80AFD22-BB53-E84B-949F-4606BEB91242}" srcOrd="3" destOrd="0" parTransId="{DC17685C-4F78-4242-9C07-A1EF73B45E9E}" sibTransId="{40661EEE-29DA-1441-8BBB-9DF5E082B6D2}"/>
    <dgm:cxn modelId="{CBACB795-1031-BB47-9D0D-032D00C6BEE9}" srcId="{D80AFD22-BB53-E84B-949F-4606BEB91242}" destId="{768BB60F-1189-374E-92C1-C77A9763BED1}" srcOrd="0" destOrd="0" parTransId="{0F62B409-7F41-DB43-9C89-6761A4C6BD89}" sibTransId="{319596DA-14A8-7A45-A47D-454320975067}"/>
    <dgm:cxn modelId="{D967829A-49A8-CC48-8B6F-9C3001B3FAC6}" srcId="{FA740C9E-D82D-2D4A-91B7-C7B1CBDA21BC}" destId="{AF5B7B35-B379-6A41-AFC1-6144C59B6361}" srcOrd="0" destOrd="0" parTransId="{DD1E763E-989D-FC4F-BCD6-FC5BE328DB61}" sibTransId="{88FC56EB-F617-5E40-A095-96C9966406E1}"/>
    <dgm:cxn modelId="{6AA02DBC-75F3-F445-8B84-15D96B3B8FE4}" srcId="{FA740C9E-D82D-2D4A-91B7-C7B1CBDA21BC}" destId="{D0E891C3-E123-A544-99AD-192650D55463}" srcOrd="1" destOrd="0" parTransId="{5AFD892A-1E72-D04E-95DB-5D7D5E62EF33}" sibTransId="{2848FE8F-5248-F54C-89C0-B68C8AC2A639}"/>
    <dgm:cxn modelId="{0338E2C6-6EB0-3D4A-831E-3F372586838A}" srcId="{A15F21E3-5BAE-944B-A4A8-0454DF04A778}" destId="{7139B78E-6B85-7242-BC9F-4D7D0F1BED1A}" srcOrd="0" destOrd="0" parTransId="{1F4FBA8F-BC40-DF40-AE00-644B1F191D22}" sibTransId="{30190FC8-EFE8-1145-8A4F-FC952929E03E}"/>
    <dgm:cxn modelId="{61568DC8-8890-2149-AD04-60E8E2A3F101}" srcId="{D0E891C3-E123-A544-99AD-192650D55463}" destId="{363F67A4-3F4C-6E4C-880C-300795C24335}" srcOrd="0" destOrd="0" parTransId="{AD26ACA1-FBD4-0943-A56F-CD4416422699}" sibTransId="{0F87A6B7-CAE7-2040-A3E5-0BCBA06B20DE}"/>
    <dgm:cxn modelId="{FBECAFCD-5BB2-1048-808F-C5C1A5760AD9}" srcId="{FA740C9E-D82D-2D4A-91B7-C7B1CBDA21BC}" destId="{A15F21E3-5BAE-944B-A4A8-0454DF04A778}" srcOrd="2" destOrd="0" parTransId="{CC568848-F233-4541-B319-081B5ECA6461}" sibTransId="{1D484107-B175-2948-BE5D-8C9E46F40BDA}"/>
    <dgm:cxn modelId="{4029EDE8-1526-CD46-9633-E26D177313B4}" type="presOf" srcId="{D0E891C3-E123-A544-99AD-192650D55463}" destId="{D4A0A511-6EB0-9840-AF7C-078E6D2A4228}" srcOrd="0" destOrd="0" presId="urn:microsoft.com/office/officeart/2005/8/layout/vList5"/>
    <dgm:cxn modelId="{9FE0B79F-9506-FF4D-B752-EEF845FB8FF0}" type="presParOf" srcId="{A42526EC-89E3-4F42-8A2B-7269114FFBE6}" destId="{99CBB986-DE25-ED4E-ADD3-AE049C800050}" srcOrd="0" destOrd="0" presId="urn:microsoft.com/office/officeart/2005/8/layout/vList5"/>
    <dgm:cxn modelId="{D0B0B535-DB3C-0942-902D-F937C41AD7BE}" type="presParOf" srcId="{99CBB986-DE25-ED4E-ADD3-AE049C800050}" destId="{C1A08A7E-6C9B-0541-B51C-5088875BE9D1}" srcOrd="0" destOrd="0" presId="urn:microsoft.com/office/officeart/2005/8/layout/vList5"/>
    <dgm:cxn modelId="{F1BD94F5-EF98-9A40-BC1C-753F95D1EF84}" type="presParOf" srcId="{99CBB986-DE25-ED4E-ADD3-AE049C800050}" destId="{89D89846-0CAB-624F-AD7A-98CBEC05E19D}" srcOrd="1" destOrd="0" presId="urn:microsoft.com/office/officeart/2005/8/layout/vList5"/>
    <dgm:cxn modelId="{C6D4D8C7-21C3-6F49-9EAD-A9E2610CE184}" type="presParOf" srcId="{A42526EC-89E3-4F42-8A2B-7269114FFBE6}" destId="{379A4F53-0404-E94F-9BCB-F433E894D4F9}" srcOrd="1" destOrd="0" presId="urn:microsoft.com/office/officeart/2005/8/layout/vList5"/>
    <dgm:cxn modelId="{EC8F4181-E0CD-BC4E-A0E5-A1889B7B970B}" type="presParOf" srcId="{A42526EC-89E3-4F42-8A2B-7269114FFBE6}" destId="{07CF7FAA-3BE3-9F4F-A15B-3DF90C451BEE}" srcOrd="2" destOrd="0" presId="urn:microsoft.com/office/officeart/2005/8/layout/vList5"/>
    <dgm:cxn modelId="{52CE2341-5AC6-BF46-9140-6ECE5CD8C5BE}" type="presParOf" srcId="{07CF7FAA-3BE3-9F4F-A15B-3DF90C451BEE}" destId="{D4A0A511-6EB0-9840-AF7C-078E6D2A4228}" srcOrd="0" destOrd="0" presId="urn:microsoft.com/office/officeart/2005/8/layout/vList5"/>
    <dgm:cxn modelId="{5FA2B7CE-5AC2-4E46-A4D1-5F868CE7441F}" type="presParOf" srcId="{07CF7FAA-3BE3-9F4F-A15B-3DF90C451BEE}" destId="{3D3B3A51-0609-BC47-A3FE-19B79722289A}" srcOrd="1" destOrd="0" presId="urn:microsoft.com/office/officeart/2005/8/layout/vList5"/>
    <dgm:cxn modelId="{751B6872-45B8-134B-8789-A9CCD234A05F}" type="presParOf" srcId="{A42526EC-89E3-4F42-8A2B-7269114FFBE6}" destId="{0529E9A3-2980-2345-A740-395E8806591C}" srcOrd="3" destOrd="0" presId="urn:microsoft.com/office/officeart/2005/8/layout/vList5"/>
    <dgm:cxn modelId="{32F998BF-D608-9245-A34F-8B0064B98F4F}" type="presParOf" srcId="{A42526EC-89E3-4F42-8A2B-7269114FFBE6}" destId="{510D28ED-D21E-5440-A561-7A0D99AFAAB1}" srcOrd="4" destOrd="0" presId="urn:microsoft.com/office/officeart/2005/8/layout/vList5"/>
    <dgm:cxn modelId="{206DC750-F05F-2F4A-9EB4-C260D27156E8}" type="presParOf" srcId="{510D28ED-D21E-5440-A561-7A0D99AFAAB1}" destId="{6C6A6EB6-A3C0-094A-8C25-716C3AB1B48B}" srcOrd="0" destOrd="0" presId="urn:microsoft.com/office/officeart/2005/8/layout/vList5"/>
    <dgm:cxn modelId="{4457CC5D-9685-014C-BAF5-F3C160B43565}" type="presParOf" srcId="{510D28ED-D21E-5440-A561-7A0D99AFAAB1}" destId="{A2940A86-0651-3E4B-BF37-142D1239C5C0}" srcOrd="1" destOrd="0" presId="urn:microsoft.com/office/officeart/2005/8/layout/vList5"/>
    <dgm:cxn modelId="{8DFFBF6A-7ECD-F646-814B-1997882ABC1F}" type="presParOf" srcId="{A42526EC-89E3-4F42-8A2B-7269114FFBE6}" destId="{64451505-148C-3247-AABA-D5114CC3EE61}" srcOrd="5" destOrd="0" presId="urn:microsoft.com/office/officeart/2005/8/layout/vList5"/>
    <dgm:cxn modelId="{CC33FABC-AEDE-EB41-9268-3C39FE2E6EF5}" type="presParOf" srcId="{A42526EC-89E3-4F42-8A2B-7269114FFBE6}" destId="{0D4DD663-61F0-D047-96BE-C6CE57D13FD5}" srcOrd="6" destOrd="0" presId="urn:microsoft.com/office/officeart/2005/8/layout/vList5"/>
    <dgm:cxn modelId="{35489403-E6C2-3245-8223-901B57551AC1}" type="presParOf" srcId="{0D4DD663-61F0-D047-96BE-C6CE57D13FD5}" destId="{047BC7DF-D681-324D-BCF9-F46B6E83FD61}" srcOrd="0" destOrd="0" presId="urn:microsoft.com/office/officeart/2005/8/layout/vList5"/>
    <dgm:cxn modelId="{D13CC22B-1871-3742-8F0D-1873851ABE14}" type="presParOf" srcId="{0D4DD663-61F0-D047-96BE-C6CE57D13FD5}" destId="{AFA9C005-9D3B-124D-AB66-7542353341D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5CE40E3B-0CEB-BD4A-9B90-5DB5AF5300A3}" type="doc">
      <dgm:prSet loTypeId="urn:microsoft.com/office/officeart/2005/8/layout/chevron1" loCatId="process" qsTypeId="urn:microsoft.com/office/officeart/2005/8/quickstyle/simple4" qsCatId="simple" csTypeId="urn:microsoft.com/office/officeart/2005/8/colors/accent1_2" csCatId="accent1" phldr="1"/>
      <dgm:spPr/>
    </dgm:pt>
    <dgm:pt modelId="{77670C47-4A58-A04B-A9A5-763D45BC7B9E}">
      <dgm:prSet phldrT="[Text]" custT="1"/>
      <dgm:spPr/>
      <dgm:t>
        <a:bodyPr/>
        <a:lstStyle/>
        <a:p>
          <a:r>
            <a:rPr lang="en-NZ" sz="1800" dirty="0"/>
            <a:t>Encapsulation</a:t>
          </a:r>
          <a:endParaRPr lang="en-US" sz="1800" dirty="0"/>
        </a:p>
      </dgm:t>
    </dgm:pt>
    <dgm:pt modelId="{E5D8DF01-4094-F04A-A962-0FD81BAA68B6}" type="parTrans" cxnId="{68FE2C1E-6905-094F-A569-262A4B97FD72}">
      <dgm:prSet/>
      <dgm:spPr/>
      <dgm:t>
        <a:bodyPr/>
        <a:lstStyle/>
        <a:p>
          <a:endParaRPr lang="en-US"/>
        </a:p>
      </dgm:t>
    </dgm:pt>
    <dgm:pt modelId="{2CAA7A54-A95A-8A45-915F-3AF4F0850233}" type="sibTrans" cxnId="{68FE2C1E-6905-094F-A569-262A4B97FD72}">
      <dgm:prSet/>
      <dgm:spPr/>
      <dgm:t>
        <a:bodyPr/>
        <a:lstStyle/>
        <a:p>
          <a:endParaRPr lang="en-US"/>
        </a:p>
      </dgm:t>
    </dgm:pt>
    <dgm:pt modelId="{4CD61EB5-9AD5-CD43-92C4-D96064D2A34A}">
      <dgm:prSet custT="1"/>
      <dgm:spPr/>
      <dgm:t>
        <a:bodyPr/>
        <a:lstStyle/>
        <a:p>
          <a:r>
            <a:rPr lang="en-NZ" sz="1800" dirty="0"/>
            <a:t>Object class and instance</a:t>
          </a:r>
        </a:p>
      </dgm:t>
    </dgm:pt>
    <dgm:pt modelId="{4AE954FA-3599-1D48-B075-E83A1C223240}" type="parTrans" cxnId="{FF1CB4E4-8012-C947-AFA9-BE9D3D55F6A7}">
      <dgm:prSet/>
      <dgm:spPr/>
      <dgm:t>
        <a:bodyPr/>
        <a:lstStyle/>
        <a:p>
          <a:endParaRPr lang="en-US"/>
        </a:p>
      </dgm:t>
    </dgm:pt>
    <dgm:pt modelId="{CC98FF51-8612-F748-9CF5-0ED8D7CD6DB1}" type="sibTrans" cxnId="{FF1CB4E4-8012-C947-AFA9-BE9D3D55F6A7}">
      <dgm:prSet/>
      <dgm:spPr/>
      <dgm:t>
        <a:bodyPr/>
        <a:lstStyle/>
        <a:p>
          <a:endParaRPr lang="en-US"/>
        </a:p>
      </dgm:t>
    </dgm:pt>
    <dgm:pt modelId="{42147737-7698-654A-BEBB-2E3315EF0EF9}">
      <dgm:prSet custT="1"/>
      <dgm:spPr/>
      <dgm:t>
        <a:bodyPr/>
        <a:lstStyle/>
        <a:p>
          <a:r>
            <a:rPr lang="en-NZ" sz="1800" dirty="0"/>
            <a:t>Inheritance</a:t>
          </a:r>
        </a:p>
      </dgm:t>
    </dgm:pt>
    <dgm:pt modelId="{AFBF8072-DA16-BF4F-95BC-19BEA074B3BA}" type="parTrans" cxnId="{F350ABCF-DDC8-914C-9418-3C5994E30C8B}">
      <dgm:prSet/>
      <dgm:spPr/>
      <dgm:t>
        <a:bodyPr/>
        <a:lstStyle/>
        <a:p>
          <a:endParaRPr lang="en-US"/>
        </a:p>
      </dgm:t>
    </dgm:pt>
    <dgm:pt modelId="{F649AC32-B530-C646-B1EA-D1D59DCF360C}" type="sibTrans" cxnId="{F350ABCF-DDC8-914C-9418-3C5994E30C8B}">
      <dgm:prSet/>
      <dgm:spPr/>
      <dgm:t>
        <a:bodyPr/>
        <a:lstStyle/>
        <a:p>
          <a:endParaRPr lang="en-US"/>
        </a:p>
      </dgm:t>
    </dgm:pt>
    <dgm:pt modelId="{3372EDDB-D228-054E-BD0F-56349883D61D}">
      <dgm:prSet custT="1"/>
      <dgm:spPr/>
      <dgm:t>
        <a:bodyPr/>
        <a:lstStyle/>
        <a:p>
          <a:r>
            <a:rPr lang="en-NZ" sz="1800" dirty="0"/>
            <a:t>Polymorphism</a:t>
          </a:r>
        </a:p>
      </dgm:t>
    </dgm:pt>
    <dgm:pt modelId="{9A4D18CD-1C43-8744-853F-23377B57FB01}" type="parTrans" cxnId="{BD6EEC3D-4A54-E640-B8E6-5C40E9EA5F5C}">
      <dgm:prSet/>
      <dgm:spPr/>
      <dgm:t>
        <a:bodyPr/>
        <a:lstStyle/>
        <a:p>
          <a:endParaRPr lang="en-US"/>
        </a:p>
      </dgm:t>
    </dgm:pt>
    <dgm:pt modelId="{41DD50EF-0F24-2941-9F73-E843E44F9670}" type="sibTrans" cxnId="{BD6EEC3D-4A54-E640-B8E6-5C40E9EA5F5C}">
      <dgm:prSet/>
      <dgm:spPr/>
      <dgm:t>
        <a:bodyPr/>
        <a:lstStyle/>
        <a:p>
          <a:endParaRPr lang="en-US"/>
        </a:p>
      </dgm:t>
    </dgm:pt>
    <dgm:pt modelId="{E6773515-4A38-1D4A-9357-1E12BCA57745}" type="pres">
      <dgm:prSet presAssocID="{5CE40E3B-0CEB-BD4A-9B90-5DB5AF5300A3}" presName="Name0" presStyleCnt="0">
        <dgm:presLayoutVars>
          <dgm:dir/>
          <dgm:animLvl val="lvl"/>
          <dgm:resizeHandles val="exact"/>
        </dgm:presLayoutVars>
      </dgm:prSet>
      <dgm:spPr/>
    </dgm:pt>
    <dgm:pt modelId="{EEC66285-11CD-8245-8F28-0D9FB9F43C3F}" type="pres">
      <dgm:prSet presAssocID="{77670C47-4A58-A04B-A9A5-763D45BC7B9E}" presName="parTxOnly" presStyleLbl="node1" presStyleIdx="0" presStyleCnt="4" custScaleX="129929" custScaleY="123448">
        <dgm:presLayoutVars>
          <dgm:chMax val="0"/>
          <dgm:chPref val="0"/>
          <dgm:bulletEnabled val="1"/>
        </dgm:presLayoutVars>
      </dgm:prSet>
      <dgm:spPr/>
    </dgm:pt>
    <dgm:pt modelId="{93DDAD38-E1E2-1342-B2A9-F6344D9760DD}" type="pres">
      <dgm:prSet presAssocID="{2CAA7A54-A95A-8A45-915F-3AF4F0850233}" presName="parTxOnlySpace" presStyleCnt="0"/>
      <dgm:spPr/>
    </dgm:pt>
    <dgm:pt modelId="{BE43BF85-D9EC-5348-B790-C4DFA895262B}" type="pres">
      <dgm:prSet presAssocID="{4CD61EB5-9AD5-CD43-92C4-D96064D2A34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3E948B2-8534-8647-A247-14EF1CAB122F}" type="pres">
      <dgm:prSet presAssocID="{CC98FF51-8612-F748-9CF5-0ED8D7CD6DB1}" presName="parTxOnlySpace" presStyleCnt="0"/>
      <dgm:spPr/>
    </dgm:pt>
    <dgm:pt modelId="{5D1B5864-6435-564B-BA70-60C4E43C7471}" type="pres">
      <dgm:prSet presAssocID="{42147737-7698-654A-BEBB-2E3315EF0EF9}" presName="parTxOnly" presStyleLbl="node1" presStyleIdx="2" presStyleCnt="4" custScaleX="113098">
        <dgm:presLayoutVars>
          <dgm:chMax val="0"/>
          <dgm:chPref val="0"/>
          <dgm:bulletEnabled val="1"/>
        </dgm:presLayoutVars>
      </dgm:prSet>
      <dgm:spPr/>
    </dgm:pt>
    <dgm:pt modelId="{A59D8B38-3C8B-B846-9051-D7815A6B2BAE}" type="pres">
      <dgm:prSet presAssocID="{F649AC32-B530-C646-B1EA-D1D59DCF360C}" presName="parTxOnlySpace" presStyleCnt="0"/>
      <dgm:spPr/>
    </dgm:pt>
    <dgm:pt modelId="{4C08934A-50C4-2B47-9FC7-73C60C8EA7EF}" type="pres">
      <dgm:prSet presAssocID="{3372EDDB-D228-054E-BD0F-56349883D61D}" presName="parTxOnly" presStyleLbl="node1" presStyleIdx="3" presStyleCnt="4" custScaleX="125723">
        <dgm:presLayoutVars>
          <dgm:chMax val="0"/>
          <dgm:chPref val="0"/>
          <dgm:bulletEnabled val="1"/>
        </dgm:presLayoutVars>
      </dgm:prSet>
      <dgm:spPr/>
    </dgm:pt>
  </dgm:ptLst>
  <dgm:cxnLst>
    <dgm:cxn modelId="{68FE2C1E-6905-094F-A569-262A4B97FD72}" srcId="{5CE40E3B-0CEB-BD4A-9B90-5DB5AF5300A3}" destId="{77670C47-4A58-A04B-A9A5-763D45BC7B9E}" srcOrd="0" destOrd="0" parTransId="{E5D8DF01-4094-F04A-A962-0FD81BAA68B6}" sibTransId="{2CAA7A54-A95A-8A45-915F-3AF4F0850233}"/>
    <dgm:cxn modelId="{F9821F1F-1D58-FE4A-9B56-641B1F2F7F27}" type="presOf" srcId="{4CD61EB5-9AD5-CD43-92C4-D96064D2A34A}" destId="{BE43BF85-D9EC-5348-B790-C4DFA895262B}" srcOrd="0" destOrd="0" presId="urn:microsoft.com/office/officeart/2005/8/layout/chevron1"/>
    <dgm:cxn modelId="{BD6EEC3D-4A54-E640-B8E6-5C40E9EA5F5C}" srcId="{5CE40E3B-0CEB-BD4A-9B90-5DB5AF5300A3}" destId="{3372EDDB-D228-054E-BD0F-56349883D61D}" srcOrd="3" destOrd="0" parTransId="{9A4D18CD-1C43-8744-853F-23377B57FB01}" sibTransId="{41DD50EF-0F24-2941-9F73-E843E44F9670}"/>
    <dgm:cxn modelId="{062C744B-1C23-4947-8A41-40BE8FCD7A97}" type="presOf" srcId="{3372EDDB-D228-054E-BD0F-56349883D61D}" destId="{4C08934A-50C4-2B47-9FC7-73C60C8EA7EF}" srcOrd="0" destOrd="0" presId="urn:microsoft.com/office/officeart/2005/8/layout/chevron1"/>
    <dgm:cxn modelId="{53D1874B-8427-C64B-A29E-376366AF121E}" type="presOf" srcId="{42147737-7698-654A-BEBB-2E3315EF0EF9}" destId="{5D1B5864-6435-564B-BA70-60C4E43C7471}" srcOrd="0" destOrd="0" presId="urn:microsoft.com/office/officeart/2005/8/layout/chevron1"/>
    <dgm:cxn modelId="{D739EC53-602B-DE4B-AB60-622D1262B0F2}" type="presOf" srcId="{77670C47-4A58-A04B-A9A5-763D45BC7B9E}" destId="{EEC66285-11CD-8245-8F28-0D9FB9F43C3F}" srcOrd="0" destOrd="0" presId="urn:microsoft.com/office/officeart/2005/8/layout/chevron1"/>
    <dgm:cxn modelId="{822E39A2-6BD8-3241-9F7A-6FCED34D061F}" type="presOf" srcId="{5CE40E3B-0CEB-BD4A-9B90-5DB5AF5300A3}" destId="{E6773515-4A38-1D4A-9357-1E12BCA57745}" srcOrd="0" destOrd="0" presId="urn:microsoft.com/office/officeart/2005/8/layout/chevron1"/>
    <dgm:cxn modelId="{F350ABCF-DDC8-914C-9418-3C5994E30C8B}" srcId="{5CE40E3B-0CEB-BD4A-9B90-5DB5AF5300A3}" destId="{42147737-7698-654A-BEBB-2E3315EF0EF9}" srcOrd="2" destOrd="0" parTransId="{AFBF8072-DA16-BF4F-95BC-19BEA074B3BA}" sibTransId="{F649AC32-B530-C646-B1EA-D1D59DCF360C}"/>
    <dgm:cxn modelId="{FF1CB4E4-8012-C947-AFA9-BE9D3D55F6A7}" srcId="{5CE40E3B-0CEB-BD4A-9B90-5DB5AF5300A3}" destId="{4CD61EB5-9AD5-CD43-92C4-D96064D2A34A}" srcOrd="1" destOrd="0" parTransId="{4AE954FA-3599-1D48-B075-E83A1C223240}" sibTransId="{CC98FF51-8612-F748-9CF5-0ED8D7CD6DB1}"/>
    <dgm:cxn modelId="{2F622459-B31F-A74E-B68A-4E3D528CBD87}" type="presParOf" srcId="{E6773515-4A38-1D4A-9357-1E12BCA57745}" destId="{EEC66285-11CD-8245-8F28-0D9FB9F43C3F}" srcOrd="0" destOrd="0" presId="urn:microsoft.com/office/officeart/2005/8/layout/chevron1"/>
    <dgm:cxn modelId="{1FEE62FA-D088-F64A-B88D-490AD1B355BA}" type="presParOf" srcId="{E6773515-4A38-1D4A-9357-1E12BCA57745}" destId="{93DDAD38-E1E2-1342-B2A9-F6344D9760DD}" srcOrd="1" destOrd="0" presId="urn:microsoft.com/office/officeart/2005/8/layout/chevron1"/>
    <dgm:cxn modelId="{369F06E2-3AEE-6A4D-AA3C-84E3E242486A}" type="presParOf" srcId="{E6773515-4A38-1D4A-9357-1E12BCA57745}" destId="{BE43BF85-D9EC-5348-B790-C4DFA895262B}" srcOrd="2" destOrd="0" presId="urn:microsoft.com/office/officeart/2005/8/layout/chevron1"/>
    <dgm:cxn modelId="{5A1DD3BF-6552-0C4C-A38D-2208CFFD7CD2}" type="presParOf" srcId="{E6773515-4A38-1D4A-9357-1E12BCA57745}" destId="{63E948B2-8534-8647-A247-14EF1CAB122F}" srcOrd="3" destOrd="0" presId="urn:microsoft.com/office/officeart/2005/8/layout/chevron1"/>
    <dgm:cxn modelId="{59994D52-ECAA-1D42-A316-E8C654DE9E91}" type="presParOf" srcId="{E6773515-4A38-1D4A-9357-1E12BCA57745}" destId="{5D1B5864-6435-564B-BA70-60C4E43C7471}" srcOrd="4" destOrd="0" presId="urn:microsoft.com/office/officeart/2005/8/layout/chevron1"/>
    <dgm:cxn modelId="{57E97D90-A743-CC45-B597-060A0BF4E608}" type="presParOf" srcId="{E6773515-4A38-1D4A-9357-1E12BCA57745}" destId="{A59D8B38-3C8B-B846-9051-D7815A6B2BAE}" srcOrd="5" destOrd="0" presId="urn:microsoft.com/office/officeart/2005/8/layout/chevron1"/>
    <dgm:cxn modelId="{2BFAC047-258C-6145-9B8D-383B34818DFB}" type="presParOf" srcId="{E6773515-4A38-1D4A-9357-1E12BCA57745}" destId="{4C08934A-50C4-2B47-9FC7-73C60C8EA7EF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156ED54C-0776-3D4C-B094-78DA1F0249B7}" type="doc">
      <dgm:prSet loTypeId="urn:microsoft.com/office/officeart/2005/8/layout/matrix3" loCatId="matrix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FEF924-ACCB-5E43-A8DF-2E7EEC653C6C}">
      <dgm:prSet phldrT="[Text]"/>
      <dgm:spPr/>
      <dgm:t>
        <a:bodyPr/>
        <a:lstStyle/>
        <a:p>
          <a:r>
            <a:rPr lang="en-US" dirty="0">
              <a:latin typeface="+mn-lt"/>
            </a:rPr>
            <a:t>chroot – UNIX or Linux command to make the root directory become something other than its default</a:t>
          </a:r>
          <a:endParaRPr lang="en-US" dirty="0"/>
        </a:p>
      </dgm:t>
    </dgm:pt>
    <dgm:pt modelId="{860925EF-4FD4-C942-B0A4-9301DA40A57C}" type="parTrans" cxnId="{5FEE8F7D-02F3-D243-8519-B4A3F6EB4690}">
      <dgm:prSet/>
      <dgm:spPr/>
      <dgm:t>
        <a:bodyPr/>
        <a:lstStyle/>
        <a:p>
          <a:endParaRPr lang="en-US"/>
        </a:p>
      </dgm:t>
    </dgm:pt>
    <dgm:pt modelId="{AB4F1B3D-937B-214B-913D-796F60A45BB2}" type="sibTrans" cxnId="{5FEE8F7D-02F3-D243-8519-B4A3F6EB4690}">
      <dgm:prSet/>
      <dgm:spPr/>
      <dgm:t>
        <a:bodyPr/>
        <a:lstStyle/>
        <a:p>
          <a:endParaRPr lang="en-US"/>
        </a:p>
      </dgm:t>
    </dgm:pt>
    <dgm:pt modelId="{B708F4D6-680E-BA48-B607-5F7AB55B40C4}">
      <dgm:prSet/>
      <dgm:spPr/>
      <dgm:t>
        <a:bodyPr/>
        <a:lstStyle/>
        <a:p>
          <a:r>
            <a:rPr lang="en-US" dirty="0">
              <a:latin typeface="+mn-lt"/>
            </a:rPr>
            <a:t>chcontext – allocates a new security context</a:t>
          </a:r>
        </a:p>
      </dgm:t>
    </dgm:pt>
    <dgm:pt modelId="{D5D91710-17B7-6E41-AB5D-9C79A13BB081}" type="parTrans" cxnId="{98E60444-276E-1141-ACC5-1C47919EECD0}">
      <dgm:prSet/>
      <dgm:spPr/>
      <dgm:t>
        <a:bodyPr/>
        <a:lstStyle/>
        <a:p>
          <a:endParaRPr lang="en-US"/>
        </a:p>
      </dgm:t>
    </dgm:pt>
    <dgm:pt modelId="{72F11FC6-ACB0-6F4D-8D3F-509BE7DB562A}" type="sibTrans" cxnId="{98E60444-276E-1141-ACC5-1C47919EECD0}">
      <dgm:prSet/>
      <dgm:spPr/>
      <dgm:t>
        <a:bodyPr/>
        <a:lstStyle/>
        <a:p>
          <a:endParaRPr lang="en-US"/>
        </a:p>
      </dgm:t>
    </dgm:pt>
    <dgm:pt modelId="{A46D117F-56C3-E442-B102-CAAF1BD942DE}">
      <dgm:prSet/>
      <dgm:spPr/>
      <dgm:t>
        <a:bodyPr/>
        <a:lstStyle/>
        <a:p>
          <a:r>
            <a:rPr lang="en-US" dirty="0">
              <a:latin typeface="+mn-lt"/>
            </a:rPr>
            <a:t>chbind – executes a command and locks the resulting process and its children into using a specific IP address</a:t>
          </a:r>
        </a:p>
      </dgm:t>
    </dgm:pt>
    <dgm:pt modelId="{D52641D1-41DF-1D43-A501-3470E4A14FE0}" type="parTrans" cxnId="{E8A2FFA0-8B4A-8040-8182-9F40DB049736}">
      <dgm:prSet/>
      <dgm:spPr/>
      <dgm:t>
        <a:bodyPr/>
        <a:lstStyle/>
        <a:p>
          <a:endParaRPr lang="en-US"/>
        </a:p>
      </dgm:t>
    </dgm:pt>
    <dgm:pt modelId="{B3B334A3-35FC-1445-80C1-6FC015385023}" type="sibTrans" cxnId="{E8A2FFA0-8B4A-8040-8182-9F40DB049736}">
      <dgm:prSet/>
      <dgm:spPr/>
      <dgm:t>
        <a:bodyPr/>
        <a:lstStyle/>
        <a:p>
          <a:endParaRPr lang="en-US"/>
        </a:p>
      </dgm:t>
    </dgm:pt>
    <dgm:pt modelId="{5980CF70-775D-1341-BA54-BF12AAAB39C1}">
      <dgm:prSet/>
      <dgm:spPr/>
      <dgm:t>
        <a:bodyPr/>
        <a:lstStyle/>
        <a:p>
          <a:r>
            <a:rPr lang="en-US" dirty="0">
              <a:latin typeface="+mn-lt"/>
            </a:rPr>
            <a:t>capabilities – a partitioning of the privileges available to a root user</a:t>
          </a:r>
        </a:p>
      </dgm:t>
    </dgm:pt>
    <dgm:pt modelId="{5BD60FF9-5EF6-514A-820D-31103D9FB3D5}" type="parTrans" cxnId="{147B6615-CBFE-0849-BB35-DE771DB7906D}">
      <dgm:prSet/>
      <dgm:spPr/>
      <dgm:t>
        <a:bodyPr/>
        <a:lstStyle/>
        <a:p>
          <a:endParaRPr lang="en-US"/>
        </a:p>
      </dgm:t>
    </dgm:pt>
    <dgm:pt modelId="{89C0F093-7922-4948-BA73-6C82C0BC6C2C}" type="sibTrans" cxnId="{147B6615-CBFE-0849-BB35-DE771DB7906D}">
      <dgm:prSet/>
      <dgm:spPr/>
      <dgm:t>
        <a:bodyPr/>
        <a:lstStyle/>
        <a:p>
          <a:endParaRPr lang="en-US"/>
        </a:p>
      </dgm:t>
    </dgm:pt>
    <dgm:pt modelId="{20E70E2F-FDE3-6E44-9C91-04479CBBAA72}" type="pres">
      <dgm:prSet presAssocID="{156ED54C-0776-3D4C-B094-78DA1F0249B7}" presName="matrix" presStyleCnt="0">
        <dgm:presLayoutVars>
          <dgm:chMax val="1"/>
          <dgm:dir/>
          <dgm:resizeHandles val="exact"/>
        </dgm:presLayoutVars>
      </dgm:prSet>
      <dgm:spPr/>
    </dgm:pt>
    <dgm:pt modelId="{95D8EEAF-75AF-6743-B7B8-B5AC0FE94F76}" type="pres">
      <dgm:prSet presAssocID="{156ED54C-0776-3D4C-B094-78DA1F0249B7}" presName="diamond" presStyleLbl="bgShp" presStyleIdx="0" presStyleCnt="1"/>
      <dgm:spPr>
        <a:solidFill>
          <a:schemeClr val="accent3">
            <a:lumMod val="75000"/>
          </a:schemeClr>
        </a:solidFill>
      </dgm:spPr>
    </dgm:pt>
    <dgm:pt modelId="{FFF60CD4-D485-F945-A60D-FBAD41C7946E}" type="pres">
      <dgm:prSet presAssocID="{156ED54C-0776-3D4C-B094-78DA1F0249B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C0A4E62-8EC6-EA42-80F5-030E63D22F6C}" type="pres">
      <dgm:prSet presAssocID="{156ED54C-0776-3D4C-B094-78DA1F0249B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BB58CB0-332E-8249-B3AD-58C19496FA61}" type="pres">
      <dgm:prSet presAssocID="{156ED54C-0776-3D4C-B094-78DA1F0249B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6148916-71F2-434A-987A-A0292BA3ADEF}" type="pres">
      <dgm:prSet presAssocID="{156ED54C-0776-3D4C-B094-78DA1F0249B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47B6615-CBFE-0849-BB35-DE771DB7906D}" srcId="{156ED54C-0776-3D4C-B094-78DA1F0249B7}" destId="{5980CF70-775D-1341-BA54-BF12AAAB39C1}" srcOrd="3" destOrd="0" parTransId="{5BD60FF9-5EF6-514A-820D-31103D9FB3D5}" sibTransId="{89C0F093-7922-4948-BA73-6C82C0BC6C2C}"/>
    <dgm:cxn modelId="{98E60444-276E-1141-ACC5-1C47919EECD0}" srcId="{156ED54C-0776-3D4C-B094-78DA1F0249B7}" destId="{B708F4D6-680E-BA48-B607-5F7AB55B40C4}" srcOrd="1" destOrd="0" parTransId="{D5D91710-17B7-6E41-AB5D-9C79A13BB081}" sibTransId="{72F11FC6-ACB0-6F4D-8D3F-509BE7DB562A}"/>
    <dgm:cxn modelId="{E939554C-25B2-B741-A145-1937CD37E2DB}" type="presOf" srcId="{B708F4D6-680E-BA48-B607-5F7AB55B40C4}" destId="{9C0A4E62-8EC6-EA42-80F5-030E63D22F6C}" srcOrd="0" destOrd="0" presId="urn:microsoft.com/office/officeart/2005/8/layout/matrix3"/>
    <dgm:cxn modelId="{5FEE8F7D-02F3-D243-8519-B4A3F6EB4690}" srcId="{156ED54C-0776-3D4C-B094-78DA1F0249B7}" destId="{B6FEF924-ACCB-5E43-A8DF-2E7EEC653C6C}" srcOrd="0" destOrd="0" parTransId="{860925EF-4FD4-C942-B0A4-9301DA40A57C}" sibTransId="{AB4F1B3D-937B-214B-913D-796F60A45BB2}"/>
    <dgm:cxn modelId="{BD700783-7792-A945-9AC2-202B49A15613}" type="presOf" srcId="{5980CF70-775D-1341-BA54-BF12AAAB39C1}" destId="{A6148916-71F2-434A-987A-A0292BA3ADEF}" srcOrd="0" destOrd="0" presId="urn:microsoft.com/office/officeart/2005/8/layout/matrix3"/>
    <dgm:cxn modelId="{E8A2FFA0-8B4A-8040-8182-9F40DB049736}" srcId="{156ED54C-0776-3D4C-B094-78DA1F0249B7}" destId="{A46D117F-56C3-E442-B102-CAAF1BD942DE}" srcOrd="2" destOrd="0" parTransId="{D52641D1-41DF-1D43-A501-3470E4A14FE0}" sibTransId="{B3B334A3-35FC-1445-80C1-6FC015385023}"/>
    <dgm:cxn modelId="{E73DE3EE-4E1A-9647-8A97-D26FBFA853BD}" type="presOf" srcId="{A46D117F-56C3-E442-B102-CAAF1BD942DE}" destId="{ABB58CB0-332E-8249-B3AD-58C19496FA61}" srcOrd="0" destOrd="0" presId="urn:microsoft.com/office/officeart/2005/8/layout/matrix3"/>
    <dgm:cxn modelId="{392F76F7-5D51-8D41-A073-BE52F61A53F7}" type="presOf" srcId="{156ED54C-0776-3D4C-B094-78DA1F0249B7}" destId="{20E70E2F-FDE3-6E44-9C91-04479CBBAA72}" srcOrd="0" destOrd="0" presId="urn:microsoft.com/office/officeart/2005/8/layout/matrix3"/>
    <dgm:cxn modelId="{A1AA7AFF-A5F9-1644-A4B9-3C3B34498599}" type="presOf" srcId="{B6FEF924-ACCB-5E43-A8DF-2E7EEC653C6C}" destId="{FFF60CD4-D485-F945-A60D-FBAD41C7946E}" srcOrd="0" destOrd="0" presId="urn:microsoft.com/office/officeart/2005/8/layout/matrix3"/>
    <dgm:cxn modelId="{56F28840-206A-CB47-8B3F-B949B98B1639}" type="presParOf" srcId="{20E70E2F-FDE3-6E44-9C91-04479CBBAA72}" destId="{95D8EEAF-75AF-6743-B7B8-B5AC0FE94F76}" srcOrd="0" destOrd="0" presId="urn:microsoft.com/office/officeart/2005/8/layout/matrix3"/>
    <dgm:cxn modelId="{DDA8EAB1-5930-6348-BF3A-5AF5F958EDEC}" type="presParOf" srcId="{20E70E2F-FDE3-6E44-9C91-04479CBBAA72}" destId="{FFF60CD4-D485-F945-A60D-FBAD41C7946E}" srcOrd="1" destOrd="0" presId="urn:microsoft.com/office/officeart/2005/8/layout/matrix3"/>
    <dgm:cxn modelId="{96A4F73E-397B-2F40-A88F-C3EBB45FB074}" type="presParOf" srcId="{20E70E2F-FDE3-6E44-9C91-04479CBBAA72}" destId="{9C0A4E62-8EC6-EA42-80F5-030E63D22F6C}" srcOrd="2" destOrd="0" presId="urn:microsoft.com/office/officeart/2005/8/layout/matrix3"/>
    <dgm:cxn modelId="{2488EBAD-CFF6-DA47-97AF-8D32B26DDE34}" type="presParOf" srcId="{20E70E2F-FDE3-6E44-9C91-04479CBBAA72}" destId="{ABB58CB0-332E-8249-B3AD-58C19496FA61}" srcOrd="3" destOrd="0" presId="urn:microsoft.com/office/officeart/2005/8/layout/matrix3"/>
    <dgm:cxn modelId="{226DBD1D-7DA4-D048-8713-7FA536776AD7}" type="presParOf" srcId="{20E70E2F-FDE3-6E44-9C91-04479CBBAA72}" destId="{A6148916-71F2-434A-987A-A0292BA3ADEF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ACCD92-B1BC-0A42-953B-F3E640C7BD29}" type="doc">
      <dgm:prSet loTypeId="urn:microsoft.com/office/officeart/2005/8/layout/arrow2" loCatId="process" qsTypeId="urn:microsoft.com/office/officeart/2005/8/quickstyle/simple4" qsCatId="simple" csTypeId="urn:microsoft.com/office/officeart/2005/8/colors/accent1_2" csCatId="accent1" phldr="1"/>
      <dgm:spPr/>
    </dgm:pt>
    <dgm:pt modelId="{38FC8F8D-C424-8146-9E56-AD1DDF760111}">
      <dgm:prSet phldrT="[Text]" custT="1"/>
      <dgm:spPr/>
      <dgm:t>
        <a:bodyPr/>
        <a:lstStyle/>
        <a:p>
          <a:r>
            <a:rPr lang="en-NZ" sz="1800" dirty="0"/>
            <a:t>Serial Processing</a:t>
          </a:r>
          <a:endParaRPr lang="en-US" sz="1800" dirty="0"/>
        </a:p>
      </dgm:t>
    </dgm:pt>
    <dgm:pt modelId="{D0A62D74-7E0B-B242-8B35-D7A6B1083D31}" type="parTrans" cxnId="{7D3C728B-F740-AC43-9F3A-C47B814E5089}">
      <dgm:prSet/>
      <dgm:spPr/>
      <dgm:t>
        <a:bodyPr/>
        <a:lstStyle/>
        <a:p>
          <a:endParaRPr lang="en-US"/>
        </a:p>
      </dgm:t>
    </dgm:pt>
    <dgm:pt modelId="{4BF9B6E4-5CE0-7C40-ACE9-2C6A5EA145F7}" type="sibTrans" cxnId="{7D3C728B-F740-AC43-9F3A-C47B814E5089}">
      <dgm:prSet/>
      <dgm:spPr/>
      <dgm:t>
        <a:bodyPr/>
        <a:lstStyle/>
        <a:p>
          <a:endParaRPr lang="en-US"/>
        </a:p>
      </dgm:t>
    </dgm:pt>
    <dgm:pt modelId="{D9810BAD-2715-BF45-BF3B-6AB8E45EE25A}">
      <dgm:prSet custT="1"/>
      <dgm:spPr/>
      <dgm:t>
        <a:bodyPr/>
        <a:lstStyle/>
        <a:p>
          <a:r>
            <a:rPr lang="en-NZ" sz="1800" dirty="0"/>
            <a:t>Simple Batch Systems</a:t>
          </a:r>
        </a:p>
      </dgm:t>
    </dgm:pt>
    <dgm:pt modelId="{A7494285-C8ED-F248-AEC8-913A1E2E837E}" type="parTrans" cxnId="{1DE82A49-0AB5-0347-85E5-B4E74FB74FCA}">
      <dgm:prSet/>
      <dgm:spPr/>
      <dgm:t>
        <a:bodyPr/>
        <a:lstStyle/>
        <a:p>
          <a:endParaRPr lang="en-US"/>
        </a:p>
      </dgm:t>
    </dgm:pt>
    <dgm:pt modelId="{3253F9A0-6251-A642-AE74-6B9C371975BC}" type="sibTrans" cxnId="{1DE82A49-0AB5-0347-85E5-B4E74FB74FCA}">
      <dgm:prSet/>
      <dgm:spPr/>
      <dgm:t>
        <a:bodyPr/>
        <a:lstStyle/>
        <a:p>
          <a:endParaRPr lang="en-US"/>
        </a:p>
      </dgm:t>
    </dgm:pt>
    <dgm:pt modelId="{A66F7EE8-B277-D248-99D3-4CD126540C8A}">
      <dgm:prSet custT="1"/>
      <dgm:spPr/>
      <dgm:t>
        <a:bodyPr/>
        <a:lstStyle/>
        <a:p>
          <a:r>
            <a:rPr lang="en-NZ" sz="1800" dirty="0"/>
            <a:t>Multiprogrammed Batch Systems</a:t>
          </a:r>
        </a:p>
      </dgm:t>
    </dgm:pt>
    <dgm:pt modelId="{38AC00E7-9EEB-AA46-92D7-B69F40E88CB4}" type="parTrans" cxnId="{451DF095-1C94-234D-A748-F8277292FC1F}">
      <dgm:prSet/>
      <dgm:spPr/>
      <dgm:t>
        <a:bodyPr/>
        <a:lstStyle/>
        <a:p>
          <a:endParaRPr lang="en-US"/>
        </a:p>
      </dgm:t>
    </dgm:pt>
    <dgm:pt modelId="{F51F151C-E8E6-534A-A204-713718F1E875}" type="sibTrans" cxnId="{451DF095-1C94-234D-A748-F8277292FC1F}">
      <dgm:prSet/>
      <dgm:spPr/>
      <dgm:t>
        <a:bodyPr/>
        <a:lstStyle/>
        <a:p>
          <a:endParaRPr lang="en-US"/>
        </a:p>
      </dgm:t>
    </dgm:pt>
    <dgm:pt modelId="{9386885E-542C-A045-80DD-541DAB382580}">
      <dgm:prSet custT="1"/>
      <dgm:spPr/>
      <dgm:t>
        <a:bodyPr/>
        <a:lstStyle/>
        <a:p>
          <a:r>
            <a:rPr lang="en-NZ" sz="1800" dirty="0"/>
            <a:t>Time Sharing Systems</a:t>
          </a:r>
        </a:p>
      </dgm:t>
    </dgm:pt>
    <dgm:pt modelId="{568757CA-AC16-7F43-B8F6-583978CFEC40}" type="parTrans" cxnId="{049F5EB9-BDD5-B249-B755-3016A45FC8DA}">
      <dgm:prSet/>
      <dgm:spPr/>
      <dgm:t>
        <a:bodyPr/>
        <a:lstStyle/>
        <a:p>
          <a:endParaRPr lang="en-US"/>
        </a:p>
      </dgm:t>
    </dgm:pt>
    <dgm:pt modelId="{B3B68821-6B75-224A-99DE-9B3A4C5EF08C}" type="sibTrans" cxnId="{049F5EB9-BDD5-B249-B755-3016A45FC8DA}">
      <dgm:prSet/>
      <dgm:spPr/>
      <dgm:t>
        <a:bodyPr/>
        <a:lstStyle/>
        <a:p>
          <a:endParaRPr lang="en-US"/>
        </a:p>
      </dgm:t>
    </dgm:pt>
    <dgm:pt modelId="{094A77E0-A09E-2B4F-9792-0313B70CB70F}" type="pres">
      <dgm:prSet presAssocID="{6EACCD92-B1BC-0A42-953B-F3E640C7BD29}" presName="arrowDiagram" presStyleCnt="0">
        <dgm:presLayoutVars>
          <dgm:chMax val="5"/>
          <dgm:dir/>
          <dgm:resizeHandles val="exact"/>
        </dgm:presLayoutVars>
      </dgm:prSet>
      <dgm:spPr/>
    </dgm:pt>
    <dgm:pt modelId="{7274B0A6-A780-AC4D-A192-A17A96D7D56B}" type="pres">
      <dgm:prSet presAssocID="{6EACCD92-B1BC-0A42-953B-F3E640C7BD29}" presName="arrow" presStyleLbl="bgShp" presStyleIdx="0" presStyleCnt="1"/>
      <dgm:spPr>
        <a:ln>
          <a:solidFill>
            <a:schemeClr val="accent1">
              <a:lumMod val="75000"/>
            </a:schemeClr>
          </a:solidFill>
        </a:ln>
      </dgm:spPr>
    </dgm:pt>
    <dgm:pt modelId="{AC30B1C0-E642-C343-9491-3D29EF5B9ACA}" type="pres">
      <dgm:prSet presAssocID="{6EACCD92-B1BC-0A42-953B-F3E640C7BD29}" presName="arrowDiagram4" presStyleCnt="0"/>
      <dgm:spPr/>
    </dgm:pt>
    <dgm:pt modelId="{14244A61-2F42-FE4C-B4AE-14F538A72BD4}" type="pres">
      <dgm:prSet presAssocID="{38FC8F8D-C424-8146-9E56-AD1DDF760111}" presName="bullet4a" presStyleLbl="node1" presStyleIdx="0" presStyleCnt="4"/>
      <dgm:spPr/>
    </dgm:pt>
    <dgm:pt modelId="{68990ADE-EECC-A843-9CB8-385F4DCE6884}" type="pres">
      <dgm:prSet presAssocID="{38FC8F8D-C424-8146-9E56-AD1DDF760111}" presName="textBox4a" presStyleLbl="revTx" presStyleIdx="0" presStyleCnt="4" custScaleY="51143">
        <dgm:presLayoutVars>
          <dgm:bulletEnabled val="1"/>
        </dgm:presLayoutVars>
      </dgm:prSet>
      <dgm:spPr/>
    </dgm:pt>
    <dgm:pt modelId="{9AA8AB03-D64A-C342-B37C-4CCC9DA9EB94}" type="pres">
      <dgm:prSet presAssocID="{D9810BAD-2715-BF45-BF3B-6AB8E45EE25A}" presName="bullet4b" presStyleLbl="node1" presStyleIdx="1" presStyleCnt="4"/>
      <dgm:spPr/>
    </dgm:pt>
    <dgm:pt modelId="{CD842123-1D21-A749-9096-4D7D760BAAD9}" type="pres">
      <dgm:prSet presAssocID="{D9810BAD-2715-BF45-BF3B-6AB8E45EE25A}" presName="textBox4b" presStyleLbl="revTx" presStyleIdx="1" presStyleCnt="4" custScaleY="39942" custLinFactNeighborX="-4726" custLinFactNeighborY="-3817">
        <dgm:presLayoutVars>
          <dgm:bulletEnabled val="1"/>
        </dgm:presLayoutVars>
      </dgm:prSet>
      <dgm:spPr/>
    </dgm:pt>
    <dgm:pt modelId="{36778976-587A-8042-87A9-FC1C9FD954F8}" type="pres">
      <dgm:prSet presAssocID="{A66F7EE8-B277-D248-99D3-4CD126540C8A}" presName="bullet4c" presStyleLbl="node1" presStyleIdx="2" presStyleCnt="4"/>
      <dgm:spPr/>
    </dgm:pt>
    <dgm:pt modelId="{D9519E44-3DC2-2543-B587-8A3BE587954F}" type="pres">
      <dgm:prSet presAssocID="{A66F7EE8-B277-D248-99D3-4CD126540C8A}" presName="textBox4c" presStyleLbl="revTx" presStyleIdx="2" presStyleCnt="4" custScaleX="143550" custScaleY="26063" custLinFactNeighborX="-6990" custLinFactNeighborY="-16934">
        <dgm:presLayoutVars>
          <dgm:bulletEnabled val="1"/>
        </dgm:presLayoutVars>
      </dgm:prSet>
      <dgm:spPr/>
    </dgm:pt>
    <dgm:pt modelId="{6C5317EB-E0BB-C646-8AC7-1B8FB3CE6475}" type="pres">
      <dgm:prSet presAssocID="{9386885E-542C-A045-80DD-541DAB382580}" presName="bullet4d" presStyleLbl="node1" presStyleIdx="3" presStyleCnt="4"/>
      <dgm:spPr/>
    </dgm:pt>
    <dgm:pt modelId="{9DBEC3F6-5D1C-984A-A8A3-A5F0342491D8}" type="pres">
      <dgm:prSet presAssocID="{9386885E-542C-A045-80DD-541DAB382580}" presName="textBox4d" presStyleLbl="revTx" presStyleIdx="3" presStyleCnt="4" custScaleX="86877" custScaleY="31888" custLinFactNeighborX="-17456" custLinFactNeighborY="-17576">
        <dgm:presLayoutVars>
          <dgm:bulletEnabled val="1"/>
        </dgm:presLayoutVars>
      </dgm:prSet>
      <dgm:spPr/>
    </dgm:pt>
  </dgm:ptLst>
  <dgm:cxnLst>
    <dgm:cxn modelId="{3E17B52C-3B06-9A45-8584-9180A0C1BA59}" type="presOf" srcId="{A66F7EE8-B277-D248-99D3-4CD126540C8A}" destId="{D9519E44-3DC2-2543-B587-8A3BE587954F}" srcOrd="0" destOrd="0" presId="urn:microsoft.com/office/officeart/2005/8/layout/arrow2"/>
    <dgm:cxn modelId="{1098CD43-3096-BD47-8C93-BE8058CF148F}" type="presOf" srcId="{D9810BAD-2715-BF45-BF3B-6AB8E45EE25A}" destId="{CD842123-1D21-A749-9096-4D7D760BAAD9}" srcOrd="0" destOrd="0" presId="urn:microsoft.com/office/officeart/2005/8/layout/arrow2"/>
    <dgm:cxn modelId="{1DE82A49-0AB5-0347-85E5-B4E74FB74FCA}" srcId="{6EACCD92-B1BC-0A42-953B-F3E640C7BD29}" destId="{D9810BAD-2715-BF45-BF3B-6AB8E45EE25A}" srcOrd="1" destOrd="0" parTransId="{A7494285-C8ED-F248-AEC8-913A1E2E837E}" sibTransId="{3253F9A0-6251-A642-AE74-6B9C371975BC}"/>
    <dgm:cxn modelId="{7D3C728B-F740-AC43-9F3A-C47B814E5089}" srcId="{6EACCD92-B1BC-0A42-953B-F3E640C7BD29}" destId="{38FC8F8D-C424-8146-9E56-AD1DDF760111}" srcOrd="0" destOrd="0" parTransId="{D0A62D74-7E0B-B242-8B35-D7A6B1083D31}" sibTransId="{4BF9B6E4-5CE0-7C40-ACE9-2C6A5EA145F7}"/>
    <dgm:cxn modelId="{C067DF8D-A81E-9E43-A8DD-02D5C2A61521}" type="presOf" srcId="{38FC8F8D-C424-8146-9E56-AD1DDF760111}" destId="{68990ADE-EECC-A843-9CB8-385F4DCE6884}" srcOrd="0" destOrd="0" presId="urn:microsoft.com/office/officeart/2005/8/layout/arrow2"/>
    <dgm:cxn modelId="{451DF095-1C94-234D-A748-F8277292FC1F}" srcId="{6EACCD92-B1BC-0A42-953B-F3E640C7BD29}" destId="{A66F7EE8-B277-D248-99D3-4CD126540C8A}" srcOrd="2" destOrd="0" parTransId="{38AC00E7-9EEB-AA46-92D7-B69F40E88CB4}" sibTransId="{F51F151C-E8E6-534A-A204-713718F1E875}"/>
    <dgm:cxn modelId="{A2D78A9C-6247-FA4B-8F51-CF2E89D0314E}" type="presOf" srcId="{6EACCD92-B1BC-0A42-953B-F3E640C7BD29}" destId="{094A77E0-A09E-2B4F-9792-0313B70CB70F}" srcOrd="0" destOrd="0" presId="urn:microsoft.com/office/officeart/2005/8/layout/arrow2"/>
    <dgm:cxn modelId="{049F5EB9-BDD5-B249-B755-3016A45FC8DA}" srcId="{6EACCD92-B1BC-0A42-953B-F3E640C7BD29}" destId="{9386885E-542C-A045-80DD-541DAB382580}" srcOrd="3" destOrd="0" parTransId="{568757CA-AC16-7F43-B8F6-583978CFEC40}" sibTransId="{B3B68821-6B75-224A-99DE-9B3A4C5EF08C}"/>
    <dgm:cxn modelId="{C60BA0FC-7A21-7742-8D6D-2BDD77849218}" type="presOf" srcId="{9386885E-542C-A045-80DD-541DAB382580}" destId="{9DBEC3F6-5D1C-984A-A8A3-A5F0342491D8}" srcOrd="0" destOrd="0" presId="urn:microsoft.com/office/officeart/2005/8/layout/arrow2"/>
    <dgm:cxn modelId="{46527C7F-AD19-654B-8049-936FB0BB1089}" type="presParOf" srcId="{094A77E0-A09E-2B4F-9792-0313B70CB70F}" destId="{7274B0A6-A780-AC4D-A192-A17A96D7D56B}" srcOrd="0" destOrd="0" presId="urn:microsoft.com/office/officeart/2005/8/layout/arrow2"/>
    <dgm:cxn modelId="{847C3373-70A5-1249-BA32-96D85E38ED12}" type="presParOf" srcId="{094A77E0-A09E-2B4F-9792-0313B70CB70F}" destId="{AC30B1C0-E642-C343-9491-3D29EF5B9ACA}" srcOrd="1" destOrd="0" presId="urn:microsoft.com/office/officeart/2005/8/layout/arrow2"/>
    <dgm:cxn modelId="{2589D7C4-5754-F443-AF55-E833CB97E3B6}" type="presParOf" srcId="{AC30B1C0-E642-C343-9491-3D29EF5B9ACA}" destId="{14244A61-2F42-FE4C-B4AE-14F538A72BD4}" srcOrd="0" destOrd="0" presId="urn:microsoft.com/office/officeart/2005/8/layout/arrow2"/>
    <dgm:cxn modelId="{DCB3901E-6D9E-BB49-AA70-0398A4AB7AD5}" type="presParOf" srcId="{AC30B1C0-E642-C343-9491-3D29EF5B9ACA}" destId="{68990ADE-EECC-A843-9CB8-385F4DCE6884}" srcOrd="1" destOrd="0" presId="urn:microsoft.com/office/officeart/2005/8/layout/arrow2"/>
    <dgm:cxn modelId="{F88F0E2D-7C58-9949-9774-10884A5650A2}" type="presParOf" srcId="{AC30B1C0-E642-C343-9491-3D29EF5B9ACA}" destId="{9AA8AB03-D64A-C342-B37C-4CCC9DA9EB94}" srcOrd="2" destOrd="0" presId="urn:microsoft.com/office/officeart/2005/8/layout/arrow2"/>
    <dgm:cxn modelId="{4B8DD314-032A-6B47-B2DB-2862EB78707A}" type="presParOf" srcId="{AC30B1C0-E642-C343-9491-3D29EF5B9ACA}" destId="{CD842123-1D21-A749-9096-4D7D760BAAD9}" srcOrd="3" destOrd="0" presId="urn:microsoft.com/office/officeart/2005/8/layout/arrow2"/>
    <dgm:cxn modelId="{A33190B4-80C4-C34A-A93A-C56AF89424ED}" type="presParOf" srcId="{AC30B1C0-E642-C343-9491-3D29EF5B9ACA}" destId="{36778976-587A-8042-87A9-FC1C9FD954F8}" srcOrd="4" destOrd="0" presId="urn:microsoft.com/office/officeart/2005/8/layout/arrow2"/>
    <dgm:cxn modelId="{B3BF463C-A526-BC4C-B31D-7702EF0A6A73}" type="presParOf" srcId="{AC30B1C0-E642-C343-9491-3D29EF5B9ACA}" destId="{D9519E44-3DC2-2543-B587-8A3BE587954F}" srcOrd="5" destOrd="0" presId="urn:microsoft.com/office/officeart/2005/8/layout/arrow2"/>
    <dgm:cxn modelId="{7EF211CC-4E58-D349-9A1C-21EB30F85E98}" type="presParOf" srcId="{AC30B1C0-E642-C343-9491-3D29EF5B9ACA}" destId="{6C5317EB-E0BB-C646-8AC7-1B8FB3CE6475}" srcOrd="6" destOrd="0" presId="urn:microsoft.com/office/officeart/2005/8/layout/arrow2"/>
    <dgm:cxn modelId="{6EA5EE19-B83B-9B4D-B222-76DA85BACAE3}" type="presParOf" srcId="{AC30B1C0-E642-C343-9491-3D29EF5B9ACA}" destId="{9DBEC3F6-5D1C-984A-A8A3-A5F0342491D8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468A96-8500-0942-9C3D-D79EED65E7DD}" type="doc">
      <dgm:prSet loTypeId="urn:microsoft.com/office/officeart/2005/8/layout/lProcess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1AE691-BAA2-CF48-9CD6-6F30D27A0A1A}">
      <dgm:prSet/>
      <dgm:spPr/>
      <dgm:t>
        <a:bodyPr/>
        <a:lstStyle/>
        <a:p>
          <a:pPr rtl="0"/>
          <a:r>
            <a:rPr lang="en-US" dirty="0"/>
            <a:t>Special type of programming language used to provide instructions to the monitor</a:t>
          </a:r>
        </a:p>
      </dgm:t>
    </dgm:pt>
    <dgm:pt modelId="{BEA84F28-2AB8-754C-A71B-72BE9FB88AFD}" type="parTrans" cxnId="{28F2FBD1-5148-224F-B8D7-2BC0E66697A1}">
      <dgm:prSet/>
      <dgm:spPr/>
      <dgm:t>
        <a:bodyPr/>
        <a:lstStyle/>
        <a:p>
          <a:endParaRPr lang="en-US"/>
        </a:p>
      </dgm:t>
    </dgm:pt>
    <dgm:pt modelId="{52D8972A-53FD-2C43-B35B-EEA8ADB8AF61}" type="sibTrans" cxnId="{28F2FBD1-5148-224F-B8D7-2BC0E66697A1}">
      <dgm:prSet/>
      <dgm:spPr/>
      <dgm:t>
        <a:bodyPr/>
        <a:lstStyle/>
        <a:p>
          <a:endParaRPr lang="en-US"/>
        </a:p>
      </dgm:t>
    </dgm:pt>
    <dgm:pt modelId="{47AC663C-5EF9-B249-B59C-E82827E9216A}">
      <dgm:prSet custT="1"/>
      <dgm:spPr>
        <a:solidFill>
          <a:schemeClr val="accent6"/>
        </a:solidFill>
      </dgm:spPr>
      <dgm:t>
        <a:bodyPr/>
        <a:lstStyle/>
        <a:p>
          <a:pPr rtl="0"/>
          <a:r>
            <a:rPr lang="en-US" sz="3200" dirty="0">
              <a:solidFill>
                <a:schemeClr val="bg1"/>
              </a:solidFill>
            </a:rPr>
            <a:t>what compiler to use</a:t>
          </a:r>
        </a:p>
      </dgm:t>
    </dgm:pt>
    <dgm:pt modelId="{33026B69-F19C-AB4B-B55A-B76B2321851D}" type="parTrans" cxnId="{6AAF62DC-54EB-8043-BE9B-8C131EF093AC}">
      <dgm:prSet/>
      <dgm:spPr/>
      <dgm:t>
        <a:bodyPr/>
        <a:lstStyle/>
        <a:p>
          <a:endParaRPr lang="en-US" dirty="0"/>
        </a:p>
      </dgm:t>
    </dgm:pt>
    <dgm:pt modelId="{AE47F88A-3955-A040-951A-26F708AF38AA}" type="sibTrans" cxnId="{6AAF62DC-54EB-8043-BE9B-8C131EF093AC}">
      <dgm:prSet/>
      <dgm:spPr/>
      <dgm:t>
        <a:bodyPr/>
        <a:lstStyle/>
        <a:p>
          <a:endParaRPr lang="en-US" dirty="0"/>
        </a:p>
      </dgm:t>
    </dgm:pt>
    <dgm:pt modelId="{C865A489-D17D-7946-8F61-866F669A3771}">
      <dgm:prSet custT="1"/>
      <dgm:spPr>
        <a:solidFill>
          <a:schemeClr val="accent6"/>
        </a:solidFill>
      </dgm:spPr>
      <dgm:t>
        <a:bodyPr/>
        <a:lstStyle/>
        <a:p>
          <a:pPr rtl="0"/>
          <a:r>
            <a:rPr lang="en-US" sz="3200" dirty="0">
              <a:solidFill>
                <a:schemeClr val="bg1"/>
              </a:solidFill>
            </a:rPr>
            <a:t>what data to use</a:t>
          </a:r>
        </a:p>
      </dgm:t>
    </dgm:pt>
    <dgm:pt modelId="{2F268175-680E-1148-9A2B-5E3771A3FBD5}" type="parTrans" cxnId="{A1A34920-A38C-5647-9F3E-F3A97B7AC4A8}">
      <dgm:prSet/>
      <dgm:spPr/>
      <dgm:t>
        <a:bodyPr/>
        <a:lstStyle/>
        <a:p>
          <a:endParaRPr lang="en-US"/>
        </a:p>
      </dgm:t>
    </dgm:pt>
    <dgm:pt modelId="{7149B0AB-26FA-4D43-A407-4BE2084B3233}" type="sibTrans" cxnId="{A1A34920-A38C-5647-9F3E-F3A97B7AC4A8}">
      <dgm:prSet/>
      <dgm:spPr/>
      <dgm:t>
        <a:bodyPr/>
        <a:lstStyle/>
        <a:p>
          <a:endParaRPr lang="en-US"/>
        </a:p>
      </dgm:t>
    </dgm:pt>
    <dgm:pt modelId="{656261AF-C218-764F-8A23-9CF03191C293}" type="pres">
      <dgm:prSet presAssocID="{E5468A96-8500-0942-9C3D-D79EED65E7DD}" presName="Name0" presStyleCnt="0">
        <dgm:presLayoutVars>
          <dgm:dir/>
          <dgm:animLvl val="lvl"/>
          <dgm:resizeHandles val="exact"/>
        </dgm:presLayoutVars>
      </dgm:prSet>
      <dgm:spPr/>
    </dgm:pt>
    <dgm:pt modelId="{E26C79A8-4B13-5F4D-8CE6-3F571A961C57}" type="pres">
      <dgm:prSet presAssocID="{901AE691-BAA2-CF48-9CD6-6F30D27A0A1A}" presName="vertFlow" presStyleCnt="0"/>
      <dgm:spPr/>
    </dgm:pt>
    <dgm:pt modelId="{94E20ED8-9E78-0743-A964-AB099207626E}" type="pres">
      <dgm:prSet presAssocID="{901AE691-BAA2-CF48-9CD6-6F30D27A0A1A}" presName="header" presStyleLbl="node1" presStyleIdx="0" presStyleCnt="1"/>
      <dgm:spPr/>
    </dgm:pt>
    <dgm:pt modelId="{A5A3E6ED-4CCD-E54E-9A1B-DA75B953AAEA}" type="pres">
      <dgm:prSet presAssocID="{33026B69-F19C-AB4B-B55A-B76B2321851D}" presName="parTrans" presStyleLbl="sibTrans2D1" presStyleIdx="0" presStyleCnt="2"/>
      <dgm:spPr/>
    </dgm:pt>
    <dgm:pt modelId="{569CB027-7CF0-9B4D-84C1-093791E27A8E}" type="pres">
      <dgm:prSet presAssocID="{47AC663C-5EF9-B249-B59C-E82827E9216A}" presName="child" presStyleLbl="alignAccFollowNode1" presStyleIdx="0" presStyleCnt="2">
        <dgm:presLayoutVars>
          <dgm:chMax val="0"/>
          <dgm:bulletEnabled val="1"/>
        </dgm:presLayoutVars>
      </dgm:prSet>
      <dgm:spPr/>
    </dgm:pt>
    <dgm:pt modelId="{161882D6-7C8A-B249-8241-DD2C41894718}" type="pres">
      <dgm:prSet presAssocID="{AE47F88A-3955-A040-951A-26F708AF38AA}" presName="sibTrans" presStyleLbl="sibTrans2D1" presStyleIdx="1" presStyleCnt="2"/>
      <dgm:spPr/>
    </dgm:pt>
    <dgm:pt modelId="{5951BF98-9B04-6B4B-B2C9-5892F2A4DC9C}" type="pres">
      <dgm:prSet presAssocID="{C865A489-D17D-7946-8F61-866F669A3771}" presName="child" presStyleLbl="alignAccFollowNode1" presStyleIdx="1" presStyleCnt="2">
        <dgm:presLayoutVars>
          <dgm:chMax val="0"/>
          <dgm:bulletEnabled val="1"/>
        </dgm:presLayoutVars>
      </dgm:prSet>
      <dgm:spPr/>
    </dgm:pt>
  </dgm:ptLst>
  <dgm:cxnLst>
    <dgm:cxn modelId="{A1A34920-A38C-5647-9F3E-F3A97B7AC4A8}" srcId="{901AE691-BAA2-CF48-9CD6-6F30D27A0A1A}" destId="{C865A489-D17D-7946-8F61-866F669A3771}" srcOrd="1" destOrd="0" parTransId="{2F268175-680E-1148-9A2B-5E3771A3FBD5}" sibTransId="{7149B0AB-26FA-4D43-A407-4BE2084B3233}"/>
    <dgm:cxn modelId="{85BD2E3A-F772-354D-BBE0-78462296FF42}" type="presOf" srcId="{901AE691-BAA2-CF48-9CD6-6F30D27A0A1A}" destId="{94E20ED8-9E78-0743-A964-AB099207626E}" srcOrd="0" destOrd="0" presId="urn:microsoft.com/office/officeart/2005/8/layout/lProcess1"/>
    <dgm:cxn modelId="{0C6E75B7-CB88-FD45-9914-E94717B07996}" type="presOf" srcId="{E5468A96-8500-0942-9C3D-D79EED65E7DD}" destId="{656261AF-C218-764F-8A23-9CF03191C293}" srcOrd="0" destOrd="0" presId="urn:microsoft.com/office/officeart/2005/8/layout/lProcess1"/>
    <dgm:cxn modelId="{68D047BA-09AF-8940-BDDE-BF7D1667027A}" type="presOf" srcId="{AE47F88A-3955-A040-951A-26F708AF38AA}" destId="{161882D6-7C8A-B249-8241-DD2C41894718}" srcOrd="0" destOrd="0" presId="urn:microsoft.com/office/officeart/2005/8/layout/lProcess1"/>
    <dgm:cxn modelId="{28F2FBD1-5148-224F-B8D7-2BC0E66697A1}" srcId="{E5468A96-8500-0942-9C3D-D79EED65E7DD}" destId="{901AE691-BAA2-CF48-9CD6-6F30D27A0A1A}" srcOrd="0" destOrd="0" parTransId="{BEA84F28-2AB8-754C-A71B-72BE9FB88AFD}" sibTransId="{52D8972A-53FD-2C43-B35B-EEA8ADB8AF61}"/>
    <dgm:cxn modelId="{E4499DD9-808E-F048-9928-267094822FFD}" type="presOf" srcId="{C865A489-D17D-7946-8F61-866F669A3771}" destId="{5951BF98-9B04-6B4B-B2C9-5892F2A4DC9C}" srcOrd="0" destOrd="0" presId="urn:microsoft.com/office/officeart/2005/8/layout/lProcess1"/>
    <dgm:cxn modelId="{6AAF62DC-54EB-8043-BE9B-8C131EF093AC}" srcId="{901AE691-BAA2-CF48-9CD6-6F30D27A0A1A}" destId="{47AC663C-5EF9-B249-B59C-E82827E9216A}" srcOrd="0" destOrd="0" parTransId="{33026B69-F19C-AB4B-B55A-B76B2321851D}" sibTransId="{AE47F88A-3955-A040-951A-26F708AF38AA}"/>
    <dgm:cxn modelId="{DD1F1FF9-911A-9B4C-8A73-C752E0E8C8A2}" type="presOf" srcId="{47AC663C-5EF9-B249-B59C-E82827E9216A}" destId="{569CB027-7CF0-9B4D-84C1-093791E27A8E}" srcOrd="0" destOrd="0" presId="urn:microsoft.com/office/officeart/2005/8/layout/lProcess1"/>
    <dgm:cxn modelId="{D2B86DFB-98F3-3646-ADDA-28301DA75F70}" type="presOf" srcId="{33026B69-F19C-AB4B-B55A-B76B2321851D}" destId="{A5A3E6ED-4CCD-E54E-9A1B-DA75B953AAEA}" srcOrd="0" destOrd="0" presId="urn:microsoft.com/office/officeart/2005/8/layout/lProcess1"/>
    <dgm:cxn modelId="{40440696-9C25-834E-849D-661CF66B62AD}" type="presParOf" srcId="{656261AF-C218-764F-8A23-9CF03191C293}" destId="{E26C79A8-4B13-5F4D-8CE6-3F571A961C57}" srcOrd="0" destOrd="0" presId="urn:microsoft.com/office/officeart/2005/8/layout/lProcess1"/>
    <dgm:cxn modelId="{EDF4DA0F-7FD7-534E-A78C-22EE167C963B}" type="presParOf" srcId="{E26C79A8-4B13-5F4D-8CE6-3F571A961C57}" destId="{94E20ED8-9E78-0743-A964-AB099207626E}" srcOrd="0" destOrd="0" presId="urn:microsoft.com/office/officeart/2005/8/layout/lProcess1"/>
    <dgm:cxn modelId="{57A62F9F-C907-9C47-9907-B0D4009C2868}" type="presParOf" srcId="{E26C79A8-4B13-5F4D-8CE6-3F571A961C57}" destId="{A5A3E6ED-4CCD-E54E-9A1B-DA75B953AAEA}" srcOrd="1" destOrd="0" presId="urn:microsoft.com/office/officeart/2005/8/layout/lProcess1"/>
    <dgm:cxn modelId="{ECC80F84-772F-F64D-80D3-8E37D400C562}" type="presParOf" srcId="{E26C79A8-4B13-5F4D-8CE6-3F571A961C57}" destId="{569CB027-7CF0-9B4D-84C1-093791E27A8E}" srcOrd="2" destOrd="0" presId="urn:microsoft.com/office/officeart/2005/8/layout/lProcess1"/>
    <dgm:cxn modelId="{09012514-6E10-524D-81CC-8518210F649A}" type="presParOf" srcId="{E26C79A8-4B13-5F4D-8CE6-3F571A961C57}" destId="{161882D6-7C8A-B249-8241-DD2C41894718}" srcOrd="3" destOrd="0" presId="urn:microsoft.com/office/officeart/2005/8/layout/lProcess1"/>
    <dgm:cxn modelId="{CDB13445-D0AE-C346-AD63-B23D43D9C156}" type="presParOf" srcId="{E26C79A8-4B13-5F4D-8CE6-3F571A961C57}" destId="{5951BF98-9B04-6B4B-B2C9-5892F2A4DC9C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D7151B0-83C3-794C-A7E2-D21129B208D7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168AA11-920C-F54C-B7DB-C5951AA2D585}">
      <dgm:prSet/>
      <dgm:spPr/>
      <dgm:t>
        <a:bodyPr/>
        <a:lstStyle/>
        <a:p>
          <a:pPr rtl="0"/>
          <a:r>
            <a:rPr lang="en-US" dirty="0"/>
            <a:t>Memory protection for monitor</a:t>
          </a:r>
        </a:p>
      </dgm:t>
    </dgm:pt>
    <dgm:pt modelId="{F1036FCF-F430-704B-9E6B-F3162B4934A4}" type="parTrans" cxnId="{E41F4A20-25D7-6049-B731-2FD60920E3A6}">
      <dgm:prSet/>
      <dgm:spPr/>
      <dgm:t>
        <a:bodyPr/>
        <a:lstStyle/>
        <a:p>
          <a:endParaRPr lang="en-US"/>
        </a:p>
      </dgm:t>
    </dgm:pt>
    <dgm:pt modelId="{F75CB714-0475-A247-A48A-0DB700B76C4A}" type="sibTrans" cxnId="{E41F4A20-25D7-6049-B731-2FD60920E3A6}">
      <dgm:prSet/>
      <dgm:spPr/>
      <dgm:t>
        <a:bodyPr/>
        <a:lstStyle/>
        <a:p>
          <a:endParaRPr lang="en-US"/>
        </a:p>
      </dgm:t>
    </dgm:pt>
    <dgm:pt modelId="{84FE2259-F5AC-9044-B8EB-8A19BA1733A8}">
      <dgm:prSet/>
      <dgm:spPr/>
      <dgm:t>
        <a:bodyPr/>
        <a:lstStyle/>
        <a:p>
          <a:pPr rtl="0"/>
          <a:r>
            <a:rPr lang="en-US" dirty="0"/>
            <a:t>while the user program is executing, it must not alter the memory area containing the monitor</a:t>
          </a:r>
        </a:p>
      </dgm:t>
    </dgm:pt>
    <dgm:pt modelId="{0DB568A9-7598-704F-9A1B-A7B019083813}" type="parTrans" cxnId="{868306BA-8CCA-1C43-BD53-8B6AD97319B8}">
      <dgm:prSet/>
      <dgm:spPr/>
      <dgm:t>
        <a:bodyPr/>
        <a:lstStyle/>
        <a:p>
          <a:endParaRPr lang="en-US"/>
        </a:p>
      </dgm:t>
    </dgm:pt>
    <dgm:pt modelId="{2415265B-BCAA-BE49-8909-3AE41F1CEA1E}" type="sibTrans" cxnId="{868306BA-8CCA-1C43-BD53-8B6AD97319B8}">
      <dgm:prSet/>
      <dgm:spPr/>
      <dgm:t>
        <a:bodyPr/>
        <a:lstStyle/>
        <a:p>
          <a:endParaRPr lang="en-US"/>
        </a:p>
      </dgm:t>
    </dgm:pt>
    <dgm:pt modelId="{3C55AC7B-1880-3346-A9F5-9D14FE371C13}">
      <dgm:prSet/>
      <dgm:spPr/>
      <dgm:t>
        <a:bodyPr/>
        <a:lstStyle/>
        <a:p>
          <a:pPr rtl="0"/>
          <a:r>
            <a:rPr lang="en-US" dirty="0"/>
            <a:t>Timer</a:t>
          </a:r>
        </a:p>
      </dgm:t>
    </dgm:pt>
    <dgm:pt modelId="{DA4122A3-D505-944E-B831-76E0E97F5E1A}" type="parTrans" cxnId="{1B19FFA6-539C-F54F-96EE-69F16551E422}">
      <dgm:prSet/>
      <dgm:spPr/>
      <dgm:t>
        <a:bodyPr/>
        <a:lstStyle/>
        <a:p>
          <a:endParaRPr lang="en-US"/>
        </a:p>
      </dgm:t>
    </dgm:pt>
    <dgm:pt modelId="{D422DDD9-FDCA-AB4A-8586-DE5C835334E3}" type="sibTrans" cxnId="{1B19FFA6-539C-F54F-96EE-69F16551E422}">
      <dgm:prSet/>
      <dgm:spPr/>
      <dgm:t>
        <a:bodyPr/>
        <a:lstStyle/>
        <a:p>
          <a:endParaRPr lang="en-US"/>
        </a:p>
      </dgm:t>
    </dgm:pt>
    <dgm:pt modelId="{38C5B09A-C990-BA43-A557-1F98A71B0347}">
      <dgm:prSet/>
      <dgm:spPr/>
      <dgm:t>
        <a:bodyPr/>
        <a:lstStyle/>
        <a:p>
          <a:pPr rtl="0"/>
          <a:r>
            <a:rPr lang="en-US" dirty="0"/>
            <a:t>prevents a job from monopolizing the system</a:t>
          </a:r>
        </a:p>
      </dgm:t>
    </dgm:pt>
    <dgm:pt modelId="{C22858B8-555F-9E48-860B-841F1548B9BF}" type="parTrans" cxnId="{935578C4-E7A4-0F41-B2CC-8EB9491486F8}">
      <dgm:prSet/>
      <dgm:spPr/>
      <dgm:t>
        <a:bodyPr/>
        <a:lstStyle/>
        <a:p>
          <a:endParaRPr lang="en-US"/>
        </a:p>
      </dgm:t>
    </dgm:pt>
    <dgm:pt modelId="{7E3BCDBB-0A59-C74E-97DB-63FDAE82954D}" type="sibTrans" cxnId="{935578C4-E7A4-0F41-B2CC-8EB9491486F8}">
      <dgm:prSet/>
      <dgm:spPr/>
      <dgm:t>
        <a:bodyPr/>
        <a:lstStyle/>
        <a:p>
          <a:endParaRPr lang="en-US"/>
        </a:p>
      </dgm:t>
    </dgm:pt>
    <dgm:pt modelId="{91271169-0AFC-DE4B-8AC9-A91FEED8AE1F}">
      <dgm:prSet/>
      <dgm:spPr/>
      <dgm:t>
        <a:bodyPr/>
        <a:lstStyle/>
        <a:p>
          <a:pPr rtl="0"/>
          <a:r>
            <a:rPr lang="en-US" dirty="0"/>
            <a:t>Privileged instructions</a:t>
          </a:r>
        </a:p>
      </dgm:t>
    </dgm:pt>
    <dgm:pt modelId="{2B42B865-B071-6A4C-B298-E4885E4E631A}" type="parTrans" cxnId="{DB0CEECF-0037-4C41-BE4C-624B659A1DAF}">
      <dgm:prSet/>
      <dgm:spPr/>
      <dgm:t>
        <a:bodyPr/>
        <a:lstStyle/>
        <a:p>
          <a:endParaRPr lang="en-US"/>
        </a:p>
      </dgm:t>
    </dgm:pt>
    <dgm:pt modelId="{E92463EB-0EE3-604C-96B3-B5BFB1BA60FB}" type="sibTrans" cxnId="{DB0CEECF-0037-4C41-BE4C-624B659A1DAF}">
      <dgm:prSet/>
      <dgm:spPr/>
      <dgm:t>
        <a:bodyPr/>
        <a:lstStyle/>
        <a:p>
          <a:endParaRPr lang="en-US"/>
        </a:p>
      </dgm:t>
    </dgm:pt>
    <dgm:pt modelId="{E3EB5B32-DAE8-084B-9C55-4E15A60723ED}">
      <dgm:prSet/>
      <dgm:spPr/>
      <dgm:t>
        <a:bodyPr/>
        <a:lstStyle/>
        <a:p>
          <a:pPr rtl="0"/>
          <a:r>
            <a:rPr lang="en-US" dirty="0"/>
            <a:t>can only be executed by the monitor</a:t>
          </a:r>
        </a:p>
      </dgm:t>
    </dgm:pt>
    <dgm:pt modelId="{7A268D61-5057-B149-BE7B-AA3EE351397C}" type="parTrans" cxnId="{30322F38-77BC-7941-A149-9689B60C4338}">
      <dgm:prSet/>
      <dgm:spPr/>
      <dgm:t>
        <a:bodyPr/>
        <a:lstStyle/>
        <a:p>
          <a:endParaRPr lang="en-US"/>
        </a:p>
      </dgm:t>
    </dgm:pt>
    <dgm:pt modelId="{DBA2282E-AB01-9D46-83F3-EF32BDAD296B}" type="sibTrans" cxnId="{30322F38-77BC-7941-A149-9689B60C4338}">
      <dgm:prSet/>
      <dgm:spPr/>
      <dgm:t>
        <a:bodyPr/>
        <a:lstStyle/>
        <a:p>
          <a:endParaRPr lang="en-US"/>
        </a:p>
      </dgm:t>
    </dgm:pt>
    <dgm:pt modelId="{262BBE38-279B-314A-BA9C-D727BB0FDC92}">
      <dgm:prSet/>
      <dgm:spPr/>
      <dgm:t>
        <a:bodyPr/>
        <a:lstStyle/>
        <a:p>
          <a:pPr rtl="0"/>
          <a:r>
            <a:rPr lang="en-US" dirty="0"/>
            <a:t>Interrupts</a:t>
          </a:r>
        </a:p>
      </dgm:t>
    </dgm:pt>
    <dgm:pt modelId="{3B2FF056-FCC8-8D4F-994A-A01D63DA5CD9}" type="parTrans" cxnId="{C9F28926-672C-F64D-B018-B5F0F5D79E34}">
      <dgm:prSet/>
      <dgm:spPr/>
      <dgm:t>
        <a:bodyPr/>
        <a:lstStyle/>
        <a:p>
          <a:endParaRPr lang="en-US"/>
        </a:p>
      </dgm:t>
    </dgm:pt>
    <dgm:pt modelId="{2F7DE086-CAD4-A24B-AD21-148FD7FF13A3}" type="sibTrans" cxnId="{C9F28926-672C-F64D-B018-B5F0F5D79E34}">
      <dgm:prSet/>
      <dgm:spPr/>
      <dgm:t>
        <a:bodyPr/>
        <a:lstStyle/>
        <a:p>
          <a:endParaRPr lang="en-US"/>
        </a:p>
      </dgm:t>
    </dgm:pt>
    <dgm:pt modelId="{286E021D-AAE7-3045-85D5-5E61BC0DEF81}">
      <dgm:prSet/>
      <dgm:spPr/>
      <dgm:t>
        <a:bodyPr/>
        <a:lstStyle/>
        <a:p>
          <a:pPr rtl="0"/>
          <a:r>
            <a:rPr lang="en-US" dirty="0"/>
            <a:t>gives OS more flexibility in controlling user programs</a:t>
          </a:r>
        </a:p>
      </dgm:t>
    </dgm:pt>
    <dgm:pt modelId="{A77A0EA1-2CB3-7D44-86D0-19696DAF5113}" type="parTrans" cxnId="{9926E97F-5B57-8342-A5F8-094907E9E425}">
      <dgm:prSet/>
      <dgm:spPr/>
      <dgm:t>
        <a:bodyPr/>
        <a:lstStyle/>
        <a:p>
          <a:endParaRPr lang="en-US"/>
        </a:p>
      </dgm:t>
    </dgm:pt>
    <dgm:pt modelId="{B67E2129-EF89-8A48-A57C-7C56BA199FF7}" type="sibTrans" cxnId="{9926E97F-5B57-8342-A5F8-094907E9E425}">
      <dgm:prSet/>
      <dgm:spPr/>
      <dgm:t>
        <a:bodyPr/>
        <a:lstStyle/>
        <a:p>
          <a:endParaRPr lang="en-US"/>
        </a:p>
      </dgm:t>
    </dgm:pt>
    <dgm:pt modelId="{67E7C6A6-13EF-714B-B10A-4FB9F6CDFFE7}" type="pres">
      <dgm:prSet presAssocID="{2D7151B0-83C3-794C-A7E2-D21129B208D7}" presName="linear" presStyleCnt="0">
        <dgm:presLayoutVars>
          <dgm:dir/>
          <dgm:animLvl val="lvl"/>
          <dgm:resizeHandles val="exact"/>
        </dgm:presLayoutVars>
      </dgm:prSet>
      <dgm:spPr/>
    </dgm:pt>
    <dgm:pt modelId="{A9843400-7960-4E4F-9E66-CEFCFC5239A0}" type="pres">
      <dgm:prSet presAssocID="{E168AA11-920C-F54C-B7DB-C5951AA2D585}" presName="parentLin" presStyleCnt="0"/>
      <dgm:spPr/>
    </dgm:pt>
    <dgm:pt modelId="{296822B1-67B9-3946-B9B5-9AFC9B76B1DD}" type="pres">
      <dgm:prSet presAssocID="{E168AA11-920C-F54C-B7DB-C5951AA2D585}" presName="parentLeftMargin" presStyleLbl="node1" presStyleIdx="0" presStyleCnt="4"/>
      <dgm:spPr/>
    </dgm:pt>
    <dgm:pt modelId="{149ADC22-A787-BD43-AE53-1E5F9F0EF60D}" type="pres">
      <dgm:prSet presAssocID="{E168AA11-920C-F54C-B7DB-C5951AA2D58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390032A-177B-F847-A182-AF71BCAFBE8E}" type="pres">
      <dgm:prSet presAssocID="{E168AA11-920C-F54C-B7DB-C5951AA2D585}" presName="negativeSpace" presStyleCnt="0"/>
      <dgm:spPr/>
    </dgm:pt>
    <dgm:pt modelId="{E16CAC94-6033-ED45-9937-89B21B10E203}" type="pres">
      <dgm:prSet presAssocID="{E168AA11-920C-F54C-B7DB-C5951AA2D585}" presName="childText" presStyleLbl="conFgAcc1" presStyleIdx="0" presStyleCnt="4">
        <dgm:presLayoutVars>
          <dgm:bulletEnabled val="1"/>
        </dgm:presLayoutVars>
      </dgm:prSet>
      <dgm:spPr/>
    </dgm:pt>
    <dgm:pt modelId="{2D930EDF-A178-4B42-B854-012114ED6F5F}" type="pres">
      <dgm:prSet presAssocID="{F75CB714-0475-A247-A48A-0DB700B76C4A}" presName="spaceBetweenRectangles" presStyleCnt="0"/>
      <dgm:spPr/>
    </dgm:pt>
    <dgm:pt modelId="{93E8F457-8658-3E40-B98A-F49742498160}" type="pres">
      <dgm:prSet presAssocID="{3C55AC7B-1880-3346-A9F5-9D14FE371C13}" presName="parentLin" presStyleCnt="0"/>
      <dgm:spPr/>
    </dgm:pt>
    <dgm:pt modelId="{111B7E38-12E6-374B-B02A-3E9484792A81}" type="pres">
      <dgm:prSet presAssocID="{3C55AC7B-1880-3346-A9F5-9D14FE371C13}" presName="parentLeftMargin" presStyleLbl="node1" presStyleIdx="0" presStyleCnt="4"/>
      <dgm:spPr/>
    </dgm:pt>
    <dgm:pt modelId="{EFED6759-161A-0247-881A-8697555D7731}" type="pres">
      <dgm:prSet presAssocID="{3C55AC7B-1880-3346-A9F5-9D14FE371C1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C9C8137-B0AD-D14F-B352-7066C95D9CB5}" type="pres">
      <dgm:prSet presAssocID="{3C55AC7B-1880-3346-A9F5-9D14FE371C13}" presName="negativeSpace" presStyleCnt="0"/>
      <dgm:spPr/>
    </dgm:pt>
    <dgm:pt modelId="{C121F52B-3C08-654C-83AE-2EAF2AB55D38}" type="pres">
      <dgm:prSet presAssocID="{3C55AC7B-1880-3346-A9F5-9D14FE371C13}" presName="childText" presStyleLbl="conFgAcc1" presStyleIdx="1" presStyleCnt="4">
        <dgm:presLayoutVars>
          <dgm:bulletEnabled val="1"/>
        </dgm:presLayoutVars>
      </dgm:prSet>
      <dgm:spPr/>
    </dgm:pt>
    <dgm:pt modelId="{DCFCEA22-975D-9343-ACAC-4DF0C3753744}" type="pres">
      <dgm:prSet presAssocID="{D422DDD9-FDCA-AB4A-8586-DE5C835334E3}" presName="spaceBetweenRectangles" presStyleCnt="0"/>
      <dgm:spPr/>
    </dgm:pt>
    <dgm:pt modelId="{A00CDB56-F37A-DF49-A4D3-E01D3B8D6DCE}" type="pres">
      <dgm:prSet presAssocID="{91271169-0AFC-DE4B-8AC9-A91FEED8AE1F}" presName="parentLin" presStyleCnt="0"/>
      <dgm:spPr/>
    </dgm:pt>
    <dgm:pt modelId="{09C3FAAE-8F88-9747-B07C-EC9FCDDEA243}" type="pres">
      <dgm:prSet presAssocID="{91271169-0AFC-DE4B-8AC9-A91FEED8AE1F}" presName="parentLeftMargin" presStyleLbl="node1" presStyleIdx="1" presStyleCnt="4"/>
      <dgm:spPr/>
    </dgm:pt>
    <dgm:pt modelId="{F1A4EEB2-F42C-DC47-9AAD-66A3C8EDB4FF}" type="pres">
      <dgm:prSet presAssocID="{91271169-0AFC-DE4B-8AC9-A91FEED8AE1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84CF245-23B4-8149-82F3-961FAE282666}" type="pres">
      <dgm:prSet presAssocID="{91271169-0AFC-DE4B-8AC9-A91FEED8AE1F}" presName="negativeSpace" presStyleCnt="0"/>
      <dgm:spPr/>
    </dgm:pt>
    <dgm:pt modelId="{5DD7CB04-61EF-8749-9728-DC4AEA3DB611}" type="pres">
      <dgm:prSet presAssocID="{91271169-0AFC-DE4B-8AC9-A91FEED8AE1F}" presName="childText" presStyleLbl="conFgAcc1" presStyleIdx="2" presStyleCnt="4">
        <dgm:presLayoutVars>
          <dgm:bulletEnabled val="1"/>
        </dgm:presLayoutVars>
      </dgm:prSet>
      <dgm:spPr/>
    </dgm:pt>
    <dgm:pt modelId="{D31626AE-EE24-F348-9CB9-6B38BB82C065}" type="pres">
      <dgm:prSet presAssocID="{E92463EB-0EE3-604C-96B3-B5BFB1BA60FB}" presName="spaceBetweenRectangles" presStyleCnt="0"/>
      <dgm:spPr/>
    </dgm:pt>
    <dgm:pt modelId="{CBCC4874-7EAF-4E40-83CC-1D1C21485996}" type="pres">
      <dgm:prSet presAssocID="{262BBE38-279B-314A-BA9C-D727BB0FDC92}" presName="parentLin" presStyleCnt="0"/>
      <dgm:spPr/>
    </dgm:pt>
    <dgm:pt modelId="{DCC88935-A0C0-8A43-9BAD-3C89B397511F}" type="pres">
      <dgm:prSet presAssocID="{262BBE38-279B-314A-BA9C-D727BB0FDC92}" presName="parentLeftMargin" presStyleLbl="node1" presStyleIdx="2" presStyleCnt="4"/>
      <dgm:spPr/>
    </dgm:pt>
    <dgm:pt modelId="{80D85195-02CD-764C-97FD-8C9D668486D7}" type="pres">
      <dgm:prSet presAssocID="{262BBE38-279B-314A-BA9C-D727BB0FDC9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807788D-684F-934E-99CD-351AF075FD2C}" type="pres">
      <dgm:prSet presAssocID="{262BBE38-279B-314A-BA9C-D727BB0FDC92}" presName="negativeSpace" presStyleCnt="0"/>
      <dgm:spPr/>
    </dgm:pt>
    <dgm:pt modelId="{7A96011C-FD4C-4E48-A721-EBACBA9C917E}" type="pres">
      <dgm:prSet presAssocID="{262BBE38-279B-314A-BA9C-D727BB0FDC9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41F4A20-25D7-6049-B731-2FD60920E3A6}" srcId="{2D7151B0-83C3-794C-A7E2-D21129B208D7}" destId="{E168AA11-920C-F54C-B7DB-C5951AA2D585}" srcOrd="0" destOrd="0" parTransId="{F1036FCF-F430-704B-9E6B-F3162B4934A4}" sibTransId="{F75CB714-0475-A247-A48A-0DB700B76C4A}"/>
    <dgm:cxn modelId="{C9F28926-672C-F64D-B018-B5F0F5D79E34}" srcId="{2D7151B0-83C3-794C-A7E2-D21129B208D7}" destId="{262BBE38-279B-314A-BA9C-D727BB0FDC92}" srcOrd="3" destOrd="0" parTransId="{3B2FF056-FCC8-8D4F-994A-A01D63DA5CD9}" sibTransId="{2F7DE086-CAD4-A24B-AD21-148FD7FF13A3}"/>
    <dgm:cxn modelId="{C9365B28-F5FE-8749-AE4D-B93729A9999C}" type="presOf" srcId="{91271169-0AFC-DE4B-8AC9-A91FEED8AE1F}" destId="{F1A4EEB2-F42C-DC47-9AAD-66A3C8EDB4FF}" srcOrd="1" destOrd="0" presId="urn:microsoft.com/office/officeart/2005/8/layout/list1"/>
    <dgm:cxn modelId="{30322F38-77BC-7941-A149-9689B60C4338}" srcId="{91271169-0AFC-DE4B-8AC9-A91FEED8AE1F}" destId="{E3EB5B32-DAE8-084B-9C55-4E15A60723ED}" srcOrd="0" destOrd="0" parTransId="{7A268D61-5057-B149-BE7B-AA3EE351397C}" sibTransId="{DBA2282E-AB01-9D46-83F3-EF32BDAD296B}"/>
    <dgm:cxn modelId="{57A35C60-BAB0-E942-A55B-33947DF510A3}" type="presOf" srcId="{2D7151B0-83C3-794C-A7E2-D21129B208D7}" destId="{67E7C6A6-13EF-714B-B10A-4FB9F6CDFFE7}" srcOrd="0" destOrd="0" presId="urn:microsoft.com/office/officeart/2005/8/layout/list1"/>
    <dgm:cxn modelId="{49A3FB69-6BDA-234A-A14A-5C302DD3F34D}" type="presOf" srcId="{91271169-0AFC-DE4B-8AC9-A91FEED8AE1F}" destId="{09C3FAAE-8F88-9747-B07C-EC9FCDDEA243}" srcOrd="0" destOrd="0" presId="urn:microsoft.com/office/officeart/2005/8/layout/list1"/>
    <dgm:cxn modelId="{66099A6E-6178-434C-97C6-94D84B4D3C2C}" type="presOf" srcId="{286E021D-AAE7-3045-85D5-5E61BC0DEF81}" destId="{7A96011C-FD4C-4E48-A721-EBACBA9C917E}" srcOrd="0" destOrd="0" presId="urn:microsoft.com/office/officeart/2005/8/layout/list1"/>
    <dgm:cxn modelId="{23025154-3D2C-044F-8963-6EF03F73400E}" type="presOf" srcId="{84FE2259-F5AC-9044-B8EB-8A19BA1733A8}" destId="{E16CAC94-6033-ED45-9937-89B21B10E203}" srcOrd="0" destOrd="0" presId="urn:microsoft.com/office/officeart/2005/8/layout/list1"/>
    <dgm:cxn modelId="{80B60059-425E-9B4B-A1B4-669D145CA82B}" type="presOf" srcId="{3C55AC7B-1880-3346-A9F5-9D14FE371C13}" destId="{111B7E38-12E6-374B-B02A-3E9484792A81}" srcOrd="0" destOrd="0" presId="urn:microsoft.com/office/officeart/2005/8/layout/list1"/>
    <dgm:cxn modelId="{45AD767A-C98F-694C-9ED7-ED7D89F35B1B}" type="presOf" srcId="{262BBE38-279B-314A-BA9C-D727BB0FDC92}" destId="{DCC88935-A0C0-8A43-9BAD-3C89B397511F}" srcOrd="0" destOrd="0" presId="urn:microsoft.com/office/officeart/2005/8/layout/list1"/>
    <dgm:cxn modelId="{8C64537F-DF8A-4A4A-B849-09575FAF6906}" type="presOf" srcId="{38C5B09A-C990-BA43-A557-1F98A71B0347}" destId="{C121F52B-3C08-654C-83AE-2EAF2AB55D38}" srcOrd="0" destOrd="0" presId="urn:microsoft.com/office/officeart/2005/8/layout/list1"/>
    <dgm:cxn modelId="{9926E97F-5B57-8342-A5F8-094907E9E425}" srcId="{262BBE38-279B-314A-BA9C-D727BB0FDC92}" destId="{286E021D-AAE7-3045-85D5-5E61BC0DEF81}" srcOrd="0" destOrd="0" parTransId="{A77A0EA1-2CB3-7D44-86D0-19696DAF5113}" sibTransId="{B67E2129-EF89-8A48-A57C-7C56BA199FF7}"/>
    <dgm:cxn modelId="{8011BC84-6C39-BE43-862D-38BB608E1E94}" type="presOf" srcId="{E168AA11-920C-F54C-B7DB-C5951AA2D585}" destId="{296822B1-67B9-3946-B9B5-9AFC9B76B1DD}" srcOrd="0" destOrd="0" presId="urn:microsoft.com/office/officeart/2005/8/layout/list1"/>
    <dgm:cxn modelId="{09554A93-09B6-D047-861E-3DBC30E408AB}" type="presOf" srcId="{E168AA11-920C-F54C-B7DB-C5951AA2D585}" destId="{149ADC22-A787-BD43-AE53-1E5F9F0EF60D}" srcOrd="1" destOrd="0" presId="urn:microsoft.com/office/officeart/2005/8/layout/list1"/>
    <dgm:cxn modelId="{1B19FFA6-539C-F54F-96EE-69F16551E422}" srcId="{2D7151B0-83C3-794C-A7E2-D21129B208D7}" destId="{3C55AC7B-1880-3346-A9F5-9D14FE371C13}" srcOrd="1" destOrd="0" parTransId="{DA4122A3-D505-944E-B831-76E0E97F5E1A}" sibTransId="{D422DDD9-FDCA-AB4A-8586-DE5C835334E3}"/>
    <dgm:cxn modelId="{868306BA-8CCA-1C43-BD53-8B6AD97319B8}" srcId="{E168AA11-920C-F54C-B7DB-C5951AA2D585}" destId="{84FE2259-F5AC-9044-B8EB-8A19BA1733A8}" srcOrd="0" destOrd="0" parTransId="{0DB568A9-7598-704F-9A1B-A7B019083813}" sibTransId="{2415265B-BCAA-BE49-8909-3AE41F1CEA1E}"/>
    <dgm:cxn modelId="{7E11F4C1-A6D5-E141-BB67-D7A948F3AD34}" type="presOf" srcId="{E3EB5B32-DAE8-084B-9C55-4E15A60723ED}" destId="{5DD7CB04-61EF-8749-9728-DC4AEA3DB611}" srcOrd="0" destOrd="0" presId="urn:microsoft.com/office/officeart/2005/8/layout/list1"/>
    <dgm:cxn modelId="{935578C4-E7A4-0F41-B2CC-8EB9491486F8}" srcId="{3C55AC7B-1880-3346-A9F5-9D14FE371C13}" destId="{38C5B09A-C990-BA43-A557-1F98A71B0347}" srcOrd="0" destOrd="0" parTransId="{C22858B8-555F-9E48-860B-841F1548B9BF}" sibTransId="{7E3BCDBB-0A59-C74E-97DB-63FDAE82954D}"/>
    <dgm:cxn modelId="{4E6D85CE-302E-BA4C-9FCE-B6445D5CF6CA}" type="presOf" srcId="{3C55AC7B-1880-3346-A9F5-9D14FE371C13}" destId="{EFED6759-161A-0247-881A-8697555D7731}" srcOrd="1" destOrd="0" presId="urn:microsoft.com/office/officeart/2005/8/layout/list1"/>
    <dgm:cxn modelId="{DB0CEECF-0037-4C41-BE4C-624B659A1DAF}" srcId="{2D7151B0-83C3-794C-A7E2-D21129B208D7}" destId="{91271169-0AFC-DE4B-8AC9-A91FEED8AE1F}" srcOrd="2" destOrd="0" parTransId="{2B42B865-B071-6A4C-B298-E4885E4E631A}" sibTransId="{E92463EB-0EE3-604C-96B3-B5BFB1BA60FB}"/>
    <dgm:cxn modelId="{ECE497DA-E69B-D34B-AB46-25980F65898D}" type="presOf" srcId="{262BBE38-279B-314A-BA9C-D727BB0FDC92}" destId="{80D85195-02CD-764C-97FD-8C9D668486D7}" srcOrd="1" destOrd="0" presId="urn:microsoft.com/office/officeart/2005/8/layout/list1"/>
    <dgm:cxn modelId="{28D4C49C-F8A3-3446-B26E-F191C47E2DCA}" type="presParOf" srcId="{67E7C6A6-13EF-714B-B10A-4FB9F6CDFFE7}" destId="{A9843400-7960-4E4F-9E66-CEFCFC5239A0}" srcOrd="0" destOrd="0" presId="urn:microsoft.com/office/officeart/2005/8/layout/list1"/>
    <dgm:cxn modelId="{21CA7546-47BE-8E48-A994-436FD9DC063B}" type="presParOf" srcId="{A9843400-7960-4E4F-9E66-CEFCFC5239A0}" destId="{296822B1-67B9-3946-B9B5-9AFC9B76B1DD}" srcOrd="0" destOrd="0" presId="urn:microsoft.com/office/officeart/2005/8/layout/list1"/>
    <dgm:cxn modelId="{2E21B6BD-A3BB-8545-A8F6-5A80753CF35A}" type="presParOf" srcId="{A9843400-7960-4E4F-9E66-CEFCFC5239A0}" destId="{149ADC22-A787-BD43-AE53-1E5F9F0EF60D}" srcOrd="1" destOrd="0" presId="urn:microsoft.com/office/officeart/2005/8/layout/list1"/>
    <dgm:cxn modelId="{E12CB786-CF3F-BD4E-9EFE-345CA9B16B07}" type="presParOf" srcId="{67E7C6A6-13EF-714B-B10A-4FB9F6CDFFE7}" destId="{9390032A-177B-F847-A182-AF71BCAFBE8E}" srcOrd="1" destOrd="0" presId="urn:microsoft.com/office/officeart/2005/8/layout/list1"/>
    <dgm:cxn modelId="{3AD14C62-C079-684B-B0C4-8925AA81CB93}" type="presParOf" srcId="{67E7C6A6-13EF-714B-B10A-4FB9F6CDFFE7}" destId="{E16CAC94-6033-ED45-9937-89B21B10E203}" srcOrd="2" destOrd="0" presId="urn:microsoft.com/office/officeart/2005/8/layout/list1"/>
    <dgm:cxn modelId="{D85FCC9D-39B8-F448-8F2F-B639A543E94B}" type="presParOf" srcId="{67E7C6A6-13EF-714B-B10A-4FB9F6CDFFE7}" destId="{2D930EDF-A178-4B42-B854-012114ED6F5F}" srcOrd="3" destOrd="0" presId="urn:microsoft.com/office/officeart/2005/8/layout/list1"/>
    <dgm:cxn modelId="{99F3F39A-1F21-734E-979C-899DB2364828}" type="presParOf" srcId="{67E7C6A6-13EF-714B-B10A-4FB9F6CDFFE7}" destId="{93E8F457-8658-3E40-B98A-F49742498160}" srcOrd="4" destOrd="0" presId="urn:microsoft.com/office/officeart/2005/8/layout/list1"/>
    <dgm:cxn modelId="{D84B2969-37AE-2F45-B361-FC2E12D98293}" type="presParOf" srcId="{93E8F457-8658-3E40-B98A-F49742498160}" destId="{111B7E38-12E6-374B-B02A-3E9484792A81}" srcOrd="0" destOrd="0" presId="urn:microsoft.com/office/officeart/2005/8/layout/list1"/>
    <dgm:cxn modelId="{1AC5925A-F473-E74B-BE05-B96192025652}" type="presParOf" srcId="{93E8F457-8658-3E40-B98A-F49742498160}" destId="{EFED6759-161A-0247-881A-8697555D7731}" srcOrd="1" destOrd="0" presId="urn:microsoft.com/office/officeart/2005/8/layout/list1"/>
    <dgm:cxn modelId="{E207216B-FBBD-1D43-87AA-6B974C93E2E4}" type="presParOf" srcId="{67E7C6A6-13EF-714B-B10A-4FB9F6CDFFE7}" destId="{FC9C8137-B0AD-D14F-B352-7066C95D9CB5}" srcOrd="5" destOrd="0" presId="urn:microsoft.com/office/officeart/2005/8/layout/list1"/>
    <dgm:cxn modelId="{F7000289-8C24-2A4E-A831-186352DBA273}" type="presParOf" srcId="{67E7C6A6-13EF-714B-B10A-4FB9F6CDFFE7}" destId="{C121F52B-3C08-654C-83AE-2EAF2AB55D38}" srcOrd="6" destOrd="0" presId="urn:microsoft.com/office/officeart/2005/8/layout/list1"/>
    <dgm:cxn modelId="{4EE924BC-AF6A-DE4F-8319-779360B56E9D}" type="presParOf" srcId="{67E7C6A6-13EF-714B-B10A-4FB9F6CDFFE7}" destId="{DCFCEA22-975D-9343-ACAC-4DF0C3753744}" srcOrd="7" destOrd="0" presId="urn:microsoft.com/office/officeart/2005/8/layout/list1"/>
    <dgm:cxn modelId="{86C27372-68EC-B744-A3A2-6A4987C737A0}" type="presParOf" srcId="{67E7C6A6-13EF-714B-B10A-4FB9F6CDFFE7}" destId="{A00CDB56-F37A-DF49-A4D3-E01D3B8D6DCE}" srcOrd="8" destOrd="0" presId="urn:microsoft.com/office/officeart/2005/8/layout/list1"/>
    <dgm:cxn modelId="{BE77A76F-DD20-3D4F-B060-F8F8A50FF92C}" type="presParOf" srcId="{A00CDB56-F37A-DF49-A4D3-E01D3B8D6DCE}" destId="{09C3FAAE-8F88-9747-B07C-EC9FCDDEA243}" srcOrd="0" destOrd="0" presId="urn:microsoft.com/office/officeart/2005/8/layout/list1"/>
    <dgm:cxn modelId="{7ED4B2B8-CAE9-5B43-B1FC-CEDFE0E648AF}" type="presParOf" srcId="{A00CDB56-F37A-DF49-A4D3-E01D3B8D6DCE}" destId="{F1A4EEB2-F42C-DC47-9AAD-66A3C8EDB4FF}" srcOrd="1" destOrd="0" presId="urn:microsoft.com/office/officeart/2005/8/layout/list1"/>
    <dgm:cxn modelId="{69ED556E-EFED-7F4B-AB97-49AB3EB55B1D}" type="presParOf" srcId="{67E7C6A6-13EF-714B-B10A-4FB9F6CDFFE7}" destId="{D84CF245-23B4-8149-82F3-961FAE282666}" srcOrd="9" destOrd="0" presId="urn:microsoft.com/office/officeart/2005/8/layout/list1"/>
    <dgm:cxn modelId="{12509060-B562-EF4D-8A16-2693185B23B6}" type="presParOf" srcId="{67E7C6A6-13EF-714B-B10A-4FB9F6CDFFE7}" destId="{5DD7CB04-61EF-8749-9728-DC4AEA3DB611}" srcOrd="10" destOrd="0" presId="urn:microsoft.com/office/officeart/2005/8/layout/list1"/>
    <dgm:cxn modelId="{377FE1F1-F733-6042-B5E9-861D04E11321}" type="presParOf" srcId="{67E7C6A6-13EF-714B-B10A-4FB9F6CDFFE7}" destId="{D31626AE-EE24-F348-9CB9-6B38BB82C065}" srcOrd="11" destOrd="0" presId="urn:microsoft.com/office/officeart/2005/8/layout/list1"/>
    <dgm:cxn modelId="{D139584F-C0D6-F747-B328-8B430A0B5903}" type="presParOf" srcId="{67E7C6A6-13EF-714B-B10A-4FB9F6CDFFE7}" destId="{CBCC4874-7EAF-4E40-83CC-1D1C21485996}" srcOrd="12" destOrd="0" presId="urn:microsoft.com/office/officeart/2005/8/layout/list1"/>
    <dgm:cxn modelId="{9690C2F9-551C-9546-B4F4-5AB32946B355}" type="presParOf" srcId="{CBCC4874-7EAF-4E40-83CC-1D1C21485996}" destId="{DCC88935-A0C0-8A43-9BAD-3C89B397511F}" srcOrd="0" destOrd="0" presId="urn:microsoft.com/office/officeart/2005/8/layout/list1"/>
    <dgm:cxn modelId="{3B43613C-69AF-3C4D-8D73-9AA5B569D5E7}" type="presParOf" srcId="{CBCC4874-7EAF-4E40-83CC-1D1C21485996}" destId="{80D85195-02CD-764C-97FD-8C9D668486D7}" srcOrd="1" destOrd="0" presId="urn:microsoft.com/office/officeart/2005/8/layout/list1"/>
    <dgm:cxn modelId="{4717AB40-5612-FB47-8B67-9B236A81E985}" type="presParOf" srcId="{67E7C6A6-13EF-714B-B10A-4FB9F6CDFFE7}" destId="{4807788D-684F-934E-99CD-351AF075FD2C}" srcOrd="13" destOrd="0" presId="urn:microsoft.com/office/officeart/2005/8/layout/list1"/>
    <dgm:cxn modelId="{F66F47B9-FC6C-8149-B999-BAE00D5FFC99}" type="presParOf" srcId="{67E7C6A6-13EF-714B-B10A-4FB9F6CDFFE7}" destId="{7A96011C-FD4C-4E48-A721-EBACBA9C917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D33217E-0BA9-1741-9BC9-D46EA55AF191}" type="doc">
      <dgm:prSet loTypeId="urn:microsoft.com/office/officeart/2005/8/layout/hList6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5151A8C-E5F1-E84A-8D59-9577CB8EDE1C}">
      <dgm:prSet/>
      <dgm:spPr/>
      <dgm:t>
        <a:bodyPr/>
        <a:lstStyle/>
        <a:p>
          <a:pPr rtl="0"/>
          <a:r>
            <a:rPr lang="en-US" dirty="0"/>
            <a:t>User Mode</a:t>
          </a:r>
        </a:p>
      </dgm:t>
    </dgm:pt>
    <dgm:pt modelId="{5C70AA69-59F5-A447-B129-D3692DAB33CE}" type="parTrans" cxnId="{B7A1762C-4E00-1348-93C6-AC5611E7371A}">
      <dgm:prSet/>
      <dgm:spPr/>
      <dgm:t>
        <a:bodyPr/>
        <a:lstStyle/>
        <a:p>
          <a:endParaRPr lang="en-US"/>
        </a:p>
      </dgm:t>
    </dgm:pt>
    <dgm:pt modelId="{859E7ADA-F317-EC45-A3AA-9D0E80B4BF8B}" type="sibTrans" cxnId="{B7A1762C-4E00-1348-93C6-AC5611E7371A}">
      <dgm:prSet/>
      <dgm:spPr/>
      <dgm:t>
        <a:bodyPr/>
        <a:lstStyle/>
        <a:p>
          <a:endParaRPr lang="en-US"/>
        </a:p>
      </dgm:t>
    </dgm:pt>
    <dgm:pt modelId="{7DCB2BB2-725D-AB4D-8742-9C675046D766}">
      <dgm:prSet/>
      <dgm:spPr/>
      <dgm:t>
        <a:bodyPr/>
        <a:lstStyle/>
        <a:p>
          <a:pPr rtl="0"/>
          <a:r>
            <a:rPr lang="en-US" dirty="0"/>
            <a:t>user program executes in user mode </a:t>
          </a:r>
        </a:p>
      </dgm:t>
    </dgm:pt>
    <dgm:pt modelId="{056F9CD2-FFE5-7640-A9C8-E5B1CC9BCBB7}" type="parTrans" cxnId="{8CA977E5-2336-0244-B6D7-5FEB6EAF7666}">
      <dgm:prSet/>
      <dgm:spPr/>
      <dgm:t>
        <a:bodyPr/>
        <a:lstStyle/>
        <a:p>
          <a:endParaRPr lang="en-US"/>
        </a:p>
      </dgm:t>
    </dgm:pt>
    <dgm:pt modelId="{D4FF9F22-952A-7946-9831-9D5AF1B599CD}" type="sibTrans" cxnId="{8CA977E5-2336-0244-B6D7-5FEB6EAF7666}">
      <dgm:prSet/>
      <dgm:spPr/>
      <dgm:t>
        <a:bodyPr/>
        <a:lstStyle/>
        <a:p>
          <a:endParaRPr lang="en-US"/>
        </a:p>
      </dgm:t>
    </dgm:pt>
    <dgm:pt modelId="{F34AEFB7-B7EE-0540-AA61-DCE568FF95ED}">
      <dgm:prSet/>
      <dgm:spPr/>
      <dgm:t>
        <a:bodyPr/>
        <a:lstStyle/>
        <a:p>
          <a:pPr rtl="0"/>
          <a:r>
            <a:rPr lang="en-US" dirty="0"/>
            <a:t>certain areas of memory are protected from user access</a:t>
          </a:r>
        </a:p>
      </dgm:t>
    </dgm:pt>
    <dgm:pt modelId="{E57D61B8-B54D-8C43-B41E-3E45B93ACA17}" type="parTrans" cxnId="{1A0049D4-AD30-6F4E-BA8B-45446C5AF2E4}">
      <dgm:prSet/>
      <dgm:spPr/>
      <dgm:t>
        <a:bodyPr/>
        <a:lstStyle/>
        <a:p>
          <a:endParaRPr lang="en-US"/>
        </a:p>
      </dgm:t>
    </dgm:pt>
    <dgm:pt modelId="{3FD3279B-0950-9742-99D3-96EEBBEF92D5}" type="sibTrans" cxnId="{1A0049D4-AD30-6F4E-BA8B-45446C5AF2E4}">
      <dgm:prSet/>
      <dgm:spPr/>
      <dgm:t>
        <a:bodyPr/>
        <a:lstStyle/>
        <a:p>
          <a:endParaRPr lang="en-US"/>
        </a:p>
      </dgm:t>
    </dgm:pt>
    <dgm:pt modelId="{A5DFD8D0-15EC-5345-B0D6-66229A227EC8}">
      <dgm:prSet/>
      <dgm:spPr/>
      <dgm:t>
        <a:bodyPr/>
        <a:lstStyle/>
        <a:p>
          <a:pPr rtl="0"/>
          <a:r>
            <a:rPr lang="en-US" dirty="0"/>
            <a:t>certain instructions may not be executed</a:t>
          </a:r>
        </a:p>
      </dgm:t>
    </dgm:pt>
    <dgm:pt modelId="{49E45765-8C20-0944-87A6-CCAB3F931C15}" type="parTrans" cxnId="{A1905759-3725-7B4C-AB71-0D8959DBE3AA}">
      <dgm:prSet/>
      <dgm:spPr/>
      <dgm:t>
        <a:bodyPr/>
        <a:lstStyle/>
        <a:p>
          <a:endParaRPr lang="en-US"/>
        </a:p>
      </dgm:t>
    </dgm:pt>
    <dgm:pt modelId="{96BB15FE-09DC-F241-A9EF-BF18CB9B5B4C}" type="sibTrans" cxnId="{A1905759-3725-7B4C-AB71-0D8959DBE3AA}">
      <dgm:prSet/>
      <dgm:spPr/>
      <dgm:t>
        <a:bodyPr/>
        <a:lstStyle/>
        <a:p>
          <a:endParaRPr lang="en-US"/>
        </a:p>
      </dgm:t>
    </dgm:pt>
    <dgm:pt modelId="{A8DD81A0-FE94-7142-8520-E6D5E4A4E957}">
      <dgm:prSet/>
      <dgm:spPr/>
      <dgm:t>
        <a:bodyPr/>
        <a:lstStyle/>
        <a:p>
          <a:pPr rtl="0"/>
          <a:r>
            <a:rPr lang="en-US" dirty="0"/>
            <a:t>Kernel Mode</a:t>
          </a:r>
        </a:p>
      </dgm:t>
    </dgm:pt>
    <dgm:pt modelId="{8413BC65-3A20-F749-B0AF-DCB34BC1E73E}" type="parTrans" cxnId="{F4BDCF99-792A-6A4D-9EAD-12F48A6A2CF6}">
      <dgm:prSet/>
      <dgm:spPr/>
      <dgm:t>
        <a:bodyPr/>
        <a:lstStyle/>
        <a:p>
          <a:endParaRPr lang="en-US"/>
        </a:p>
      </dgm:t>
    </dgm:pt>
    <dgm:pt modelId="{6F2F872C-EB3F-7346-989E-8B22174FFB8C}" type="sibTrans" cxnId="{F4BDCF99-792A-6A4D-9EAD-12F48A6A2CF6}">
      <dgm:prSet/>
      <dgm:spPr/>
      <dgm:t>
        <a:bodyPr/>
        <a:lstStyle/>
        <a:p>
          <a:endParaRPr lang="en-US"/>
        </a:p>
      </dgm:t>
    </dgm:pt>
    <dgm:pt modelId="{70D89978-F865-334F-A941-4AF766991439}">
      <dgm:prSet/>
      <dgm:spPr/>
      <dgm:t>
        <a:bodyPr/>
        <a:lstStyle/>
        <a:p>
          <a:pPr rtl="0"/>
          <a:r>
            <a:rPr lang="en-US" dirty="0"/>
            <a:t>monitor executes in kernel mode</a:t>
          </a:r>
        </a:p>
      </dgm:t>
    </dgm:pt>
    <dgm:pt modelId="{0D8A6E0B-2805-7F44-B8A9-E56E808FA4B2}" type="parTrans" cxnId="{21A20B55-DE25-E74B-BC11-03F38F4E142E}">
      <dgm:prSet/>
      <dgm:spPr/>
      <dgm:t>
        <a:bodyPr/>
        <a:lstStyle/>
        <a:p>
          <a:endParaRPr lang="en-US"/>
        </a:p>
      </dgm:t>
    </dgm:pt>
    <dgm:pt modelId="{85B34EE6-D50C-C54F-B4EB-629B50465A18}" type="sibTrans" cxnId="{21A20B55-DE25-E74B-BC11-03F38F4E142E}">
      <dgm:prSet/>
      <dgm:spPr/>
      <dgm:t>
        <a:bodyPr/>
        <a:lstStyle/>
        <a:p>
          <a:endParaRPr lang="en-US"/>
        </a:p>
      </dgm:t>
    </dgm:pt>
    <dgm:pt modelId="{23C2248C-310F-9045-A1DE-EB1A0A998144}">
      <dgm:prSet/>
      <dgm:spPr/>
      <dgm:t>
        <a:bodyPr/>
        <a:lstStyle/>
        <a:p>
          <a:pPr rtl="0"/>
          <a:r>
            <a:rPr lang="en-US" dirty="0"/>
            <a:t>privileged instructions may be executed</a:t>
          </a:r>
        </a:p>
      </dgm:t>
    </dgm:pt>
    <dgm:pt modelId="{C11CCC40-78D6-C64E-B5C1-63B25BB0FA07}" type="parTrans" cxnId="{9BF5E802-0139-0E44-88B0-B6BF0C7DA309}">
      <dgm:prSet/>
      <dgm:spPr/>
      <dgm:t>
        <a:bodyPr/>
        <a:lstStyle/>
        <a:p>
          <a:endParaRPr lang="en-US"/>
        </a:p>
      </dgm:t>
    </dgm:pt>
    <dgm:pt modelId="{81BF2CBE-26D2-0C43-B2ED-0DC9A9AAB891}" type="sibTrans" cxnId="{9BF5E802-0139-0E44-88B0-B6BF0C7DA309}">
      <dgm:prSet/>
      <dgm:spPr/>
      <dgm:t>
        <a:bodyPr/>
        <a:lstStyle/>
        <a:p>
          <a:endParaRPr lang="en-US"/>
        </a:p>
      </dgm:t>
    </dgm:pt>
    <dgm:pt modelId="{7E6F021F-0CB0-124B-A677-644B0E074CAA}">
      <dgm:prSet/>
      <dgm:spPr/>
      <dgm:t>
        <a:bodyPr/>
        <a:lstStyle/>
        <a:p>
          <a:pPr rtl="0"/>
          <a:r>
            <a:rPr lang="en-US" dirty="0"/>
            <a:t>protected areas of memory may be accessed</a:t>
          </a:r>
        </a:p>
      </dgm:t>
    </dgm:pt>
    <dgm:pt modelId="{714DAF6C-70BD-A742-867A-169968D2E7E5}" type="parTrans" cxnId="{C82D3699-53F9-2E4F-8543-552FE5594A84}">
      <dgm:prSet/>
      <dgm:spPr/>
      <dgm:t>
        <a:bodyPr/>
        <a:lstStyle/>
        <a:p>
          <a:endParaRPr lang="en-US"/>
        </a:p>
      </dgm:t>
    </dgm:pt>
    <dgm:pt modelId="{76738D4F-9AE5-5D42-80D1-2A9725D5F6E7}" type="sibTrans" cxnId="{C82D3699-53F9-2E4F-8543-552FE5594A84}">
      <dgm:prSet/>
      <dgm:spPr/>
      <dgm:t>
        <a:bodyPr/>
        <a:lstStyle/>
        <a:p>
          <a:endParaRPr lang="en-US"/>
        </a:p>
      </dgm:t>
    </dgm:pt>
    <dgm:pt modelId="{BCDE8873-8877-4847-9033-32C067255720}" type="pres">
      <dgm:prSet presAssocID="{2D33217E-0BA9-1741-9BC9-D46EA55AF191}" presName="Name0" presStyleCnt="0">
        <dgm:presLayoutVars>
          <dgm:dir/>
          <dgm:resizeHandles val="exact"/>
        </dgm:presLayoutVars>
      </dgm:prSet>
      <dgm:spPr/>
    </dgm:pt>
    <dgm:pt modelId="{92A33E13-DCDF-E341-9AC4-85F30FCF821E}" type="pres">
      <dgm:prSet presAssocID="{65151A8C-E5F1-E84A-8D59-9577CB8EDE1C}" presName="node" presStyleLbl="node1" presStyleIdx="0" presStyleCnt="2">
        <dgm:presLayoutVars>
          <dgm:bulletEnabled val="1"/>
        </dgm:presLayoutVars>
      </dgm:prSet>
      <dgm:spPr/>
    </dgm:pt>
    <dgm:pt modelId="{95A7415E-FDDB-BF42-95CF-3D91DCBD136B}" type="pres">
      <dgm:prSet presAssocID="{859E7ADA-F317-EC45-A3AA-9D0E80B4BF8B}" presName="sibTrans" presStyleCnt="0"/>
      <dgm:spPr/>
    </dgm:pt>
    <dgm:pt modelId="{B00B1CAD-B259-2E45-8456-48DD193C9431}" type="pres">
      <dgm:prSet presAssocID="{A8DD81A0-FE94-7142-8520-E6D5E4A4E957}" presName="node" presStyleLbl="node1" presStyleIdx="1" presStyleCnt="2">
        <dgm:presLayoutVars>
          <dgm:bulletEnabled val="1"/>
        </dgm:presLayoutVars>
      </dgm:prSet>
      <dgm:spPr/>
    </dgm:pt>
  </dgm:ptLst>
  <dgm:cxnLst>
    <dgm:cxn modelId="{9BF5E802-0139-0E44-88B0-B6BF0C7DA309}" srcId="{A8DD81A0-FE94-7142-8520-E6D5E4A4E957}" destId="{23C2248C-310F-9045-A1DE-EB1A0A998144}" srcOrd="1" destOrd="0" parTransId="{C11CCC40-78D6-C64E-B5C1-63B25BB0FA07}" sibTransId="{81BF2CBE-26D2-0C43-B2ED-0DC9A9AAB891}"/>
    <dgm:cxn modelId="{E999431D-555E-5245-BFE4-8A63F70AD90B}" type="presOf" srcId="{7E6F021F-0CB0-124B-A677-644B0E074CAA}" destId="{B00B1CAD-B259-2E45-8456-48DD193C9431}" srcOrd="0" destOrd="3" presId="urn:microsoft.com/office/officeart/2005/8/layout/hList6"/>
    <dgm:cxn modelId="{B7A1762C-4E00-1348-93C6-AC5611E7371A}" srcId="{2D33217E-0BA9-1741-9BC9-D46EA55AF191}" destId="{65151A8C-E5F1-E84A-8D59-9577CB8EDE1C}" srcOrd="0" destOrd="0" parTransId="{5C70AA69-59F5-A447-B129-D3692DAB33CE}" sibTransId="{859E7ADA-F317-EC45-A3AA-9D0E80B4BF8B}"/>
    <dgm:cxn modelId="{7E5F4739-C0B5-7347-95F3-1F0DFC293E7A}" type="presOf" srcId="{A8DD81A0-FE94-7142-8520-E6D5E4A4E957}" destId="{B00B1CAD-B259-2E45-8456-48DD193C9431}" srcOrd="0" destOrd="0" presId="urn:microsoft.com/office/officeart/2005/8/layout/hList6"/>
    <dgm:cxn modelId="{16D5224A-9ED7-664E-A9B0-FB7731089F3F}" type="presOf" srcId="{23C2248C-310F-9045-A1DE-EB1A0A998144}" destId="{B00B1CAD-B259-2E45-8456-48DD193C9431}" srcOrd="0" destOrd="2" presId="urn:microsoft.com/office/officeart/2005/8/layout/hList6"/>
    <dgm:cxn modelId="{F22CE56C-F876-4A4B-8B67-7EDEA20314E7}" type="presOf" srcId="{A5DFD8D0-15EC-5345-B0D6-66229A227EC8}" destId="{92A33E13-DCDF-E341-9AC4-85F30FCF821E}" srcOrd="0" destOrd="3" presId="urn:microsoft.com/office/officeart/2005/8/layout/hList6"/>
    <dgm:cxn modelId="{9A381D51-8EFB-6641-A8CF-EF11DAD4EA76}" type="presOf" srcId="{7DCB2BB2-725D-AB4D-8742-9C675046D766}" destId="{92A33E13-DCDF-E341-9AC4-85F30FCF821E}" srcOrd="0" destOrd="1" presId="urn:microsoft.com/office/officeart/2005/8/layout/hList6"/>
    <dgm:cxn modelId="{21A20B55-DE25-E74B-BC11-03F38F4E142E}" srcId="{A8DD81A0-FE94-7142-8520-E6D5E4A4E957}" destId="{70D89978-F865-334F-A941-4AF766991439}" srcOrd="0" destOrd="0" parTransId="{0D8A6E0B-2805-7F44-B8A9-E56E808FA4B2}" sibTransId="{85B34EE6-D50C-C54F-B4EB-629B50465A18}"/>
    <dgm:cxn modelId="{A1905759-3725-7B4C-AB71-0D8959DBE3AA}" srcId="{65151A8C-E5F1-E84A-8D59-9577CB8EDE1C}" destId="{A5DFD8D0-15EC-5345-B0D6-66229A227EC8}" srcOrd="2" destOrd="0" parTransId="{49E45765-8C20-0944-87A6-CCAB3F931C15}" sibTransId="{96BB15FE-09DC-F241-A9EF-BF18CB9B5B4C}"/>
    <dgm:cxn modelId="{0CCF4282-5470-2844-9339-7280897DF6F9}" type="presOf" srcId="{2D33217E-0BA9-1741-9BC9-D46EA55AF191}" destId="{BCDE8873-8877-4847-9033-32C067255720}" srcOrd="0" destOrd="0" presId="urn:microsoft.com/office/officeart/2005/8/layout/hList6"/>
    <dgm:cxn modelId="{C82D3699-53F9-2E4F-8543-552FE5594A84}" srcId="{A8DD81A0-FE94-7142-8520-E6D5E4A4E957}" destId="{7E6F021F-0CB0-124B-A677-644B0E074CAA}" srcOrd="2" destOrd="0" parTransId="{714DAF6C-70BD-A742-867A-169968D2E7E5}" sibTransId="{76738D4F-9AE5-5D42-80D1-2A9725D5F6E7}"/>
    <dgm:cxn modelId="{F4BDCF99-792A-6A4D-9EAD-12F48A6A2CF6}" srcId="{2D33217E-0BA9-1741-9BC9-D46EA55AF191}" destId="{A8DD81A0-FE94-7142-8520-E6D5E4A4E957}" srcOrd="1" destOrd="0" parTransId="{8413BC65-3A20-F749-B0AF-DCB34BC1E73E}" sibTransId="{6F2F872C-EB3F-7346-989E-8B22174FFB8C}"/>
    <dgm:cxn modelId="{1A0049D4-AD30-6F4E-BA8B-45446C5AF2E4}" srcId="{65151A8C-E5F1-E84A-8D59-9577CB8EDE1C}" destId="{F34AEFB7-B7EE-0540-AA61-DCE568FF95ED}" srcOrd="1" destOrd="0" parTransId="{E57D61B8-B54D-8C43-B41E-3E45B93ACA17}" sibTransId="{3FD3279B-0950-9742-99D3-96EEBBEF92D5}"/>
    <dgm:cxn modelId="{5D4309DF-B615-A74A-9835-2D82D7DB808E}" type="presOf" srcId="{70D89978-F865-334F-A941-4AF766991439}" destId="{B00B1CAD-B259-2E45-8456-48DD193C9431}" srcOrd="0" destOrd="1" presId="urn:microsoft.com/office/officeart/2005/8/layout/hList6"/>
    <dgm:cxn modelId="{FBA987E3-6481-0E47-B854-AEC20EB8E5B0}" type="presOf" srcId="{65151A8C-E5F1-E84A-8D59-9577CB8EDE1C}" destId="{92A33E13-DCDF-E341-9AC4-85F30FCF821E}" srcOrd="0" destOrd="0" presId="urn:microsoft.com/office/officeart/2005/8/layout/hList6"/>
    <dgm:cxn modelId="{8CA977E5-2336-0244-B6D7-5FEB6EAF7666}" srcId="{65151A8C-E5F1-E84A-8D59-9577CB8EDE1C}" destId="{7DCB2BB2-725D-AB4D-8742-9C675046D766}" srcOrd="0" destOrd="0" parTransId="{056F9CD2-FFE5-7640-A9C8-E5B1CC9BCBB7}" sibTransId="{D4FF9F22-952A-7946-9831-9D5AF1B599CD}"/>
    <dgm:cxn modelId="{D5A5C5E9-BC98-9C41-9A84-D102D7C0415C}" type="presOf" srcId="{F34AEFB7-B7EE-0540-AA61-DCE568FF95ED}" destId="{92A33E13-DCDF-E341-9AC4-85F30FCF821E}" srcOrd="0" destOrd="2" presId="urn:microsoft.com/office/officeart/2005/8/layout/hList6"/>
    <dgm:cxn modelId="{38691C63-E03C-7C4E-BB4E-37CA3D0B5494}" type="presParOf" srcId="{BCDE8873-8877-4847-9033-32C067255720}" destId="{92A33E13-DCDF-E341-9AC4-85F30FCF821E}" srcOrd="0" destOrd="0" presId="urn:microsoft.com/office/officeart/2005/8/layout/hList6"/>
    <dgm:cxn modelId="{B41E27CA-9E9C-6149-8AAA-6D7A77D4CD9C}" type="presParOf" srcId="{BCDE8873-8877-4847-9033-32C067255720}" destId="{95A7415E-FDDB-BF42-95CF-3D91DCBD136B}" srcOrd="1" destOrd="0" presId="urn:microsoft.com/office/officeart/2005/8/layout/hList6"/>
    <dgm:cxn modelId="{F4B6BC09-516B-D14F-A728-AF5398C45ADB}" type="presParOf" srcId="{BCDE8873-8877-4847-9033-32C067255720}" destId="{B00B1CAD-B259-2E45-8456-48DD193C9431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855130A-29F0-F642-9E61-612068599FA0}" type="doc">
      <dgm:prSet loTypeId="urn:microsoft.com/office/officeart/2005/8/layout/arrow4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4F98F6-36FD-D04C-8704-4CEB5FEA9904}">
      <dgm:prSet phldrT="[Text]"/>
      <dgm:spPr/>
      <dgm:t>
        <a:bodyPr/>
        <a:lstStyle/>
        <a:p>
          <a:r>
            <a:rPr lang="en-NZ" dirty="0"/>
            <a:t>Major advances in development include:</a:t>
          </a:r>
          <a:endParaRPr lang="en-US" dirty="0"/>
        </a:p>
      </dgm:t>
    </dgm:pt>
    <dgm:pt modelId="{D616917C-FDE8-564E-96B2-34255CC5FE55}" type="parTrans" cxnId="{CC7462AA-0345-3441-85A6-77FAE5A6E1E9}">
      <dgm:prSet/>
      <dgm:spPr/>
      <dgm:t>
        <a:bodyPr/>
        <a:lstStyle/>
        <a:p>
          <a:endParaRPr lang="en-US"/>
        </a:p>
      </dgm:t>
    </dgm:pt>
    <dgm:pt modelId="{7BC2E810-41DE-0B4C-BE4B-9870E5701CA1}" type="sibTrans" cxnId="{CC7462AA-0345-3441-85A6-77FAE5A6E1E9}">
      <dgm:prSet/>
      <dgm:spPr/>
      <dgm:t>
        <a:bodyPr/>
        <a:lstStyle/>
        <a:p>
          <a:endParaRPr lang="en-US"/>
        </a:p>
      </dgm:t>
    </dgm:pt>
    <dgm:pt modelId="{523756CB-372E-4D49-B7DF-B245FB249AD9}">
      <dgm:prSet/>
      <dgm:spPr/>
      <dgm:t>
        <a:bodyPr/>
        <a:lstStyle/>
        <a:p>
          <a:r>
            <a:rPr lang="en-NZ" dirty="0"/>
            <a:t>Memory management</a:t>
          </a:r>
        </a:p>
      </dgm:t>
    </dgm:pt>
    <dgm:pt modelId="{B358F5FF-44D2-5D4D-8049-20CA308DC74E}" type="parTrans" cxnId="{7B6518F6-FB94-164F-9AC2-F91FDA0105D3}">
      <dgm:prSet/>
      <dgm:spPr/>
      <dgm:t>
        <a:bodyPr/>
        <a:lstStyle/>
        <a:p>
          <a:endParaRPr lang="en-US"/>
        </a:p>
      </dgm:t>
    </dgm:pt>
    <dgm:pt modelId="{603F579B-206C-BF44-9242-058274272965}" type="sibTrans" cxnId="{7B6518F6-FB94-164F-9AC2-F91FDA0105D3}">
      <dgm:prSet/>
      <dgm:spPr/>
      <dgm:t>
        <a:bodyPr/>
        <a:lstStyle/>
        <a:p>
          <a:endParaRPr lang="en-US"/>
        </a:p>
      </dgm:t>
    </dgm:pt>
    <dgm:pt modelId="{FF245EE7-C83E-5B47-8A3E-136648D8D292}">
      <dgm:prSet/>
      <dgm:spPr/>
      <dgm:t>
        <a:bodyPr/>
        <a:lstStyle/>
        <a:p>
          <a:r>
            <a:rPr lang="en-NZ" dirty="0"/>
            <a:t>Information protection and security</a:t>
          </a:r>
        </a:p>
      </dgm:t>
    </dgm:pt>
    <dgm:pt modelId="{3564378D-3B82-AC4D-A525-481C451026E1}" type="parTrans" cxnId="{30FDEFA1-D49A-9A4A-88EE-B0FD05429983}">
      <dgm:prSet/>
      <dgm:spPr/>
      <dgm:t>
        <a:bodyPr/>
        <a:lstStyle/>
        <a:p>
          <a:endParaRPr lang="en-US"/>
        </a:p>
      </dgm:t>
    </dgm:pt>
    <dgm:pt modelId="{BBE9E839-7438-944F-96C9-347593A304BC}" type="sibTrans" cxnId="{30FDEFA1-D49A-9A4A-88EE-B0FD05429983}">
      <dgm:prSet/>
      <dgm:spPr/>
      <dgm:t>
        <a:bodyPr/>
        <a:lstStyle/>
        <a:p>
          <a:endParaRPr lang="en-US"/>
        </a:p>
      </dgm:t>
    </dgm:pt>
    <dgm:pt modelId="{95CDE5FE-57B7-064B-A8F4-8EFABE9E6465}">
      <dgm:prSet/>
      <dgm:spPr/>
      <dgm:t>
        <a:bodyPr/>
        <a:lstStyle/>
        <a:p>
          <a:r>
            <a:rPr lang="en-NZ" dirty="0"/>
            <a:t>Scheduling and resource management</a:t>
          </a:r>
        </a:p>
      </dgm:t>
    </dgm:pt>
    <dgm:pt modelId="{09BDD069-77EA-BF4E-A941-32A0DF3B9362}" type="parTrans" cxnId="{019A10A6-3034-D440-968F-98DC29A00C9C}">
      <dgm:prSet/>
      <dgm:spPr/>
      <dgm:t>
        <a:bodyPr/>
        <a:lstStyle/>
        <a:p>
          <a:endParaRPr lang="en-US"/>
        </a:p>
      </dgm:t>
    </dgm:pt>
    <dgm:pt modelId="{E82831B4-AD52-364B-AAF4-E5688CC0740A}" type="sibTrans" cxnId="{019A10A6-3034-D440-968F-98DC29A00C9C}">
      <dgm:prSet/>
      <dgm:spPr/>
      <dgm:t>
        <a:bodyPr/>
        <a:lstStyle/>
        <a:p>
          <a:endParaRPr lang="en-US"/>
        </a:p>
      </dgm:t>
    </dgm:pt>
    <dgm:pt modelId="{810A9439-9D32-3742-9DF9-6B4C78C1C6DB}">
      <dgm:prSet/>
      <dgm:spPr/>
      <dgm:t>
        <a:bodyPr/>
        <a:lstStyle/>
        <a:p>
          <a:r>
            <a:rPr lang="en-NZ" dirty="0"/>
            <a:t>System structure</a:t>
          </a:r>
        </a:p>
      </dgm:t>
    </dgm:pt>
    <dgm:pt modelId="{E2F78BBC-8614-AA46-AA47-2AB8BCF94951}" type="parTrans" cxnId="{71F1B338-B596-7A41-8224-444281A60327}">
      <dgm:prSet/>
      <dgm:spPr/>
      <dgm:t>
        <a:bodyPr/>
        <a:lstStyle/>
        <a:p>
          <a:endParaRPr lang="en-US"/>
        </a:p>
      </dgm:t>
    </dgm:pt>
    <dgm:pt modelId="{35259D12-D1BB-ED44-ACA2-3B2FF09E9FA9}" type="sibTrans" cxnId="{71F1B338-B596-7A41-8224-444281A60327}">
      <dgm:prSet/>
      <dgm:spPr/>
      <dgm:t>
        <a:bodyPr/>
        <a:lstStyle/>
        <a:p>
          <a:endParaRPr lang="en-US"/>
        </a:p>
      </dgm:t>
    </dgm:pt>
    <dgm:pt modelId="{809B340C-6BC8-AD4E-AC8A-CED78DE84919}">
      <dgm:prSet phldrT="[Text]"/>
      <dgm:spPr/>
      <dgm:t>
        <a:bodyPr/>
        <a:lstStyle/>
        <a:p>
          <a:r>
            <a:rPr lang="en-NZ"/>
            <a:t>Processes</a:t>
          </a:r>
          <a:endParaRPr lang="en-US" dirty="0"/>
        </a:p>
      </dgm:t>
    </dgm:pt>
    <dgm:pt modelId="{4450FEEC-FD5F-E94B-8FA2-1FCED69CE33E}" type="parTrans" cxnId="{DCC3A39C-D581-7E40-8642-BD0764128616}">
      <dgm:prSet/>
      <dgm:spPr/>
      <dgm:t>
        <a:bodyPr/>
        <a:lstStyle/>
        <a:p>
          <a:endParaRPr lang="en-US"/>
        </a:p>
      </dgm:t>
    </dgm:pt>
    <dgm:pt modelId="{544654C9-7587-B94C-B2C9-3094E981ABBD}" type="sibTrans" cxnId="{DCC3A39C-D581-7E40-8642-BD0764128616}">
      <dgm:prSet/>
      <dgm:spPr/>
      <dgm:t>
        <a:bodyPr/>
        <a:lstStyle/>
        <a:p>
          <a:endParaRPr lang="en-US"/>
        </a:p>
      </dgm:t>
    </dgm:pt>
    <dgm:pt modelId="{70258A1D-64C8-F147-BFF2-67185B356AEB}" type="pres">
      <dgm:prSet presAssocID="{2855130A-29F0-F642-9E61-612068599FA0}" presName="compositeShape" presStyleCnt="0">
        <dgm:presLayoutVars>
          <dgm:chMax val="2"/>
          <dgm:dir/>
          <dgm:resizeHandles val="exact"/>
        </dgm:presLayoutVars>
      </dgm:prSet>
      <dgm:spPr/>
    </dgm:pt>
    <dgm:pt modelId="{23F7FC10-09A1-3847-BFBC-2B58715396DE}" type="pres">
      <dgm:prSet presAssocID="{A24F98F6-36FD-D04C-8704-4CEB5FEA9904}" presName="upArrow" presStyleLbl="node1" presStyleIdx="0" presStyleCnt="1"/>
      <dgm:spPr>
        <a:solidFill>
          <a:schemeClr val="accent6"/>
        </a:solidFill>
      </dgm:spPr>
    </dgm:pt>
    <dgm:pt modelId="{034B72AF-7DDE-9145-BEBA-D89E86DFBE7E}" type="pres">
      <dgm:prSet presAssocID="{A24F98F6-36FD-D04C-8704-4CEB5FEA9904}" presName="upArrowText" presStyleLbl="revTx" presStyleIdx="0" presStyleCnt="1">
        <dgm:presLayoutVars>
          <dgm:chMax val="0"/>
          <dgm:bulletEnabled val="1"/>
        </dgm:presLayoutVars>
      </dgm:prSet>
      <dgm:spPr/>
    </dgm:pt>
  </dgm:ptLst>
  <dgm:cxnLst>
    <dgm:cxn modelId="{64B24E0B-0D10-8246-9ABF-4D42F5141945}" type="presOf" srcId="{809B340C-6BC8-AD4E-AC8A-CED78DE84919}" destId="{034B72AF-7DDE-9145-BEBA-D89E86DFBE7E}" srcOrd="0" destOrd="1" presId="urn:microsoft.com/office/officeart/2005/8/layout/arrow4"/>
    <dgm:cxn modelId="{423C3E25-28EE-7E43-B1D3-54BFE8AE4E16}" type="presOf" srcId="{A24F98F6-36FD-D04C-8704-4CEB5FEA9904}" destId="{034B72AF-7DDE-9145-BEBA-D89E86DFBE7E}" srcOrd="0" destOrd="0" presId="urn:microsoft.com/office/officeart/2005/8/layout/arrow4"/>
    <dgm:cxn modelId="{71F1B338-B596-7A41-8224-444281A60327}" srcId="{A24F98F6-36FD-D04C-8704-4CEB5FEA9904}" destId="{810A9439-9D32-3742-9DF9-6B4C78C1C6DB}" srcOrd="4" destOrd="0" parTransId="{E2F78BBC-8614-AA46-AA47-2AB8BCF94951}" sibTransId="{35259D12-D1BB-ED44-ACA2-3B2FF09E9FA9}"/>
    <dgm:cxn modelId="{8601854C-1B4D-7548-BC58-9C7DD7C30FC8}" type="presOf" srcId="{523756CB-372E-4D49-B7DF-B245FB249AD9}" destId="{034B72AF-7DDE-9145-BEBA-D89E86DFBE7E}" srcOrd="0" destOrd="2" presId="urn:microsoft.com/office/officeart/2005/8/layout/arrow4"/>
    <dgm:cxn modelId="{64011F79-9887-0643-9946-75167D4DF640}" type="presOf" srcId="{810A9439-9D32-3742-9DF9-6B4C78C1C6DB}" destId="{034B72AF-7DDE-9145-BEBA-D89E86DFBE7E}" srcOrd="0" destOrd="5" presId="urn:microsoft.com/office/officeart/2005/8/layout/arrow4"/>
    <dgm:cxn modelId="{926AB292-EAA2-5948-9377-25F2BED18CEB}" type="presOf" srcId="{FF245EE7-C83E-5B47-8A3E-136648D8D292}" destId="{034B72AF-7DDE-9145-BEBA-D89E86DFBE7E}" srcOrd="0" destOrd="3" presId="urn:microsoft.com/office/officeart/2005/8/layout/arrow4"/>
    <dgm:cxn modelId="{DCC3A39C-D581-7E40-8642-BD0764128616}" srcId="{A24F98F6-36FD-D04C-8704-4CEB5FEA9904}" destId="{809B340C-6BC8-AD4E-AC8A-CED78DE84919}" srcOrd="0" destOrd="0" parTransId="{4450FEEC-FD5F-E94B-8FA2-1FCED69CE33E}" sibTransId="{544654C9-7587-B94C-B2C9-3094E981ABBD}"/>
    <dgm:cxn modelId="{30FDEFA1-D49A-9A4A-88EE-B0FD05429983}" srcId="{A24F98F6-36FD-D04C-8704-4CEB5FEA9904}" destId="{FF245EE7-C83E-5B47-8A3E-136648D8D292}" srcOrd="2" destOrd="0" parTransId="{3564378D-3B82-AC4D-A525-481C451026E1}" sibTransId="{BBE9E839-7438-944F-96C9-347593A304BC}"/>
    <dgm:cxn modelId="{019A10A6-3034-D440-968F-98DC29A00C9C}" srcId="{A24F98F6-36FD-D04C-8704-4CEB5FEA9904}" destId="{95CDE5FE-57B7-064B-A8F4-8EFABE9E6465}" srcOrd="3" destOrd="0" parTransId="{09BDD069-77EA-BF4E-A941-32A0DF3B9362}" sibTransId="{E82831B4-AD52-364B-AAF4-E5688CC0740A}"/>
    <dgm:cxn modelId="{C820F7A8-7E2E-4D40-8C99-0F61D8F69FE0}" type="presOf" srcId="{95CDE5FE-57B7-064B-A8F4-8EFABE9E6465}" destId="{034B72AF-7DDE-9145-BEBA-D89E86DFBE7E}" srcOrd="0" destOrd="4" presId="urn:microsoft.com/office/officeart/2005/8/layout/arrow4"/>
    <dgm:cxn modelId="{CC7462AA-0345-3441-85A6-77FAE5A6E1E9}" srcId="{2855130A-29F0-F642-9E61-612068599FA0}" destId="{A24F98F6-36FD-D04C-8704-4CEB5FEA9904}" srcOrd="0" destOrd="0" parTransId="{D616917C-FDE8-564E-96B2-34255CC5FE55}" sibTransId="{7BC2E810-41DE-0B4C-BE4B-9870E5701CA1}"/>
    <dgm:cxn modelId="{181165EC-03D2-D049-8812-9D584D343C21}" type="presOf" srcId="{2855130A-29F0-F642-9E61-612068599FA0}" destId="{70258A1D-64C8-F147-BFF2-67185B356AEB}" srcOrd="0" destOrd="0" presId="urn:microsoft.com/office/officeart/2005/8/layout/arrow4"/>
    <dgm:cxn modelId="{7B6518F6-FB94-164F-9AC2-F91FDA0105D3}" srcId="{A24F98F6-36FD-D04C-8704-4CEB5FEA9904}" destId="{523756CB-372E-4D49-B7DF-B245FB249AD9}" srcOrd="1" destOrd="0" parTransId="{B358F5FF-44D2-5D4D-8049-20CA308DC74E}" sibTransId="{603F579B-206C-BF44-9242-058274272965}"/>
    <dgm:cxn modelId="{656B6D29-E03E-074B-93D9-64B6CC15B355}" type="presParOf" srcId="{70258A1D-64C8-F147-BFF2-67185B356AEB}" destId="{23F7FC10-09A1-3847-BFBC-2B58715396DE}" srcOrd="0" destOrd="0" presId="urn:microsoft.com/office/officeart/2005/8/layout/arrow4"/>
    <dgm:cxn modelId="{093B0B57-4D9E-8241-8BAE-9D8591359DC4}" type="presParOf" srcId="{70258A1D-64C8-F147-BFF2-67185B356AEB}" destId="{034B72AF-7DDE-9145-BEBA-D89E86DFBE7E}" srcOrd="1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0CD640B-1ED1-E545-8C95-FC3B3A514613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62BB11-5FF5-7445-973A-9CD6D2EC382F}">
      <dgm:prSet phldrT="[Text]" custT="1"/>
      <dgm:spPr/>
      <dgm:t>
        <a:bodyPr/>
        <a:lstStyle/>
        <a:p>
          <a:r>
            <a:rPr lang="en-US" sz="2600" dirty="0"/>
            <a:t>A </a:t>
          </a:r>
          <a:r>
            <a:rPr lang="en-US" sz="2600" i="1" dirty="0">
              <a:solidFill>
                <a:schemeClr val="accent1"/>
              </a:solidFill>
            </a:rPr>
            <a:t>process</a:t>
          </a:r>
          <a:r>
            <a:rPr lang="en-US" sz="2600" i="1" dirty="0"/>
            <a:t> </a:t>
          </a:r>
          <a:r>
            <a:rPr lang="en-US" sz="2600" dirty="0"/>
            <a:t>can be defined as:</a:t>
          </a:r>
        </a:p>
      </dgm:t>
    </dgm:pt>
    <dgm:pt modelId="{56F10605-F79F-3041-939F-8CE6A5D80164}" type="parTrans" cxnId="{D466C52E-900F-EA41-BFDD-0839C8F58BC7}">
      <dgm:prSet/>
      <dgm:spPr/>
      <dgm:t>
        <a:bodyPr/>
        <a:lstStyle/>
        <a:p>
          <a:endParaRPr lang="en-US"/>
        </a:p>
      </dgm:t>
    </dgm:pt>
    <dgm:pt modelId="{FAB5343E-48E2-874A-BC00-971D7E2412A5}" type="sibTrans" cxnId="{D466C52E-900F-EA41-BFDD-0839C8F58BC7}">
      <dgm:prSet/>
      <dgm:spPr/>
      <dgm:t>
        <a:bodyPr/>
        <a:lstStyle/>
        <a:p>
          <a:endParaRPr lang="en-US"/>
        </a:p>
      </dgm:t>
    </dgm:pt>
    <dgm:pt modelId="{95CBCD0F-6E16-1344-9F14-F981E96C6989}">
      <dgm:prSet custT="1"/>
      <dgm:spPr/>
      <dgm:t>
        <a:bodyPr/>
        <a:lstStyle/>
        <a:p>
          <a:r>
            <a:rPr lang="en-US" sz="1800" dirty="0">
              <a:solidFill>
                <a:schemeClr val="bg1"/>
              </a:solidFill>
            </a:rPr>
            <a:t>a program in execution</a:t>
          </a:r>
        </a:p>
      </dgm:t>
    </dgm:pt>
    <dgm:pt modelId="{EF05AB83-83E2-184A-B52C-5034A4B5B55A}" type="parTrans" cxnId="{63BB4037-112A-6840-A694-03E1BACE8C3E}">
      <dgm:prSet/>
      <dgm:spPr/>
      <dgm:t>
        <a:bodyPr/>
        <a:lstStyle/>
        <a:p>
          <a:endParaRPr lang="en-US"/>
        </a:p>
      </dgm:t>
    </dgm:pt>
    <dgm:pt modelId="{BFF519C2-BCDD-724D-BEC6-BF3130017AB8}" type="sibTrans" cxnId="{63BB4037-112A-6840-A694-03E1BACE8C3E}">
      <dgm:prSet/>
      <dgm:spPr/>
      <dgm:t>
        <a:bodyPr/>
        <a:lstStyle/>
        <a:p>
          <a:endParaRPr lang="en-US"/>
        </a:p>
      </dgm:t>
    </dgm:pt>
    <dgm:pt modelId="{4CA4B62F-7C46-3B41-A492-185F51A757D3}">
      <dgm:prSet custT="1"/>
      <dgm:spPr>
        <a:solidFill>
          <a:schemeClr val="accent6"/>
        </a:solidFill>
      </dgm:spPr>
      <dgm:t>
        <a:bodyPr/>
        <a:lstStyle/>
        <a:p>
          <a:r>
            <a:rPr lang="en-US" sz="1800" dirty="0">
              <a:solidFill>
                <a:schemeClr val="bg1"/>
              </a:solidFill>
            </a:rPr>
            <a:t>an instance of a running program</a:t>
          </a:r>
        </a:p>
      </dgm:t>
    </dgm:pt>
    <dgm:pt modelId="{143A724B-3349-C447-AB09-A6D7BE18F189}" type="parTrans" cxnId="{6B4DBA37-4F7C-804F-933F-319552022C65}">
      <dgm:prSet/>
      <dgm:spPr/>
      <dgm:t>
        <a:bodyPr/>
        <a:lstStyle/>
        <a:p>
          <a:endParaRPr lang="en-US"/>
        </a:p>
      </dgm:t>
    </dgm:pt>
    <dgm:pt modelId="{AFD4CA3E-8735-644F-9FF2-F62A60485800}" type="sibTrans" cxnId="{6B4DBA37-4F7C-804F-933F-319552022C65}">
      <dgm:prSet/>
      <dgm:spPr/>
      <dgm:t>
        <a:bodyPr/>
        <a:lstStyle/>
        <a:p>
          <a:endParaRPr lang="en-US"/>
        </a:p>
      </dgm:t>
    </dgm:pt>
    <dgm:pt modelId="{E4785D30-E0FF-1843-A381-4F0D089C2F66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1800" dirty="0">
              <a:solidFill>
                <a:schemeClr val="bg1"/>
              </a:solidFill>
            </a:rPr>
            <a:t>the entity that can be assigned to, and executed on, a processor</a:t>
          </a:r>
        </a:p>
      </dgm:t>
    </dgm:pt>
    <dgm:pt modelId="{B8046299-320D-A946-ACB6-3DB16AF4F31C}" type="parTrans" cxnId="{908EF44B-F8E8-1C41-96CA-7B1DB06D29DB}">
      <dgm:prSet/>
      <dgm:spPr/>
      <dgm:t>
        <a:bodyPr/>
        <a:lstStyle/>
        <a:p>
          <a:endParaRPr lang="en-US"/>
        </a:p>
      </dgm:t>
    </dgm:pt>
    <dgm:pt modelId="{9BBD65EA-C84E-3342-BFEF-54D109D2AF54}" type="sibTrans" cxnId="{908EF44B-F8E8-1C41-96CA-7B1DB06D29DB}">
      <dgm:prSet/>
      <dgm:spPr/>
      <dgm:t>
        <a:bodyPr/>
        <a:lstStyle/>
        <a:p>
          <a:endParaRPr lang="en-US"/>
        </a:p>
      </dgm:t>
    </dgm:pt>
    <dgm:pt modelId="{5C59D184-E519-A141-B217-726CFCF69A53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NZ" sz="1800" dirty="0">
              <a:solidFill>
                <a:schemeClr val="bg1"/>
              </a:solidFill>
            </a:rPr>
            <a:t>a unit of activity characterized by a single sequential thread of execution, a current state, and an associated set of system resources</a:t>
          </a:r>
          <a:endParaRPr lang="en-US" sz="1800" dirty="0">
            <a:solidFill>
              <a:schemeClr val="bg1"/>
            </a:solidFill>
          </a:endParaRPr>
        </a:p>
      </dgm:t>
    </dgm:pt>
    <dgm:pt modelId="{DA118F64-06A3-2E42-A162-CBF13C8F721F}" type="parTrans" cxnId="{DAD2B452-4B92-D946-BF47-B8B744F79DB3}">
      <dgm:prSet/>
      <dgm:spPr/>
      <dgm:t>
        <a:bodyPr/>
        <a:lstStyle/>
        <a:p>
          <a:endParaRPr lang="en-US"/>
        </a:p>
      </dgm:t>
    </dgm:pt>
    <dgm:pt modelId="{BA26C5EB-C056-0148-87C5-8714C3E0BABC}" type="sibTrans" cxnId="{DAD2B452-4B92-D946-BF47-B8B744F79DB3}">
      <dgm:prSet/>
      <dgm:spPr/>
      <dgm:t>
        <a:bodyPr/>
        <a:lstStyle/>
        <a:p>
          <a:endParaRPr lang="en-US"/>
        </a:p>
      </dgm:t>
    </dgm:pt>
    <dgm:pt modelId="{AA498229-2F44-AB4B-B8FF-9E8F57E7E1DB}" type="pres">
      <dgm:prSet presAssocID="{60CD640B-1ED1-E545-8C95-FC3B3A514613}" presName="theList" presStyleCnt="0">
        <dgm:presLayoutVars>
          <dgm:dir/>
          <dgm:animLvl val="lvl"/>
          <dgm:resizeHandles val="exact"/>
        </dgm:presLayoutVars>
      </dgm:prSet>
      <dgm:spPr/>
    </dgm:pt>
    <dgm:pt modelId="{3C5569B6-FD0B-C64E-ABFD-09FBCA665F0A}" type="pres">
      <dgm:prSet presAssocID="{9C62BB11-5FF5-7445-973A-9CD6D2EC382F}" presName="compNode" presStyleCnt="0"/>
      <dgm:spPr/>
    </dgm:pt>
    <dgm:pt modelId="{0CB26FD4-9907-2748-832C-F91F21C962A7}" type="pres">
      <dgm:prSet presAssocID="{9C62BB11-5FF5-7445-973A-9CD6D2EC382F}" presName="aNode" presStyleLbl="bgShp" presStyleIdx="0" presStyleCnt="1"/>
      <dgm:spPr/>
    </dgm:pt>
    <dgm:pt modelId="{723B4B6B-62E8-DD4A-8861-DC96C6708683}" type="pres">
      <dgm:prSet presAssocID="{9C62BB11-5FF5-7445-973A-9CD6D2EC382F}" presName="textNode" presStyleLbl="bgShp" presStyleIdx="0" presStyleCnt="1"/>
      <dgm:spPr/>
    </dgm:pt>
    <dgm:pt modelId="{CFB91E46-5524-5243-9298-3630DCA76CF4}" type="pres">
      <dgm:prSet presAssocID="{9C62BB11-5FF5-7445-973A-9CD6D2EC382F}" presName="compChildNode" presStyleCnt="0"/>
      <dgm:spPr/>
    </dgm:pt>
    <dgm:pt modelId="{5D51FDE5-4109-FF46-A900-15DEE9CCE2FF}" type="pres">
      <dgm:prSet presAssocID="{9C62BB11-5FF5-7445-973A-9CD6D2EC382F}" presName="theInnerList" presStyleCnt="0"/>
      <dgm:spPr/>
    </dgm:pt>
    <dgm:pt modelId="{9F6B7AC7-BCB3-4244-B25A-23CDDD94424B}" type="pres">
      <dgm:prSet presAssocID="{95CBCD0F-6E16-1344-9F14-F981E96C6989}" presName="childNode" presStyleLbl="node1" presStyleIdx="0" presStyleCnt="4" custScaleX="102373" custScaleY="174300" custLinFactNeighborX="0" custLinFactNeighborY="-42530">
        <dgm:presLayoutVars>
          <dgm:bulletEnabled val="1"/>
        </dgm:presLayoutVars>
      </dgm:prSet>
      <dgm:spPr/>
    </dgm:pt>
    <dgm:pt modelId="{33827AAA-650F-0443-AF63-677E041DFFDE}" type="pres">
      <dgm:prSet presAssocID="{95CBCD0F-6E16-1344-9F14-F981E96C6989}" presName="aSpace2" presStyleCnt="0"/>
      <dgm:spPr/>
    </dgm:pt>
    <dgm:pt modelId="{F3F77B7A-035D-B349-9DB8-48C9B0CD4D14}" type="pres">
      <dgm:prSet presAssocID="{4CA4B62F-7C46-3B41-A492-185F51A757D3}" presName="childNode" presStyleLbl="node1" presStyleIdx="1" presStyleCnt="4" custScaleX="104900" custScaleY="202192" custLinFactY="-23462" custLinFactNeighborX="0" custLinFactNeighborY="-100000">
        <dgm:presLayoutVars>
          <dgm:bulletEnabled val="1"/>
        </dgm:presLayoutVars>
      </dgm:prSet>
      <dgm:spPr/>
    </dgm:pt>
    <dgm:pt modelId="{95524E04-5C95-6D4A-A6D7-ED6AADF51D29}" type="pres">
      <dgm:prSet presAssocID="{4CA4B62F-7C46-3B41-A492-185F51A757D3}" presName="aSpace2" presStyleCnt="0"/>
      <dgm:spPr/>
    </dgm:pt>
    <dgm:pt modelId="{3F65BAAA-18B9-4047-82A7-7018E03752A1}" type="pres">
      <dgm:prSet presAssocID="{E4785D30-E0FF-1843-A381-4F0D089C2F66}" presName="childNode" presStyleLbl="node1" presStyleIdx="2" presStyleCnt="4" custScaleX="115011" custScaleY="240947" custLinFactY="-42566" custLinFactNeighborX="0" custLinFactNeighborY="-100000">
        <dgm:presLayoutVars>
          <dgm:bulletEnabled val="1"/>
        </dgm:presLayoutVars>
      </dgm:prSet>
      <dgm:spPr/>
    </dgm:pt>
    <dgm:pt modelId="{F01004BC-7CAF-1148-9C7F-8A4B94046671}" type="pres">
      <dgm:prSet presAssocID="{E4785D30-E0FF-1843-A381-4F0D089C2F66}" presName="aSpace2" presStyleCnt="0"/>
      <dgm:spPr/>
    </dgm:pt>
    <dgm:pt modelId="{A82AB75B-5168-3348-B180-A3053A31EAEA}" type="pres">
      <dgm:prSet presAssocID="{5C59D184-E519-A141-B217-726CFCF69A53}" presName="childNode" presStyleLbl="node1" presStyleIdx="3" presStyleCnt="4" custScaleX="125122" custScaleY="236131" custLinFactY="-56703" custLinFactNeighborX="0" custLinFactNeighborY="-100000">
        <dgm:presLayoutVars>
          <dgm:bulletEnabled val="1"/>
        </dgm:presLayoutVars>
      </dgm:prSet>
      <dgm:spPr/>
    </dgm:pt>
  </dgm:ptLst>
  <dgm:cxnLst>
    <dgm:cxn modelId="{973F1000-596F-7D48-BCC8-6D9046AB6034}" type="presOf" srcId="{5C59D184-E519-A141-B217-726CFCF69A53}" destId="{A82AB75B-5168-3348-B180-A3053A31EAEA}" srcOrd="0" destOrd="0" presId="urn:microsoft.com/office/officeart/2005/8/layout/lProcess2"/>
    <dgm:cxn modelId="{3263340F-8F88-3349-84AD-9CF7260031B4}" type="presOf" srcId="{9C62BB11-5FF5-7445-973A-9CD6D2EC382F}" destId="{0CB26FD4-9907-2748-832C-F91F21C962A7}" srcOrd="0" destOrd="0" presId="urn:microsoft.com/office/officeart/2005/8/layout/lProcess2"/>
    <dgm:cxn modelId="{735A3F12-10EE-ED47-8541-0F9849EEB686}" type="presOf" srcId="{9C62BB11-5FF5-7445-973A-9CD6D2EC382F}" destId="{723B4B6B-62E8-DD4A-8861-DC96C6708683}" srcOrd="1" destOrd="0" presId="urn:microsoft.com/office/officeart/2005/8/layout/lProcess2"/>
    <dgm:cxn modelId="{D466C52E-900F-EA41-BFDD-0839C8F58BC7}" srcId="{60CD640B-1ED1-E545-8C95-FC3B3A514613}" destId="{9C62BB11-5FF5-7445-973A-9CD6D2EC382F}" srcOrd="0" destOrd="0" parTransId="{56F10605-F79F-3041-939F-8CE6A5D80164}" sibTransId="{FAB5343E-48E2-874A-BC00-971D7E2412A5}"/>
    <dgm:cxn modelId="{63BB4037-112A-6840-A694-03E1BACE8C3E}" srcId="{9C62BB11-5FF5-7445-973A-9CD6D2EC382F}" destId="{95CBCD0F-6E16-1344-9F14-F981E96C6989}" srcOrd="0" destOrd="0" parTransId="{EF05AB83-83E2-184A-B52C-5034A4B5B55A}" sibTransId="{BFF519C2-BCDD-724D-BEC6-BF3130017AB8}"/>
    <dgm:cxn modelId="{6B4DBA37-4F7C-804F-933F-319552022C65}" srcId="{9C62BB11-5FF5-7445-973A-9CD6D2EC382F}" destId="{4CA4B62F-7C46-3B41-A492-185F51A757D3}" srcOrd="1" destOrd="0" parTransId="{143A724B-3349-C447-AB09-A6D7BE18F189}" sibTransId="{AFD4CA3E-8735-644F-9FF2-F62A60485800}"/>
    <dgm:cxn modelId="{E400583B-458F-5640-A0A0-36815301231A}" type="presOf" srcId="{4CA4B62F-7C46-3B41-A492-185F51A757D3}" destId="{F3F77B7A-035D-B349-9DB8-48C9B0CD4D14}" srcOrd="0" destOrd="0" presId="urn:microsoft.com/office/officeart/2005/8/layout/lProcess2"/>
    <dgm:cxn modelId="{CE84A345-0D29-754A-A01E-D3846FFE3C3F}" type="presOf" srcId="{95CBCD0F-6E16-1344-9F14-F981E96C6989}" destId="{9F6B7AC7-BCB3-4244-B25A-23CDDD94424B}" srcOrd="0" destOrd="0" presId="urn:microsoft.com/office/officeart/2005/8/layout/lProcess2"/>
    <dgm:cxn modelId="{908EF44B-F8E8-1C41-96CA-7B1DB06D29DB}" srcId="{9C62BB11-5FF5-7445-973A-9CD6D2EC382F}" destId="{E4785D30-E0FF-1843-A381-4F0D089C2F66}" srcOrd="2" destOrd="0" parTransId="{B8046299-320D-A946-ACB6-3DB16AF4F31C}" sibTransId="{9BBD65EA-C84E-3342-BFEF-54D109D2AF54}"/>
    <dgm:cxn modelId="{DAD2B452-4B92-D946-BF47-B8B744F79DB3}" srcId="{9C62BB11-5FF5-7445-973A-9CD6D2EC382F}" destId="{5C59D184-E519-A141-B217-726CFCF69A53}" srcOrd="3" destOrd="0" parTransId="{DA118F64-06A3-2E42-A162-CBF13C8F721F}" sibTransId="{BA26C5EB-C056-0148-87C5-8714C3E0BABC}"/>
    <dgm:cxn modelId="{D3D8EB54-146F-4347-9349-161A6B341FEA}" type="presOf" srcId="{60CD640B-1ED1-E545-8C95-FC3B3A514613}" destId="{AA498229-2F44-AB4B-B8FF-9E8F57E7E1DB}" srcOrd="0" destOrd="0" presId="urn:microsoft.com/office/officeart/2005/8/layout/lProcess2"/>
    <dgm:cxn modelId="{8D924FA3-5920-B643-B1CB-2120551B63A5}" type="presOf" srcId="{E4785D30-E0FF-1843-A381-4F0D089C2F66}" destId="{3F65BAAA-18B9-4047-82A7-7018E03752A1}" srcOrd="0" destOrd="0" presId="urn:microsoft.com/office/officeart/2005/8/layout/lProcess2"/>
    <dgm:cxn modelId="{70895E5F-7FFC-8E4C-8D54-A758AE61183F}" type="presParOf" srcId="{AA498229-2F44-AB4B-B8FF-9E8F57E7E1DB}" destId="{3C5569B6-FD0B-C64E-ABFD-09FBCA665F0A}" srcOrd="0" destOrd="0" presId="urn:microsoft.com/office/officeart/2005/8/layout/lProcess2"/>
    <dgm:cxn modelId="{E27D7651-7228-EA4A-9D51-FD9A42A931AA}" type="presParOf" srcId="{3C5569B6-FD0B-C64E-ABFD-09FBCA665F0A}" destId="{0CB26FD4-9907-2748-832C-F91F21C962A7}" srcOrd="0" destOrd="0" presId="urn:microsoft.com/office/officeart/2005/8/layout/lProcess2"/>
    <dgm:cxn modelId="{2DC6FD2B-760E-9E41-A078-53378CEBADA7}" type="presParOf" srcId="{3C5569B6-FD0B-C64E-ABFD-09FBCA665F0A}" destId="{723B4B6B-62E8-DD4A-8861-DC96C6708683}" srcOrd="1" destOrd="0" presId="urn:microsoft.com/office/officeart/2005/8/layout/lProcess2"/>
    <dgm:cxn modelId="{7F8009B7-C665-7340-9DEA-F237A411ADA0}" type="presParOf" srcId="{3C5569B6-FD0B-C64E-ABFD-09FBCA665F0A}" destId="{CFB91E46-5524-5243-9298-3630DCA76CF4}" srcOrd="2" destOrd="0" presId="urn:microsoft.com/office/officeart/2005/8/layout/lProcess2"/>
    <dgm:cxn modelId="{FE0DC388-AD7F-B341-8B57-7A4165E68326}" type="presParOf" srcId="{CFB91E46-5524-5243-9298-3630DCA76CF4}" destId="{5D51FDE5-4109-FF46-A900-15DEE9CCE2FF}" srcOrd="0" destOrd="0" presId="urn:microsoft.com/office/officeart/2005/8/layout/lProcess2"/>
    <dgm:cxn modelId="{B2000F17-B41A-7849-88E8-2CA0DA5F9314}" type="presParOf" srcId="{5D51FDE5-4109-FF46-A900-15DEE9CCE2FF}" destId="{9F6B7AC7-BCB3-4244-B25A-23CDDD94424B}" srcOrd="0" destOrd="0" presId="urn:microsoft.com/office/officeart/2005/8/layout/lProcess2"/>
    <dgm:cxn modelId="{88584D81-BA7E-9F42-B722-6A08D7BB4F02}" type="presParOf" srcId="{5D51FDE5-4109-FF46-A900-15DEE9CCE2FF}" destId="{33827AAA-650F-0443-AF63-677E041DFFDE}" srcOrd="1" destOrd="0" presId="urn:microsoft.com/office/officeart/2005/8/layout/lProcess2"/>
    <dgm:cxn modelId="{E165D6F4-6BA2-444F-AA91-85669C34975E}" type="presParOf" srcId="{5D51FDE5-4109-FF46-A900-15DEE9CCE2FF}" destId="{F3F77B7A-035D-B349-9DB8-48C9B0CD4D14}" srcOrd="2" destOrd="0" presId="urn:microsoft.com/office/officeart/2005/8/layout/lProcess2"/>
    <dgm:cxn modelId="{7C8AB816-6304-B647-98F2-7EF8E95511B7}" type="presParOf" srcId="{5D51FDE5-4109-FF46-A900-15DEE9CCE2FF}" destId="{95524E04-5C95-6D4A-A6D7-ED6AADF51D29}" srcOrd="3" destOrd="0" presId="urn:microsoft.com/office/officeart/2005/8/layout/lProcess2"/>
    <dgm:cxn modelId="{98A3E909-9371-794C-BEB7-165FA28A268A}" type="presParOf" srcId="{5D51FDE5-4109-FF46-A900-15DEE9CCE2FF}" destId="{3F65BAAA-18B9-4047-82A7-7018E03752A1}" srcOrd="4" destOrd="0" presId="urn:microsoft.com/office/officeart/2005/8/layout/lProcess2"/>
    <dgm:cxn modelId="{CECC3173-AD32-A543-9D3A-4D50CF5547DD}" type="presParOf" srcId="{5D51FDE5-4109-FF46-A900-15DEE9CCE2FF}" destId="{F01004BC-7CAF-1148-9C7F-8A4B94046671}" srcOrd="5" destOrd="0" presId="urn:microsoft.com/office/officeart/2005/8/layout/lProcess2"/>
    <dgm:cxn modelId="{9A38A8EB-542F-9B4A-BDA3-893DB7A7386C}" type="presParOf" srcId="{5D51FDE5-4109-FF46-A900-15DEE9CCE2FF}" destId="{A82AB75B-5168-3348-B180-A3053A31EAEA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DB64831-39A6-FB4C-A523-F5E3B9751DA1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0C1A0A-C26D-D14F-8596-B5F3B36BD3BF}">
      <dgm:prSet phldrT="[Text]" custT="1"/>
      <dgm:spPr/>
      <dgm:t>
        <a:bodyPr/>
        <a:lstStyle/>
        <a:p>
          <a:r>
            <a:rPr lang="en-US" sz="1800" dirty="0"/>
            <a:t>multiprogramming batch operation</a:t>
          </a:r>
        </a:p>
      </dgm:t>
    </dgm:pt>
    <dgm:pt modelId="{6ED5D5D4-7F03-9B46-A760-DEDD371E9C38}" type="parTrans" cxnId="{072DC3B1-9105-E642-B250-A05A84572AE6}">
      <dgm:prSet/>
      <dgm:spPr/>
      <dgm:t>
        <a:bodyPr/>
        <a:lstStyle/>
        <a:p>
          <a:endParaRPr lang="en-US"/>
        </a:p>
      </dgm:t>
    </dgm:pt>
    <dgm:pt modelId="{819FE901-AE43-8E44-B500-DE7D1B5A3CEE}" type="sibTrans" cxnId="{072DC3B1-9105-E642-B250-A05A84572AE6}">
      <dgm:prSet/>
      <dgm:spPr/>
      <dgm:t>
        <a:bodyPr/>
        <a:lstStyle/>
        <a:p>
          <a:endParaRPr lang="en-US"/>
        </a:p>
      </dgm:t>
    </dgm:pt>
    <dgm:pt modelId="{A861B948-FADD-F049-9021-E112D39A70C3}">
      <dgm:prSet custT="1"/>
      <dgm:spPr/>
      <dgm:t>
        <a:bodyPr/>
        <a:lstStyle/>
        <a:p>
          <a:r>
            <a:rPr lang="en-US" sz="1800" dirty="0"/>
            <a:t>processor is switched among the various programs residing in main memory</a:t>
          </a:r>
        </a:p>
      </dgm:t>
    </dgm:pt>
    <dgm:pt modelId="{E7FEEB4C-00D7-0F4D-BCE9-F0D511CB898E}" type="parTrans" cxnId="{01C21743-68F0-1440-A634-FA44F3E31905}">
      <dgm:prSet/>
      <dgm:spPr/>
      <dgm:t>
        <a:bodyPr/>
        <a:lstStyle/>
        <a:p>
          <a:endParaRPr lang="en-US"/>
        </a:p>
      </dgm:t>
    </dgm:pt>
    <dgm:pt modelId="{7072DCA2-6C0C-004D-BFFC-C79F9E83A169}" type="sibTrans" cxnId="{01C21743-68F0-1440-A634-FA44F3E31905}">
      <dgm:prSet/>
      <dgm:spPr/>
      <dgm:t>
        <a:bodyPr/>
        <a:lstStyle/>
        <a:p>
          <a:endParaRPr lang="en-US"/>
        </a:p>
      </dgm:t>
    </dgm:pt>
    <dgm:pt modelId="{7AC27B81-B188-3E47-8705-81041E0FC3E0}">
      <dgm:prSet custT="1"/>
      <dgm:spPr/>
      <dgm:t>
        <a:bodyPr/>
        <a:lstStyle/>
        <a:p>
          <a:r>
            <a:rPr lang="en-US" sz="1800" dirty="0"/>
            <a:t>time sharing</a:t>
          </a:r>
        </a:p>
      </dgm:t>
    </dgm:pt>
    <dgm:pt modelId="{D7EF37F5-3D53-4E40-904A-9F17B7D02362}" type="parTrans" cxnId="{D7C025BF-80F4-A946-B860-1EC135D1BC8B}">
      <dgm:prSet/>
      <dgm:spPr/>
      <dgm:t>
        <a:bodyPr/>
        <a:lstStyle/>
        <a:p>
          <a:endParaRPr lang="en-US"/>
        </a:p>
      </dgm:t>
    </dgm:pt>
    <dgm:pt modelId="{603AAE72-C019-334E-8F2E-205C975EB218}" type="sibTrans" cxnId="{D7C025BF-80F4-A946-B860-1EC135D1BC8B}">
      <dgm:prSet/>
      <dgm:spPr/>
      <dgm:t>
        <a:bodyPr/>
        <a:lstStyle/>
        <a:p>
          <a:endParaRPr lang="en-US"/>
        </a:p>
      </dgm:t>
    </dgm:pt>
    <dgm:pt modelId="{691904B2-8C8C-9E48-8963-C4E4A346B2D7}">
      <dgm:prSet custT="1"/>
      <dgm:spPr/>
      <dgm:t>
        <a:bodyPr/>
        <a:lstStyle/>
        <a:p>
          <a:r>
            <a:rPr lang="en-US" sz="1800" dirty="0"/>
            <a:t>be responsive to the individual user but be able to support many users simultaneously</a:t>
          </a:r>
        </a:p>
      </dgm:t>
    </dgm:pt>
    <dgm:pt modelId="{0968DDFD-1996-BC44-983C-E4BA4151C7EF}" type="parTrans" cxnId="{64087701-C20D-1441-996A-CB5B2B3C3FDD}">
      <dgm:prSet/>
      <dgm:spPr/>
      <dgm:t>
        <a:bodyPr/>
        <a:lstStyle/>
        <a:p>
          <a:endParaRPr lang="en-US"/>
        </a:p>
      </dgm:t>
    </dgm:pt>
    <dgm:pt modelId="{46105771-6ADF-D947-BEF5-92A1F7734EB5}" type="sibTrans" cxnId="{64087701-C20D-1441-996A-CB5B2B3C3FDD}">
      <dgm:prSet/>
      <dgm:spPr/>
      <dgm:t>
        <a:bodyPr/>
        <a:lstStyle/>
        <a:p>
          <a:endParaRPr lang="en-US"/>
        </a:p>
      </dgm:t>
    </dgm:pt>
    <dgm:pt modelId="{D902A58C-EFD2-8042-8EDA-A0048E155FFA}">
      <dgm:prSet custT="1"/>
      <dgm:spPr/>
      <dgm:t>
        <a:bodyPr/>
        <a:lstStyle/>
        <a:p>
          <a:r>
            <a:rPr lang="en-US" sz="1800" dirty="0"/>
            <a:t>real-time transaction systems</a:t>
          </a:r>
        </a:p>
      </dgm:t>
    </dgm:pt>
    <dgm:pt modelId="{A31C1E0D-0762-3448-9F73-7DF2B4D47AAE}" type="parTrans" cxnId="{062E594F-6ED6-9242-BDA7-263C3BDD4C74}">
      <dgm:prSet/>
      <dgm:spPr/>
      <dgm:t>
        <a:bodyPr/>
        <a:lstStyle/>
        <a:p>
          <a:endParaRPr lang="en-US"/>
        </a:p>
      </dgm:t>
    </dgm:pt>
    <dgm:pt modelId="{E9AF713B-294C-1747-ACFB-8F1C11F212D5}" type="sibTrans" cxnId="{062E594F-6ED6-9242-BDA7-263C3BDD4C74}">
      <dgm:prSet/>
      <dgm:spPr/>
      <dgm:t>
        <a:bodyPr/>
        <a:lstStyle/>
        <a:p>
          <a:endParaRPr lang="en-US"/>
        </a:p>
      </dgm:t>
    </dgm:pt>
    <dgm:pt modelId="{C68CCDAE-7D91-4B48-BF77-F04382F40DB1}">
      <dgm:prSet custT="1"/>
      <dgm:spPr/>
      <dgm:t>
        <a:bodyPr/>
        <a:lstStyle/>
        <a:p>
          <a:r>
            <a:rPr lang="en-US" sz="1800" dirty="0"/>
            <a:t>a number of users are entering queries or updates against a database</a:t>
          </a:r>
        </a:p>
      </dgm:t>
    </dgm:pt>
    <dgm:pt modelId="{7C0169C0-7C2E-A548-B1C3-E39E55953B65}" type="parTrans" cxnId="{A390C873-0E3A-A74D-97D1-E2B97818038F}">
      <dgm:prSet/>
      <dgm:spPr/>
      <dgm:t>
        <a:bodyPr/>
        <a:lstStyle/>
        <a:p>
          <a:endParaRPr lang="en-US"/>
        </a:p>
      </dgm:t>
    </dgm:pt>
    <dgm:pt modelId="{159750F5-3324-A442-BB0E-FC4EF4D6206A}" type="sibTrans" cxnId="{A390C873-0E3A-A74D-97D1-E2B97818038F}">
      <dgm:prSet/>
      <dgm:spPr/>
      <dgm:t>
        <a:bodyPr/>
        <a:lstStyle/>
        <a:p>
          <a:endParaRPr lang="en-US"/>
        </a:p>
      </dgm:t>
    </dgm:pt>
    <dgm:pt modelId="{1A010248-F548-F346-8ADB-96035AED7299}" type="pres">
      <dgm:prSet presAssocID="{1DB64831-39A6-FB4C-A523-F5E3B9751DA1}" presName="linear" presStyleCnt="0">
        <dgm:presLayoutVars>
          <dgm:dir/>
          <dgm:animLvl val="lvl"/>
          <dgm:resizeHandles val="exact"/>
        </dgm:presLayoutVars>
      </dgm:prSet>
      <dgm:spPr/>
    </dgm:pt>
    <dgm:pt modelId="{4E3FA4B1-4A63-544B-981A-B6E7C0776C04}" type="pres">
      <dgm:prSet presAssocID="{090C1A0A-C26D-D14F-8596-B5F3B36BD3BF}" presName="parentLin" presStyleCnt="0"/>
      <dgm:spPr/>
    </dgm:pt>
    <dgm:pt modelId="{65288267-EAE4-DE4C-96DB-BAF08CE94DC5}" type="pres">
      <dgm:prSet presAssocID="{090C1A0A-C26D-D14F-8596-B5F3B36BD3BF}" presName="parentLeftMargin" presStyleLbl="node1" presStyleIdx="0" presStyleCnt="3"/>
      <dgm:spPr/>
    </dgm:pt>
    <dgm:pt modelId="{82E57853-70E3-7A46-AADA-BF7731AC4DC4}" type="pres">
      <dgm:prSet presAssocID="{090C1A0A-C26D-D14F-8596-B5F3B36BD3B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B2F4767-EA6E-BB40-808A-A791F3816C7B}" type="pres">
      <dgm:prSet presAssocID="{090C1A0A-C26D-D14F-8596-B5F3B36BD3BF}" presName="negativeSpace" presStyleCnt="0"/>
      <dgm:spPr/>
    </dgm:pt>
    <dgm:pt modelId="{064606FB-5D20-144B-B501-E8786E822E20}" type="pres">
      <dgm:prSet presAssocID="{090C1A0A-C26D-D14F-8596-B5F3B36BD3BF}" presName="childText" presStyleLbl="conFgAcc1" presStyleIdx="0" presStyleCnt="3">
        <dgm:presLayoutVars>
          <dgm:bulletEnabled val="1"/>
        </dgm:presLayoutVars>
      </dgm:prSet>
      <dgm:spPr/>
    </dgm:pt>
    <dgm:pt modelId="{A5334CB6-D903-FB4A-8F24-0045DA1D327F}" type="pres">
      <dgm:prSet presAssocID="{819FE901-AE43-8E44-B500-DE7D1B5A3CEE}" presName="spaceBetweenRectangles" presStyleCnt="0"/>
      <dgm:spPr/>
    </dgm:pt>
    <dgm:pt modelId="{3D0F6A07-01CB-604B-B50A-3736C0A4B19A}" type="pres">
      <dgm:prSet presAssocID="{7AC27B81-B188-3E47-8705-81041E0FC3E0}" presName="parentLin" presStyleCnt="0"/>
      <dgm:spPr/>
    </dgm:pt>
    <dgm:pt modelId="{5109884A-4A31-4945-AEDA-EC985EBE0282}" type="pres">
      <dgm:prSet presAssocID="{7AC27B81-B188-3E47-8705-81041E0FC3E0}" presName="parentLeftMargin" presStyleLbl="node1" presStyleIdx="0" presStyleCnt="3"/>
      <dgm:spPr/>
    </dgm:pt>
    <dgm:pt modelId="{AEF5B4F8-0BEB-CA45-966A-7A4B1541DFC8}" type="pres">
      <dgm:prSet presAssocID="{7AC27B81-B188-3E47-8705-81041E0FC3E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B2E5195-093C-5E4B-8C66-883EB1F6BE9A}" type="pres">
      <dgm:prSet presAssocID="{7AC27B81-B188-3E47-8705-81041E0FC3E0}" presName="negativeSpace" presStyleCnt="0"/>
      <dgm:spPr/>
    </dgm:pt>
    <dgm:pt modelId="{B1F670F3-D264-4046-87DC-A6F828D90574}" type="pres">
      <dgm:prSet presAssocID="{7AC27B81-B188-3E47-8705-81041E0FC3E0}" presName="childText" presStyleLbl="conFgAcc1" presStyleIdx="1" presStyleCnt="3">
        <dgm:presLayoutVars>
          <dgm:bulletEnabled val="1"/>
        </dgm:presLayoutVars>
      </dgm:prSet>
      <dgm:spPr/>
    </dgm:pt>
    <dgm:pt modelId="{6DF703D6-98F2-5249-A8A7-FB271A0E1613}" type="pres">
      <dgm:prSet presAssocID="{603AAE72-C019-334E-8F2E-205C975EB218}" presName="spaceBetweenRectangles" presStyleCnt="0"/>
      <dgm:spPr/>
    </dgm:pt>
    <dgm:pt modelId="{7170CCDA-66F4-F34B-8E49-862D3080B636}" type="pres">
      <dgm:prSet presAssocID="{D902A58C-EFD2-8042-8EDA-A0048E155FFA}" presName="parentLin" presStyleCnt="0"/>
      <dgm:spPr/>
    </dgm:pt>
    <dgm:pt modelId="{67EDB3EC-627F-AF4E-ACA6-CEE3814DEF67}" type="pres">
      <dgm:prSet presAssocID="{D902A58C-EFD2-8042-8EDA-A0048E155FFA}" presName="parentLeftMargin" presStyleLbl="node1" presStyleIdx="1" presStyleCnt="3"/>
      <dgm:spPr/>
    </dgm:pt>
    <dgm:pt modelId="{BC73B10D-3B03-D548-9EEA-CA43DC155C9C}" type="pres">
      <dgm:prSet presAssocID="{D902A58C-EFD2-8042-8EDA-A0048E155FF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0A7113B-D3E7-0D48-8FBA-2EDED0047D9A}" type="pres">
      <dgm:prSet presAssocID="{D902A58C-EFD2-8042-8EDA-A0048E155FFA}" presName="negativeSpace" presStyleCnt="0"/>
      <dgm:spPr/>
    </dgm:pt>
    <dgm:pt modelId="{01E9E69B-17E4-D64F-8AF9-CCFECEFBC5CA}" type="pres">
      <dgm:prSet presAssocID="{D902A58C-EFD2-8042-8EDA-A0048E155FF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4087701-C20D-1441-996A-CB5B2B3C3FDD}" srcId="{7AC27B81-B188-3E47-8705-81041E0FC3E0}" destId="{691904B2-8C8C-9E48-8963-C4E4A346B2D7}" srcOrd="0" destOrd="0" parTransId="{0968DDFD-1996-BC44-983C-E4BA4151C7EF}" sibTransId="{46105771-6ADF-D947-BEF5-92A1F7734EB5}"/>
    <dgm:cxn modelId="{ECE15F07-5191-C64D-919D-45BF59A686AE}" type="presOf" srcId="{C68CCDAE-7D91-4B48-BF77-F04382F40DB1}" destId="{01E9E69B-17E4-D64F-8AF9-CCFECEFBC5CA}" srcOrd="0" destOrd="0" presId="urn:microsoft.com/office/officeart/2005/8/layout/list1"/>
    <dgm:cxn modelId="{CC12E014-F591-2E42-961B-1BAF9B893160}" type="presOf" srcId="{090C1A0A-C26D-D14F-8596-B5F3B36BD3BF}" destId="{65288267-EAE4-DE4C-96DB-BAF08CE94DC5}" srcOrd="0" destOrd="0" presId="urn:microsoft.com/office/officeart/2005/8/layout/list1"/>
    <dgm:cxn modelId="{2B56842A-57F8-8240-93BE-BE623BC4FBF9}" type="presOf" srcId="{691904B2-8C8C-9E48-8963-C4E4A346B2D7}" destId="{B1F670F3-D264-4046-87DC-A6F828D90574}" srcOrd="0" destOrd="0" presId="urn:microsoft.com/office/officeart/2005/8/layout/list1"/>
    <dgm:cxn modelId="{F6E36B35-3192-3F4C-89C1-38C55DE20621}" type="presOf" srcId="{1DB64831-39A6-FB4C-A523-F5E3B9751DA1}" destId="{1A010248-F548-F346-8ADB-96035AED7299}" srcOrd="0" destOrd="0" presId="urn:microsoft.com/office/officeart/2005/8/layout/list1"/>
    <dgm:cxn modelId="{01C21743-68F0-1440-A634-FA44F3E31905}" srcId="{090C1A0A-C26D-D14F-8596-B5F3B36BD3BF}" destId="{A861B948-FADD-F049-9021-E112D39A70C3}" srcOrd="0" destOrd="0" parTransId="{E7FEEB4C-00D7-0F4D-BCE9-F0D511CB898E}" sibTransId="{7072DCA2-6C0C-004D-BFFC-C79F9E83A169}"/>
    <dgm:cxn modelId="{062E594F-6ED6-9242-BDA7-263C3BDD4C74}" srcId="{1DB64831-39A6-FB4C-A523-F5E3B9751DA1}" destId="{D902A58C-EFD2-8042-8EDA-A0048E155FFA}" srcOrd="2" destOrd="0" parTransId="{A31C1E0D-0762-3448-9F73-7DF2B4D47AAE}" sibTransId="{E9AF713B-294C-1747-ACFB-8F1C11F212D5}"/>
    <dgm:cxn modelId="{A390C873-0E3A-A74D-97D1-E2B97818038F}" srcId="{D902A58C-EFD2-8042-8EDA-A0048E155FFA}" destId="{C68CCDAE-7D91-4B48-BF77-F04382F40DB1}" srcOrd="0" destOrd="0" parTransId="{7C0169C0-7C2E-A548-B1C3-E39E55953B65}" sibTransId="{159750F5-3324-A442-BB0E-FC4EF4D6206A}"/>
    <dgm:cxn modelId="{EC2B6C82-A127-734A-AD9B-7AED2D5BFB02}" type="presOf" srcId="{7AC27B81-B188-3E47-8705-81041E0FC3E0}" destId="{5109884A-4A31-4945-AEDA-EC985EBE0282}" srcOrd="0" destOrd="0" presId="urn:microsoft.com/office/officeart/2005/8/layout/list1"/>
    <dgm:cxn modelId="{D33E718A-8591-6E4C-8A08-A30B0FFF8BCB}" type="presOf" srcId="{D902A58C-EFD2-8042-8EDA-A0048E155FFA}" destId="{67EDB3EC-627F-AF4E-ACA6-CEE3814DEF67}" srcOrd="0" destOrd="0" presId="urn:microsoft.com/office/officeart/2005/8/layout/list1"/>
    <dgm:cxn modelId="{2AFE8AA1-1916-5F48-ACFF-0FEC0EB8F6D6}" type="presOf" srcId="{090C1A0A-C26D-D14F-8596-B5F3B36BD3BF}" destId="{82E57853-70E3-7A46-AADA-BF7731AC4DC4}" srcOrd="1" destOrd="0" presId="urn:microsoft.com/office/officeart/2005/8/layout/list1"/>
    <dgm:cxn modelId="{072DC3B1-9105-E642-B250-A05A84572AE6}" srcId="{1DB64831-39A6-FB4C-A523-F5E3B9751DA1}" destId="{090C1A0A-C26D-D14F-8596-B5F3B36BD3BF}" srcOrd="0" destOrd="0" parTransId="{6ED5D5D4-7F03-9B46-A760-DEDD371E9C38}" sibTransId="{819FE901-AE43-8E44-B500-DE7D1B5A3CEE}"/>
    <dgm:cxn modelId="{D7C025BF-80F4-A946-B860-1EC135D1BC8B}" srcId="{1DB64831-39A6-FB4C-A523-F5E3B9751DA1}" destId="{7AC27B81-B188-3E47-8705-81041E0FC3E0}" srcOrd="1" destOrd="0" parTransId="{D7EF37F5-3D53-4E40-904A-9F17B7D02362}" sibTransId="{603AAE72-C019-334E-8F2E-205C975EB218}"/>
    <dgm:cxn modelId="{DC1B48CD-72BC-9549-8C4B-AA3897F4AB1C}" type="presOf" srcId="{A861B948-FADD-F049-9021-E112D39A70C3}" destId="{064606FB-5D20-144B-B501-E8786E822E20}" srcOrd="0" destOrd="0" presId="urn:microsoft.com/office/officeart/2005/8/layout/list1"/>
    <dgm:cxn modelId="{6B7AF6E9-C34C-A142-AD4C-4C0DACBE2A89}" type="presOf" srcId="{D902A58C-EFD2-8042-8EDA-A0048E155FFA}" destId="{BC73B10D-3B03-D548-9EEA-CA43DC155C9C}" srcOrd="1" destOrd="0" presId="urn:microsoft.com/office/officeart/2005/8/layout/list1"/>
    <dgm:cxn modelId="{56DE74EE-9D9E-4740-9366-8E07949D7403}" type="presOf" srcId="{7AC27B81-B188-3E47-8705-81041E0FC3E0}" destId="{AEF5B4F8-0BEB-CA45-966A-7A4B1541DFC8}" srcOrd="1" destOrd="0" presId="urn:microsoft.com/office/officeart/2005/8/layout/list1"/>
    <dgm:cxn modelId="{F92DD583-F850-1E4C-AF87-A78FD2E93DDB}" type="presParOf" srcId="{1A010248-F548-F346-8ADB-96035AED7299}" destId="{4E3FA4B1-4A63-544B-981A-B6E7C0776C04}" srcOrd="0" destOrd="0" presId="urn:microsoft.com/office/officeart/2005/8/layout/list1"/>
    <dgm:cxn modelId="{D1A9D8F4-EA9C-0E47-9551-6C47718324FE}" type="presParOf" srcId="{4E3FA4B1-4A63-544B-981A-B6E7C0776C04}" destId="{65288267-EAE4-DE4C-96DB-BAF08CE94DC5}" srcOrd="0" destOrd="0" presId="urn:microsoft.com/office/officeart/2005/8/layout/list1"/>
    <dgm:cxn modelId="{A543FBFA-4118-F942-B339-5A0E07692795}" type="presParOf" srcId="{4E3FA4B1-4A63-544B-981A-B6E7C0776C04}" destId="{82E57853-70E3-7A46-AADA-BF7731AC4DC4}" srcOrd="1" destOrd="0" presId="urn:microsoft.com/office/officeart/2005/8/layout/list1"/>
    <dgm:cxn modelId="{D533CB5F-FAF4-9749-98E8-F0A538F330E0}" type="presParOf" srcId="{1A010248-F548-F346-8ADB-96035AED7299}" destId="{EB2F4767-EA6E-BB40-808A-A791F3816C7B}" srcOrd="1" destOrd="0" presId="urn:microsoft.com/office/officeart/2005/8/layout/list1"/>
    <dgm:cxn modelId="{21205C1A-B61E-C049-9322-3207C838F740}" type="presParOf" srcId="{1A010248-F548-F346-8ADB-96035AED7299}" destId="{064606FB-5D20-144B-B501-E8786E822E20}" srcOrd="2" destOrd="0" presId="urn:microsoft.com/office/officeart/2005/8/layout/list1"/>
    <dgm:cxn modelId="{135E6390-51A3-2A43-91A8-0B9FF97EF391}" type="presParOf" srcId="{1A010248-F548-F346-8ADB-96035AED7299}" destId="{A5334CB6-D903-FB4A-8F24-0045DA1D327F}" srcOrd="3" destOrd="0" presId="urn:microsoft.com/office/officeart/2005/8/layout/list1"/>
    <dgm:cxn modelId="{EA5369AD-703D-3F46-B8AC-AB2F528C8580}" type="presParOf" srcId="{1A010248-F548-F346-8ADB-96035AED7299}" destId="{3D0F6A07-01CB-604B-B50A-3736C0A4B19A}" srcOrd="4" destOrd="0" presId="urn:microsoft.com/office/officeart/2005/8/layout/list1"/>
    <dgm:cxn modelId="{47F09664-C617-F64C-9DDD-667B5DCAD448}" type="presParOf" srcId="{3D0F6A07-01CB-604B-B50A-3736C0A4B19A}" destId="{5109884A-4A31-4945-AEDA-EC985EBE0282}" srcOrd="0" destOrd="0" presId="urn:microsoft.com/office/officeart/2005/8/layout/list1"/>
    <dgm:cxn modelId="{43E7D907-E676-2147-98C1-23347ECE62AF}" type="presParOf" srcId="{3D0F6A07-01CB-604B-B50A-3736C0A4B19A}" destId="{AEF5B4F8-0BEB-CA45-966A-7A4B1541DFC8}" srcOrd="1" destOrd="0" presId="urn:microsoft.com/office/officeart/2005/8/layout/list1"/>
    <dgm:cxn modelId="{4407763D-921E-A947-BBAF-D09DB60F701A}" type="presParOf" srcId="{1A010248-F548-F346-8ADB-96035AED7299}" destId="{9B2E5195-093C-5E4B-8C66-883EB1F6BE9A}" srcOrd="5" destOrd="0" presId="urn:microsoft.com/office/officeart/2005/8/layout/list1"/>
    <dgm:cxn modelId="{2C8061A0-CEE3-8D46-84DF-2E6E17A3BBAE}" type="presParOf" srcId="{1A010248-F548-F346-8ADB-96035AED7299}" destId="{B1F670F3-D264-4046-87DC-A6F828D90574}" srcOrd="6" destOrd="0" presId="urn:microsoft.com/office/officeart/2005/8/layout/list1"/>
    <dgm:cxn modelId="{4D031D3E-CE7C-1048-BF3A-6EFA2EA9A286}" type="presParOf" srcId="{1A010248-F548-F346-8ADB-96035AED7299}" destId="{6DF703D6-98F2-5249-A8A7-FB271A0E1613}" srcOrd="7" destOrd="0" presId="urn:microsoft.com/office/officeart/2005/8/layout/list1"/>
    <dgm:cxn modelId="{2F956D1E-619A-FE4A-B0DC-200951E054F5}" type="presParOf" srcId="{1A010248-F548-F346-8ADB-96035AED7299}" destId="{7170CCDA-66F4-F34B-8E49-862D3080B636}" srcOrd="8" destOrd="0" presId="urn:microsoft.com/office/officeart/2005/8/layout/list1"/>
    <dgm:cxn modelId="{3E3FE637-7791-DB4E-876F-49B29C130BEC}" type="presParOf" srcId="{7170CCDA-66F4-F34B-8E49-862D3080B636}" destId="{67EDB3EC-627F-AF4E-ACA6-CEE3814DEF67}" srcOrd="0" destOrd="0" presId="urn:microsoft.com/office/officeart/2005/8/layout/list1"/>
    <dgm:cxn modelId="{23D99B78-4769-6D40-966A-49953D522DB8}" type="presParOf" srcId="{7170CCDA-66F4-F34B-8E49-862D3080B636}" destId="{BC73B10D-3B03-D548-9EEA-CA43DC155C9C}" srcOrd="1" destOrd="0" presId="urn:microsoft.com/office/officeart/2005/8/layout/list1"/>
    <dgm:cxn modelId="{E034A7A8-1A62-E540-A29F-6597A72F4F40}" type="presParOf" srcId="{1A010248-F548-F346-8ADB-96035AED7299}" destId="{50A7113B-D3E7-0D48-8FBA-2EDED0047D9A}" srcOrd="9" destOrd="0" presId="urn:microsoft.com/office/officeart/2005/8/layout/list1"/>
    <dgm:cxn modelId="{E9FEE77E-7166-DA43-841E-A12F962A3EA0}" type="presParOf" srcId="{1A010248-F548-F346-8ADB-96035AED7299}" destId="{01E9E69B-17E4-D64F-8AF9-CCFECEFBC5C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E4A990-5AA0-034B-8CCF-8670DC0A0746}">
      <dsp:nvSpPr>
        <dsp:cNvPr id="0" name=""/>
        <dsp:cNvSpPr/>
      </dsp:nvSpPr>
      <dsp:spPr>
        <a:xfrm>
          <a:off x="0" y="15424"/>
          <a:ext cx="5257800" cy="7200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Main objectives of an OS:</a:t>
          </a:r>
        </a:p>
      </dsp:txBody>
      <dsp:txXfrm>
        <a:off x="0" y="15424"/>
        <a:ext cx="5257800" cy="720000"/>
      </dsp:txXfrm>
    </dsp:sp>
    <dsp:sp modelId="{D90CF14F-E010-5649-9AC4-6BBF9E914CA0}">
      <dsp:nvSpPr>
        <dsp:cNvPr id="0" name=""/>
        <dsp:cNvSpPr/>
      </dsp:nvSpPr>
      <dsp:spPr>
        <a:xfrm>
          <a:off x="0" y="735425"/>
          <a:ext cx="5257800" cy="15097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Convenience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Efficiency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Ability to evolve</a:t>
          </a:r>
        </a:p>
      </dsp:txBody>
      <dsp:txXfrm>
        <a:off x="0" y="735425"/>
        <a:ext cx="5257800" cy="150975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78D5A0-86E1-7F4A-97F2-4E691D203110}">
      <dsp:nvSpPr>
        <dsp:cNvPr id="0" name=""/>
        <dsp:cNvSpPr/>
      </dsp:nvSpPr>
      <dsp:spPr>
        <a:xfrm>
          <a:off x="804" y="0"/>
          <a:ext cx="1423764" cy="3022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process isolation</a:t>
          </a:r>
        </a:p>
      </dsp:txBody>
      <dsp:txXfrm>
        <a:off x="804" y="0"/>
        <a:ext cx="1423764" cy="3022600"/>
      </dsp:txXfrm>
    </dsp:sp>
    <dsp:sp modelId="{0F6F9771-857A-ED4D-BB66-061A66D62E92}">
      <dsp:nvSpPr>
        <dsp:cNvPr id="0" name=""/>
        <dsp:cNvSpPr/>
      </dsp:nvSpPr>
      <dsp:spPr>
        <a:xfrm>
          <a:off x="1663761" y="0"/>
          <a:ext cx="1423764" cy="3022600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automatic allocation and management</a:t>
          </a:r>
        </a:p>
      </dsp:txBody>
      <dsp:txXfrm>
        <a:off x="1663761" y="0"/>
        <a:ext cx="1423764" cy="3022600"/>
      </dsp:txXfrm>
    </dsp:sp>
    <dsp:sp modelId="{1822B451-F610-B34E-B470-4405426B9598}">
      <dsp:nvSpPr>
        <dsp:cNvPr id="0" name=""/>
        <dsp:cNvSpPr/>
      </dsp:nvSpPr>
      <dsp:spPr>
        <a:xfrm>
          <a:off x="3326717" y="0"/>
          <a:ext cx="1423764" cy="3022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support of modular programming</a:t>
          </a:r>
        </a:p>
      </dsp:txBody>
      <dsp:txXfrm>
        <a:off x="3326717" y="0"/>
        <a:ext cx="1423764" cy="3022600"/>
      </dsp:txXfrm>
    </dsp:sp>
    <dsp:sp modelId="{687C7697-D43A-4A4A-B7E2-A030E8315BDD}">
      <dsp:nvSpPr>
        <dsp:cNvPr id="0" name=""/>
        <dsp:cNvSpPr/>
      </dsp:nvSpPr>
      <dsp:spPr>
        <a:xfrm>
          <a:off x="4989674" y="0"/>
          <a:ext cx="1423764" cy="3022600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protection and access control</a:t>
          </a:r>
        </a:p>
      </dsp:txBody>
      <dsp:txXfrm>
        <a:off x="4989674" y="0"/>
        <a:ext cx="1423764" cy="3022600"/>
      </dsp:txXfrm>
    </dsp:sp>
    <dsp:sp modelId="{E23446C9-B403-3445-83E0-0F2AC82ADDC6}">
      <dsp:nvSpPr>
        <dsp:cNvPr id="0" name=""/>
        <dsp:cNvSpPr/>
      </dsp:nvSpPr>
      <dsp:spPr>
        <a:xfrm>
          <a:off x="6652631" y="0"/>
          <a:ext cx="1423764" cy="3022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long-term storage</a:t>
          </a:r>
        </a:p>
      </dsp:txBody>
      <dsp:txXfrm>
        <a:off x="6652631" y="0"/>
        <a:ext cx="1423764" cy="30226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13DBDE-4A69-894C-B15F-8AA2C01DA60D}">
      <dsp:nvSpPr>
        <dsp:cNvPr id="0" name=""/>
        <dsp:cNvSpPr/>
      </dsp:nvSpPr>
      <dsp:spPr>
        <a:xfrm>
          <a:off x="1828816" y="76194"/>
          <a:ext cx="1322435" cy="13224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Main issues</a:t>
          </a:r>
        </a:p>
      </dsp:txBody>
      <dsp:txXfrm>
        <a:off x="2022482" y="269860"/>
        <a:ext cx="935103" cy="935103"/>
      </dsp:txXfrm>
    </dsp:sp>
    <dsp:sp modelId="{F452E337-9A8D-7147-A0DE-77B428363FE7}">
      <dsp:nvSpPr>
        <dsp:cNvPr id="0" name=""/>
        <dsp:cNvSpPr/>
      </dsp:nvSpPr>
      <dsp:spPr>
        <a:xfrm rot="327365">
          <a:off x="3147952" y="789123"/>
          <a:ext cx="134426" cy="35099"/>
        </a:xfrm>
        <a:custGeom>
          <a:avLst/>
          <a:gdLst/>
          <a:ahLst/>
          <a:cxnLst/>
          <a:rect l="0" t="0" r="0" b="0"/>
          <a:pathLst>
            <a:path>
              <a:moveTo>
                <a:pt x="0" y="17549"/>
              </a:moveTo>
              <a:lnTo>
                <a:pt x="134426" y="1754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3211805" y="803312"/>
        <a:ext cx="6721" cy="6721"/>
      </dsp:txXfrm>
    </dsp:sp>
    <dsp:sp modelId="{94F6424C-41E0-984E-A840-F141E9ABE04C}">
      <dsp:nvSpPr>
        <dsp:cNvPr id="0" name=""/>
        <dsp:cNvSpPr/>
      </dsp:nvSpPr>
      <dsp:spPr>
        <a:xfrm>
          <a:off x="3276606" y="228597"/>
          <a:ext cx="1618026" cy="1322435"/>
        </a:xfrm>
        <a:prstGeom prst="ellipse">
          <a:avLst/>
        </a:prstGeom>
        <a:solidFill>
          <a:schemeClr val="accent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availability</a:t>
          </a:r>
        </a:p>
      </dsp:txBody>
      <dsp:txXfrm>
        <a:off x="3513560" y="422263"/>
        <a:ext cx="1144118" cy="935103"/>
      </dsp:txXfrm>
    </dsp:sp>
    <dsp:sp modelId="{3FD92B4C-9502-B74A-AA65-6FC383529055}">
      <dsp:nvSpPr>
        <dsp:cNvPr id="0" name=""/>
        <dsp:cNvSpPr/>
      </dsp:nvSpPr>
      <dsp:spPr>
        <a:xfrm rot="2320876">
          <a:off x="2945864" y="1305029"/>
          <a:ext cx="550135" cy="35099"/>
        </a:xfrm>
        <a:custGeom>
          <a:avLst/>
          <a:gdLst/>
          <a:ahLst/>
          <a:cxnLst/>
          <a:rect l="0" t="0" r="0" b="0"/>
          <a:pathLst>
            <a:path>
              <a:moveTo>
                <a:pt x="0" y="17549"/>
              </a:moveTo>
              <a:lnTo>
                <a:pt x="550135" y="1754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3207178" y="1308825"/>
        <a:ext cx="27506" cy="27506"/>
      </dsp:txXfrm>
    </dsp:sp>
    <dsp:sp modelId="{C9916E7F-8ABB-A14E-9130-280B36308A33}">
      <dsp:nvSpPr>
        <dsp:cNvPr id="0" name=""/>
        <dsp:cNvSpPr/>
      </dsp:nvSpPr>
      <dsp:spPr>
        <a:xfrm>
          <a:off x="3124203" y="1295401"/>
          <a:ext cx="1967692" cy="1474833"/>
        </a:xfrm>
        <a:prstGeom prst="ellipse">
          <a:avLst/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confidentiality</a:t>
          </a:r>
        </a:p>
      </dsp:txBody>
      <dsp:txXfrm>
        <a:off x="3412365" y="1511385"/>
        <a:ext cx="1391368" cy="1042865"/>
      </dsp:txXfrm>
    </dsp:sp>
    <dsp:sp modelId="{306ED93E-92ED-334E-B4E5-D99A0B0B5198}">
      <dsp:nvSpPr>
        <dsp:cNvPr id="0" name=""/>
        <dsp:cNvSpPr/>
      </dsp:nvSpPr>
      <dsp:spPr>
        <a:xfrm rot="4495912">
          <a:off x="2392072" y="1710464"/>
          <a:ext cx="729312" cy="35099"/>
        </a:xfrm>
        <a:custGeom>
          <a:avLst/>
          <a:gdLst/>
          <a:ahLst/>
          <a:cxnLst/>
          <a:rect l="0" t="0" r="0" b="0"/>
          <a:pathLst>
            <a:path>
              <a:moveTo>
                <a:pt x="0" y="17549"/>
              </a:moveTo>
              <a:lnTo>
                <a:pt x="729312" y="1754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2738495" y="1709781"/>
        <a:ext cx="36465" cy="36465"/>
      </dsp:txXfrm>
    </dsp:sp>
    <dsp:sp modelId="{EDE6F89A-43A7-0740-9CEB-C73D6525D483}">
      <dsp:nvSpPr>
        <dsp:cNvPr id="0" name=""/>
        <dsp:cNvSpPr/>
      </dsp:nvSpPr>
      <dsp:spPr>
        <a:xfrm>
          <a:off x="2362204" y="2057397"/>
          <a:ext cx="1322435" cy="1322435"/>
        </a:xfrm>
        <a:prstGeom prst="ellipse">
          <a:avLst/>
        </a:prstGeom>
        <a:solidFill>
          <a:schemeClr val="accent4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600" kern="1200" dirty="0"/>
            <a:t>data integrity</a:t>
          </a:r>
        </a:p>
      </dsp:txBody>
      <dsp:txXfrm>
        <a:off x="2555870" y="2251063"/>
        <a:ext cx="935103" cy="935103"/>
      </dsp:txXfrm>
    </dsp:sp>
    <dsp:sp modelId="{9EC72295-1CAF-A445-9BD4-028FD159EFBD}">
      <dsp:nvSpPr>
        <dsp:cNvPr id="0" name=""/>
        <dsp:cNvSpPr/>
      </dsp:nvSpPr>
      <dsp:spPr>
        <a:xfrm rot="6588374">
          <a:off x="2232602" y="1365425"/>
          <a:ext cx="49871" cy="35099"/>
        </a:xfrm>
        <a:custGeom>
          <a:avLst/>
          <a:gdLst/>
          <a:ahLst/>
          <a:cxnLst/>
          <a:rect l="0" t="0" r="0" b="0"/>
          <a:pathLst>
            <a:path>
              <a:moveTo>
                <a:pt x="0" y="17549"/>
              </a:moveTo>
              <a:lnTo>
                <a:pt x="49871" y="1754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 rot="10800000">
        <a:off x="2256291" y="1381728"/>
        <a:ext cx="2493" cy="2493"/>
      </dsp:txXfrm>
    </dsp:sp>
    <dsp:sp modelId="{87964860-C4E5-2B42-9F24-23CD8074036C}">
      <dsp:nvSpPr>
        <dsp:cNvPr id="0" name=""/>
        <dsp:cNvSpPr/>
      </dsp:nvSpPr>
      <dsp:spPr>
        <a:xfrm>
          <a:off x="1219203" y="1371601"/>
          <a:ext cx="1573183" cy="1420759"/>
        </a:xfrm>
        <a:prstGeom prst="ellipse">
          <a:avLst/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600" kern="1200" dirty="0"/>
            <a:t>authenticity</a:t>
          </a:r>
          <a:endParaRPr lang="en-US" sz="1600" kern="1200" dirty="0"/>
        </a:p>
      </dsp:txBody>
      <dsp:txXfrm>
        <a:off x="1449590" y="1579666"/>
        <a:ext cx="1112409" cy="100462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C0398E-5DF1-F24E-9796-ADAD05B8C726}">
      <dsp:nvSpPr>
        <dsp:cNvPr id="0" name=""/>
        <dsp:cNvSpPr/>
      </dsp:nvSpPr>
      <dsp:spPr>
        <a:xfrm>
          <a:off x="2616065" y="202310"/>
          <a:ext cx="2517648" cy="2517648"/>
        </a:xfrm>
        <a:prstGeom prst="pie">
          <a:avLst>
            <a:gd name="adj1" fmla="val 16200000"/>
            <a:gd name="adj2" fmla="val 180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fairness</a:t>
          </a:r>
        </a:p>
      </dsp:txBody>
      <dsp:txXfrm>
        <a:off x="3984886" y="666876"/>
        <a:ext cx="854202" cy="839216"/>
      </dsp:txXfrm>
    </dsp:sp>
    <dsp:sp modelId="{71C7C1E5-AC56-8D4C-B0F8-41E32D153D9D}">
      <dsp:nvSpPr>
        <dsp:cNvPr id="0" name=""/>
        <dsp:cNvSpPr/>
      </dsp:nvSpPr>
      <dsp:spPr>
        <a:xfrm>
          <a:off x="2486286" y="277240"/>
          <a:ext cx="2517648" cy="2517648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differential responsiveness</a:t>
          </a:r>
        </a:p>
      </dsp:txBody>
      <dsp:txXfrm>
        <a:off x="3175642" y="1865757"/>
        <a:ext cx="1138936" cy="779272"/>
      </dsp:txXfrm>
    </dsp:sp>
    <dsp:sp modelId="{DB3E713C-5D2F-BA4F-A01C-1C230AC4E998}">
      <dsp:nvSpPr>
        <dsp:cNvPr id="0" name=""/>
        <dsp:cNvSpPr/>
      </dsp:nvSpPr>
      <dsp:spPr>
        <a:xfrm>
          <a:off x="2486286" y="277240"/>
          <a:ext cx="2517648" cy="2517648"/>
        </a:xfrm>
        <a:prstGeom prst="pie">
          <a:avLst>
            <a:gd name="adj1" fmla="val 9000000"/>
            <a:gd name="adj2" fmla="val 16200000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efficiency</a:t>
          </a:r>
        </a:p>
      </dsp:txBody>
      <dsp:txXfrm>
        <a:off x="2756034" y="771779"/>
        <a:ext cx="854202" cy="83921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BB729-FAEA-4D42-9064-64C0C1BA4D27}">
      <dsp:nvSpPr>
        <dsp:cNvPr id="0" name=""/>
        <dsp:cNvSpPr/>
      </dsp:nvSpPr>
      <dsp:spPr>
        <a:xfrm>
          <a:off x="0" y="1294100"/>
          <a:ext cx="7620000" cy="287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1397" tIns="1332992" rIns="59139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800" kern="1200" dirty="0"/>
            <a:t>Microkernel architecture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800" kern="1200" dirty="0"/>
            <a:t>Multithreading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800" kern="1200" dirty="0"/>
            <a:t>Symmetric multiprocessing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800" kern="1200" dirty="0"/>
            <a:t>Distributed operating systems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800" kern="1200" dirty="0"/>
            <a:t>Object-oriented design</a:t>
          </a:r>
        </a:p>
      </dsp:txBody>
      <dsp:txXfrm>
        <a:off x="0" y="1294100"/>
        <a:ext cx="7620000" cy="2872800"/>
      </dsp:txXfrm>
    </dsp:sp>
    <dsp:sp modelId="{83794904-62F1-3248-BF0D-6CBE7893EADB}">
      <dsp:nvSpPr>
        <dsp:cNvPr id="0" name=""/>
        <dsp:cNvSpPr/>
      </dsp:nvSpPr>
      <dsp:spPr>
        <a:xfrm>
          <a:off x="76200" y="1295403"/>
          <a:ext cx="7536262" cy="94203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200" kern="1200" dirty="0"/>
            <a:t>Different approaches and design elements have been tried:</a:t>
          </a:r>
          <a:endParaRPr lang="en-US" sz="2200" kern="1200" dirty="0"/>
        </a:p>
      </dsp:txBody>
      <dsp:txXfrm>
        <a:off x="76200" y="1295403"/>
        <a:ext cx="7536262" cy="94203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8BA974-D1D0-7C45-8BAD-1585AF825221}">
      <dsp:nvSpPr>
        <dsp:cNvPr id="0" name=""/>
        <dsp:cNvSpPr/>
      </dsp:nvSpPr>
      <dsp:spPr>
        <a:xfrm>
          <a:off x="1128963" y="18"/>
          <a:ext cx="2071431" cy="1523962"/>
        </a:xfrm>
        <a:prstGeom prst="ellipse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3869" tIns="22860" rIns="83869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address spaces</a:t>
          </a:r>
        </a:p>
      </dsp:txBody>
      <dsp:txXfrm>
        <a:off x="1128963" y="18"/>
        <a:ext cx="2071431" cy="1523962"/>
      </dsp:txXfrm>
    </dsp:sp>
    <dsp:sp modelId="{0C1E7BE6-80C6-3C42-B6EA-D548FFF8D7E8}">
      <dsp:nvSpPr>
        <dsp:cNvPr id="0" name=""/>
        <dsp:cNvSpPr/>
      </dsp:nvSpPr>
      <dsp:spPr>
        <a:xfrm>
          <a:off x="2895602" y="18"/>
          <a:ext cx="2666995" cy="1523962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3869" tIns="22860" rIns="83869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interprocess communication (IPC)</a:t>
          </a:r>
        </a:p>
      </dsp:txBody>
      <dsp:txXfrm>
        <a:off x="2895602" y="18"/>
        <a:ext cx="2666995" cy="1523962"/>
      </dsp:txXfrm>
    </dsp:sp>
    <dsp:sp modelId="{3D639D55-9910-DA41-B3AE-143CA9255248}">
      <dsp:nvSpPr>
        <dsp:cNvPr id="0" name=""/>
        <dsp:cNvSpPr/>
      </dsp:nvSpPr>
      <dsp:spPr>
        <a:xfrm>
          <a:off x="5257805" y="18"/>
          <a:ext cx="2071431" cy="1523962"/>
        </a:xfrm>
        <a:prstGeom prst="ellips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3869" tIns="22860" rIns="83869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basic scheduling</a:t>
          </a:r>
        </a:p>
      </dsp:txBody>
      <dsp:txXfrm>
        <a:off x="5257805" y="18"/>
        <a:ext cx="2071431" cy="152396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2EC200-AA31-FF49-9439-3332FF002BCA}">
      <dsp:nvSpPr>
        <dsp:cNvPr id="0" name=""/>
        <dsp:cNvSpPr/>
      </dsp:nvSpPr>
      <dsp:spPr>
        <a:xfrm>
          <a:off x="670823" y="644"/>
          <a:ext cx="2603998" cy="1548110"/>
        </a:xfrm>
        <a:prstGeom prst="ellipse">
          <a:avLst/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5198" tIns="22860" rIns="85198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simplifies implementation</a:t>
          </a:r>
        </a:p>
      </dsp:txBody>
      <dsp:txXfrm>
        <a:off x="670823" y="644"/>
        <a:ext cx="2603998" cy="1548110"/>
      </dsp:txXfrm>
    </dsp:sp>
    <dsp:sp modelId="{8F15053A-8F42-F340-900D-93E5ADC1CDED}">
      <dsp:nvSpPr>
        <dsp:cNvPr id="0" name=""/>
        <dsp:cNvSpPr/>
      </dsp:nvSpPr>
      <dsp:spPr>
        <a:xfrm>
          <a:off x="2965200" y="644"/>
          <a:ext cx="2603998" cy="1548110"/>
        </a:xfrm>
        <a:prstGeom prst="ellipse">
          <a:avLst/>
        </a:prstGeom>
        <a:solidFill>
          <a:srgbClr val="CC66CC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5198" tIns="22860" rIns="85198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provides flexibility</a:t>
          </a:r>
        </a:p>
      </dsp:txBody>
      <dsp:txXfrm>
        <a:off x="2965200" y="644"/>
        <a:ext cx="2603998" cy="1548110"/>
      </dsp:txXfrm>
    </dsp:sp>
    <dsp:sp modelId="{F7CF12E1-CFEB-A84D-AE77-A9FCC92CF154}">
      <dsp:nvSpPr>
        <dsp:cNvPr id="0" name=""/>
        <dsp:cNvSpPr/>
      </dsp:nvSpPr>
      <dsp:spPr>
        <a:xfrm>
          <a:off x="5259577" y="644"/>
          <a:ext cx="2603998" cy="1548110"/>
        </a:xfrm>
        <a:prstGeom prst="ellipse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5198" tIns="22860" rIns="85198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is well suited to a distributed environment</a:t>
          </a:r>
        </a:p>
      </dsp:txBody>
      <dsp:txXfrm>
        <a:off x="5259577" y="644"/>
        <a:ext cx="2603998" cy="154811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D4C4FB-FEAD-ED48-A0AE-2A84F6D6F3C5}">
      <dsp:nvSpPr>
        <dsp:cNvPr id="0" name=""/>
        <dsp:cNvSpPr/>
      </dsp:nvSpPr>
      <dsp:spPr>
        <a:xfrm>
          <a:off x="0" y="191939"/>
          <a:ext cx="8229600" cy="5276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Thread</a:t>
          </a:r>
        </a:p>
      </dsp:txBody>
      <dsp:txXfrm>
        <a:off x="0" y="191939"/>
        <a:ext cx="8229600" cy="527670"/>
      </dsp:txXfrm>
    </dsp:sp>
    <dsp:sp modelId="{B4FD0212-1D78-CE47-83E2-150D9E986556}">
      <dsp:nvSpPr>
        <dsp:cNvPr id="0" name=""/>
        <dsp:cNvSpPr/>
      </dsp:nvSpPr>
      <dsp:spPr>
        <a:xfrm>
          <a:off x="0" y="719609"/>
          <a:ext cx="8229600" cy="865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dispatchable unit of work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includes a processor context and its own data area to enable subroutine branching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executes sequentially and is interruptible</a:t>
          </a:r>
        </a:p>
      </dsp:txBody>
      <dsp:txXfrm>
        <a:off x="0" y="719609"/>
        <a:ext cx="8229600" cy="865260"/>
      </dsp:txXfrm>
    </dsp:sp>
    <dsp:sp modelId="{A7FA07F0-CADB-7B40-BA4A-D97041E1B80A}">
      <dsp:nvSpPr>
        <dsp:cNvPr id="0" name=""/>
        <dsp:cNvSpPr/>
      </dsp:nvSpPr>
      <dsp:spPr>
        <a:xfrm>
          <a:off x="0" y="1584870"/>
          <a:ext cx="8229600" cy="5276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Process </a:t>
          </a:r>
        </a:p>
      </dsp:txBody>
      <dsp:txXfrm>
        <a:off x="0" y="1584870"/>
        <a:ext cx="8229600" cy="527670"/>
      </dsp:txXfrm>
    </dsp:sp>
    <dsp:sp modelId="{364D31BB-83A3-C745-980D-1D6C1545B46C}">
      <dsp:nvSpPr>
        <dsp:cNvPr id="0" name=""/>
        <dsp:cNvSpPr/>
      </dsp:nvSpPr>
      <dsp:spPr>
        <a:xfrm>
          <a:off x="0" y="2112540"/>
          <a:ext cx="8229600" cy="819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a collection of one or more threads and associated system resources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programmer has greater control over the modularity of the application and the timing of application related events</a:t>
          </a:r>
        </a:p>
      </dsp:txBody>
      <dsp:txXfrm>
        <a:off x="0" y="2112540"/>
        <a:ext cx="8229600" cy="81972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A1816B-4E7E-2E48-8BDA-C4A334EFB13D}">
      <dsp:nvSpPr>
        <dsp:cNvPr id="0" name=""/>
        <dsp:cNvSpPr/>
      </dsp:nvSpPr>
      <dsp:spPr>
        <a:xfrm>
          <a:off x="1249107" y="892"/>
          <a:ext cx="2455664" cy="98226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</a:rPr>
            <a:t>Performance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1249107" y="892"/>
        <a:ext cx="2455664" cy="982265"/>
      </dsp:txXfrm>
    </dsp:sp>
    <dsp:sp modelId="{D1409364-D0A8-404B-A03C-74C180546E0E}">
      <dsp:nvSpPr>
        <dsp:cNvPr id="0" name=""/>
        <dsp:cNvSpPr/>
      </dsp:nvSpPr>
      <dsp:spPr>
        <a:xfrm>
          <a:off x="3385535" y="84385"/>
          <a:ext cx="4416781" cy="815280"/>
        </a:xfrm>
        <a:prstGeom prst="chevron">
          <a:avLst/>
        </a:prstGeom>
        <a:solidFill>
          <a:schemeClr val="accent6"/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more than one process can be running simultaneously, each on a different processor</a:t>
          </a:r>
        </a:p>
      </dsp:txBody>
      <dsp:txXfrm>
        <a:off x="3385535" y="84385"/>
        <a:ext cx="4416781" cy="815280"/>
      </dsp:txXfrm>
    </dsp:sp>
    <dsp:sp modelId="{6EE4EF73-36EE-7D42-A45F-E6E41F881006}">
      <dsp:nvSpPr>
        <dsp:cNvPr id="0" name=""/>
        <dsp:cNvSpPr/>
      </dsp:nvSpPr>
      <dsp:spPr>
        <a:xfrm>
          <a:off x="1249107" y="1120675"/>
          <a:ext cx="2455664" cy="98226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</a:rPr>
            <a:t>Availability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1249107" y="1120675"/>
        <a:ext cx="2455664" cy="982265"/>
      </dsp:txXfrm>
    </dsp:sp>
    <dsp:sp modelId="{65CA66AD-A686-A64E-B74D-33DC4C582B00}">
      <dsp:nvSpPr>
        <dsp:cNvPr id="0" name=""/>
        <dsp:cNvSpPr/>
      </dsp:nvSpPr>
      <dsp:spPr>
        <a:xfrm>
          <a:off x="3385535" y="1204168"/>
          <a:ext cx="4264385" cy="815280"/>
        </a:xfrm>
        <a:prstGeom prst="chevron">
          <a:avLst/>
        </a:prstGeom>
        <a:solidFill>
          <a:schemeClr val="accent6"/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failure of a single process does not halt the system</a:t>
          </a:r>
        </a:p>
      </dsp:txBody>
      <dsp:txXfrm>
        <a:off x="3385535" y="1204168"/>
        <a:ext cx="4264385" cy="815280"/>
      </dsp:txXfrm>
    </dsp:sp>
    <dsp:sp modelId="{8F9EA938-DC97-864B-99D0-4FC17442E668}">
      <dsp:nvSpPr>
        <dsp:cNvPr id="0" name=""/>
        <dsp:cNvSpPr/>
      </dsp:nvSpPr>
      <dsp:spPr>
        <a:xfrm>
          <a:off x="1249107" y="2240458"/>
          <a:ext cx="2455664" cy="98226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</a:rPr>
            <a:t>Incremental Growth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1249107" y="2240458"/>
        <a:ext cx="2455664" cy="982265"/>
      </dsp:txXfrm>
    </dsp:sp>
    <dsp:sp modelId="{8F69CEFB-EA93-B34B-B0E2-B6DC3736F014}">
      <dsp:nvSpPr>
        <dsp:cNvPr id="0" name=""/>
        <dsp:cNvSpPr/>
      </dsp:nvSpPr>
      <dsp:spPr>
        <a:xfrm>
          <a:off x="3385535" y="2323951"/>
          <a:ext cx="4052127" cy="815280"/>
        </a:xfrm>
        <a:prstGeom prst="chevron">
          <a:avLst/>
        </a:prstGeom>
        <a:solidFill>
          <a:schemeClr val="accent6"/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performance of a system can be enhanced by adding an additional processor</a:t>
          </a:r>
        </a:p>
      </dsp:txBody>
      <dsp:txXfrm>
        <a:off x="3385535" y="2323951"/>
        <a:ext cx="4052127" cy="815280"/>
      </dsp:txXfrm>
    </dsp:sp>
    <dsp:sp modelId="{875511A4-5AA0-AD4B-9347-384E886407FB}">
      <dsp:nvSpPr>
        <dsp:cNvPr id="0" name=""/>
        <dsp:cNvSpPr/>
      </dsp:nvSpPr>
      <dsp:spPr>
        <a:xfrm>
          <a:off x="1249107" y="3360241"/>
          <a:ext cx="2455664" cy="98226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</a:rPr>
            <a:t>Scaling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1249107" y="3360241"/>
        <a:ext cx="2455664" cy="982265"/>
      </dsp:txXfrm>
    </dsp:sp>
    <dsp:sp modelId="{C6ADD55F-E00F-2644-A5F1-6B69A1D16E1D}">
      <dsp:nvSpPr>
        <dsp:cNvPr id="0" name=""/>
        <dsp:cNvSpPr/>
      </dsp:nvSpPr>
      <dsp:spPr>
        <a:xfrm>
          <a:off x="3385535" y="3443733"/>
          <a:ext cx="4509357" cy="815280"/>
        </a:xfrm>
        <a:prstGeom prst="chevron">
          <a:avLst/>
        </a:prstGeom>
        <a:solidFill>
          <a:schemeClr val="accent6"/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vendors can offer a range of products based on the number of processors configured in the system </a:t>
          </a:r>
        </a:p>
      </dsp:txBody>
      <dsp:txXfrm>
        <a:off x="3385535" y="3443733"/>
        <a:ext cx="4509357" cy="81528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B683D3-7EBE-064E-A9BC-AB5E76EAF85B}">
      <dsp:nvSpPr>
        <dsp:cNvPr id="0" name=""/>
        <dsp:cNvSpPr/>
      </dsp:nvSpPr>
      <dsp:spPr>
        <a:xfrm>
          <a:off x="0" y="166979"/>
          <a:ext cx="8382000" cy="1786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536" tIns="187452" rIns="650536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the machine on which it executes consists of the virtual memory space assigned to the process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the processor registers it may use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the user-level machine instructions it may execute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OS system calls it may invoke for I/O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ABI defines the machine as seen by a process</a:t>
          </a:r>
        </a:p>
      </dsp:txBody>
      <dsp:txXfrm>
        <a:off x="0" y="166979"/>
        <a:ext cx="8382000" cy="1786050"/>
      </dsp:txXfrm>
    </dsp:sp>
    <dsp:sp modelId="{278722EE-DE0F-1C43-BE37-22361C80A440}">
      <dsp:nvSpPr>
        <dsp:cNvPr id="0" name=""/>
        <dsp:cNvSpPr/>
      </dsp:nvSpPr>
      <dsp:spPr>
        <a:xfrm>
          <a:off x="419100" y="34139"/>
          <a:ext cx="5867400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Process perspective:</a:t>
          </a:r>
        </a:p>
      </dsp:txBody>
      <dsp:txXfrm>
        <a:off x="419100" y="34139"/>
        <a:ext cx="5867400" cy="265680"/>
      </dsp:txXfrm>
    </dsp:sp>
    <dsp:sp modelId="{25C96EFC-8FC4-F147-8117-2F76BD8C0CAA}">
      <dsp:nvSpPr>
        <dsp:cNvPr id="0" name=""/>
        <dsp:cNvSpPr/>
      </dsp:nvSpPr>
      <dsp:spPr>
        <a:xfrm>
          <a:off x="0" y="2134470"/>
          <a:ext cx="83820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536" tIns="187452" rIns="650536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machine characteristics are specified by high-level language capabilities and OS system library calls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API defines the machine for an application</a:t>
          </a:r>
        </a:p>
      </dsp:txBody>
      <dsp:txXfrm>
        <a:off x="0" y="2134470"/>
        <a:ext cx="8382000" cy="1020600"/>
      </dsp:txXfrm>
    </dsp:sp>
    <dsp:sp modelId="{6AE78AF1-1D52-CC45-9BC5-08326F4DEC38}">
      <dsp:nvSpPr>
        <dsp:cNvPr id="0" name=""/>
        <dsp:cNvSpPr/>
      </dsp:nvSpPr>
      <dsp:spPr>
        <a:xfrm>
          <a:off x="419100" y="2001630"/>
          <a:ext cx="5867400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Application perspective:</a:t>
          </a:r>
        </a:p>
      </dsp:txBody>
      <dsp:txXfrm>
        <a:off x="419100" y="2001630"/>
        <a:ext cx="5867400" cy="265680"/>
      </dsp:txXfrm>
    </dsp:sp>
    <dsp:sp modelId="{0280107A-372B-834A-B0E9-04EA4E90D1BB}">
      <dsp:nvSpPr>
        <dsp:cNvPr id="0" name=""/>
        <dsp:cNvSpPr/>
      </dsp:nvSpPr>
      <dsp:spPr>
        <a:xfrm>
          <a:off x="0" y="3336510"/>
          <a:ext cx="8382000" cy="1048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536" tIns="187452" rIns="650536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processes share a file system and other I/O resources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system allocates real memory and I/O resources to the processes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ISA provides the interface between the system and machine</a:t>
          </a:r>
        </a:p>
      </dsp:txBody>
      <dsp:txXfrm>
        <a:off x="0" y="3336510"/>
        <a:ext cx="8382000" cy="1048950"/>
      </dsp:txXfrm>
    </dsp:sp>
    <dsp:sp modelId="{87952797-A04E-8949-879E-22CD6721920D}">
      <dsp:nvSpPr>
        <dsp:cNvPr id="0" name=""/>
        <dsp:cNvSpPr/>
      </dsp:nvSpPr>
      <dsp:spPr>
        <a:xfrm>
          <a:off x="419100" y="3203670"/>
          <a:ext cx="5867400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OS perspective:</a:t>
          </a:r>
        </a:p>
      </dsp:txBody>
      <dsp:txXfrm>
        <a:off x="419100" y="3203670"/>
        <a:ext cx="5867400" cy="26568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BBB033-098B-874D-86E2-F7E6A1FCCA9C}">
      <dsp:nvSpPr>
        <dsp:cNvPr id="0" name=""/>
        <dsp:cNvSpPr/>
      </dsp:nvSpPr>
      <dsp:spPr>
        <a:xfrm>
          <a:off x="0" y="1305386"/>
          <a:ext cx="1522556" cy="8952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Simultaneous concurrent processes or threads</a:t>
          </a:r>
          <a:endParaRPr lang="en-US" sz="1600" kern="1200" dirty="0"/>
        </a:p>
      </dsp:txBody>
      <dsp:txXfrm>
        <a:off x="0" y="1305386"/>
        <a:ext cx="1522556" cy="895288"/>
      </dsp:txXfrm>
    </dsp:sp>
    <dsp:sp modelId="{E3ED8868-6417-A346-9D8B-83023FB15D3C}">
      <dsp:nvSpPr>
        <dsp:cNvPr id="0" name=""/>
        <dsp:cNvSpPr/>
      </dsp:nvSpPr>
      <dsp:spPr>
        <a:xfrm>
          <a:off x="152255" y="2200675"/>
          <a:ext cx="157346" cy="11181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8198"/>
              </a:lnTo>
              <a:lnTo>
                <a:pt x="157346" y="111819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6FC7CB-FC61-E246-8BE5-826CA9D5A0A9}">
      <dsp:nvSpPr>
        <dsp:cNvPr id="0" name=""/>
        <dsp:cNvSpPr/>
      </dsp:nvSpPr>
      <dsp:spPr>
        <a:xfrm>
          <a:off x="309601" y="2277291"/>
          <a:ext cx="1450453" cy="20831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kernel routines need to be reentrant to allow several processors to execute the same kernel code simultaneously</a:t>
          </a:r>
        </a:p>
      </dsp:txBody>
      <dsp:txXfrm>
        <a:off x="309601" y="2277291"/>
        <a:ext cx="1450453" cy="2083164"/>
      </dsp:txXfrm>
    </dsp:sp>
    <dsp:sp modelId="{928E9B85-F95F-0A4D-B01A-FAA0C04D08A8}">
      <dsp:nvSpPr>
        <dsp:cNvPr id="0" name=""/>
        <dsp:cNvSpPr/>
      </dsp:nvSpPr>
      <dsp:spPr>
        <a:xfrm>
          <a:off x="1748279" y="1278344"/>
          <a:ext cx="1095466" cy="4146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Scheduling</a:t>
          </a:r>
          <a:endParaRPr lang="en-US" sz="1600" kern="1200" dirty="0"/>
        </a:p>
      </dsp:txBody>
      <dsp:txXfrm>
        <a:off x="1748279" y="1278344"/>
        <a:ext cx="1095466" cy="414635"/>
      </dsp:txXfrm>
    </dsp:sp>
    <dsp:sp modelId="{56A42574-112F-F040-A0EA-3834A89B47EC}">
      <dsp:nvSpPr>
        <dsp:cNvPr id="0" name=""/>
        <dsp:cNvSpPr/>
      </dsp:nvSpPr>
      <dsp:spPr>
        <a:xfrm>
          <a:off x="1857826" y="1692979"/>
          <a:ext cx="109546" cy="12306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0653"/>
              </a:lnTo>
              <a:lnTo>
                <a:pt x="109546" y="123065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927819-7273-1D4F-8666-58E261183BF4}">
      <dsp:nvSpPr>
        <dsp:cNvPr id="0" name=""/>
        <dsp:cNvSpPr/>
      </dsp:nvSpPr>
      <dsp:spPr>
        <a:xfrm>
          <a:off x="1967373" y="1796638"/>
          <a:ext cx="1301954" cy="22539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any processor may perform scheduling, which complicates the task of enforcing a scheduling policy</a:t>
          </a:r>
        </a:p>
      </dsp:txBody>
      <dsp:txXfrm>
        <a:off x="1967373" y="1796638"/>
        <a:ext cx="1301954" cy="2253989"/>
      </dsp:txXfrm>
    </dsp:sp>
    <dsp:sp modelId="{7D87930C-06A0-324F-A5FB-AE995B6F9475}">
      <dsp:nvSpPr>
        <dsp:cNvPr id="0" name=""/>
        <dsp:cNvSpPr/>
      </dsp:nvSpPr>
      <dsp:spPr>
        <a:xfrm>
          <a:off x="3476645" y="1278344"/>
          <a:ext cx="1564103" cy="554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Synchronization</a:t>
          </a:r>
          <a:endParaRPr lang="en-US" sz="1600" kern="1200" dirty="0"/>
        </a:p>
      </dsp:txBody>
      <dsp:txXfrm>
        <a:off x="3476645" y="1278344"/>
        <a:ext cx="1564103" cy="554906"/>
      </dsp:txXfrm>
    </dsp:sp>
    <dsp:sp modelId="{CA7A6154-558A-3E4E-B569-99648CCD0383}">
      <dsp:nvSpPr>
        <dsp:cNvPr id="0" name=""/>
        <dsp:cNvSpPr/>
      </dsp:nvSpPr>
      <dsp:spPr>
        <a:xfrm>
          <a:off x="3633055" y="1833250"/>
          <a:ext cx="156410" cy="12670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7008"/>
              </a:lnTo>
              <a:lnTo>
                <a:pt x="156410" y="126700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F41A71-083D-3540-B421-42793CF68D4D}">
      <dsp:nvSpPr>
        <dsp:cNvPr id="0" name=""/>
        <dsp:cNvSpPr/>
      </dsp:nvSpPr>
      <dsp:spPr>
        <a:xfrm>
          <a:off x="3789465" y="1936909"/>
          <a:ext cx="1590500" cy="23267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with multiple active processes having potential access to shared address spaces or shared I/O resources, care must be taken to provide effective synchronization</a:t>
          </a:r>
        </a:p>
      </dsp:txBody>
      <dsp:txXfrm>
        <a:off x="3789465" y="1936909"/>
        <a:ext cx="1590500" cy="2326700"/>
      </dsp:txXfrm>
    </dsp:sp>
    <dsp:sp modelId="{F3501B9F-2370-6940-A77C-F30D50C22A16}">
      <dsp:nvSpPr>
        <dsp:cNvPr id="0" name=""/>
        <dsp:cNvSpPr/>
      </dsp:nvSpPr>
      <dsp:spPr>
        <a:xfrm>
          <a:off x="5298790" y="1278344"/>
          <a:ext cx="1442465" cy="5503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Memory management</a:t>
          </a:r>
          <a:endParaRPr lang="en-US" sz="1600" kern="1200" dirty="0"/>
        </a:p>
      </dsp:txBody>
      <dsp:txXfrm>
        <a:off x="5298790" y="1278344"/>
        <a:ext cx="1442465" cy="550328"/>
      </dsp:txXfrm>
    </dsp:sp>
    <dsp:sp modelId="{AD04DFED-755B-6749-8AC3-4C207875CB01}">
      <dsp:nvSpPr>
        <dsp:cNvPr id="0" name=""/>
        <dsp:cNvSpPr/>
      </dsp:nvSpPr>
      <dsp:spPr>
        <a:xfrm>
          <a:off x="5443037" y="1828672"/>
          <a:ext cx="144246" cy="8240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4023"/>
              </a:lnTo>
              <a:lnTo>
                <a:pt x="144246" y="82402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F242F4-2600-5940-A614-2DA85E5F1AAD}">
      <dsp:nvSpPr>
        <dsp:cNvPr id="0" name=""/>
        <dsp:cNvSpPr/>
      </dsp:nvSpPr>
      <dsp:spPr>
        <a:xfrm>
          <a:off x="5587283" y="1932331"/>
          <a:ext cx="1151531" cy="1440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reuse of physical pages is the biggest problem of concern</a:t>
          </a:r>
        </a:p>
      </dsp:txBody>
      <dsp:txXfrm>
        <a:off x="5587283" y="1932331"/>
        <a:ext cx="1151531" cy="1440728"/>
      </dsp:txXfrm>
    </dsp:sp>
    <dsp:sp modelId="{C49E4D76-4FDD-B444-9BBB-C61EA22E2950}">
      <dsp:nvSpPr>
        <dsp:cNvPr id="0" name=""/>
        <dsp:cNvSpPr/>
      </dsp:nvSpPr>
      <dsp:spPr>
        <a:xfrm>
          <a:off x="6948574" y="1278344"/>
          <a:ext cx="1159187" cy="8108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Reliability and fault tolerance</a:t>
          </a:r>
          <a:endParaRPr lang="en-US" sz="1600" kern="1200" dirty="0"/>
        </a:p>
      </dsp:txBody>
      <dsp:txXfrm>
        <a:off x="6948574" y="1278344"/>
        <a:ext cx="1159187" cy="810843"/>
      </dsp:txXfrm>
    </dsp:sp>
    <dsp:sp modelId="{761D829C-1A3D-A544-9740-C515EBF69C9C}">
      <dsp:nvSpPr>
        <dsp:cNvPr id="0" name=""/>
        <dsp:cNvSpPr/>
      </dsp:nvSpPr>
      <dsp:spPr>
        <a:xfrm>
          <a:off x="6934171" y="2089188"/>
          <a:ext cx="130321" cy="1197437"/>
        </a:xfrm>
        <a:custGeom>
          <a:avLst/>
          <a:gdLst/>
          <a:ahLst/>
          <a:cxnLst/>
          <a:rect l="0" t="0" r="0" b="0"/>
          <a:pathLst>
            <a:path>
              <a:moveTo>
                <a:pt x="130321" y="0"/>
              </a:moveTo>
              <a:lnTo>
                <a:pt x="0" y="119743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8B9DD7-46CF-5944-85DC-F784C37E24D7}">
      <dsp:nvSpPr>
        <dsp:cNvPr id="0" name=""/>
        <dsp:cNvSpPr/>
      </dsp:nvSpPr>
      <dsp:spPr>
        <a:xfrm>
          <a:off x="6934171" y="2390930"/>
          <a:ext cx="1348897" cy="17913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OS should provide graceful degradation in the face of processor failure</a:t>
          </a:r>
        </a:p>
      </dsp:txBody>
      <dsp:txXfrm>
        <a:off x="6934171" y="2390930"/>
        <a:ext cx="1348897" cy="17913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63F472-A208-BC48-9954-72AE57388841}">
      <dsp:nvSpPr>
        <dsp:cNvPr id="0" name=""/>
        <dsp:cNvSpPr/>
      </dsp:nvSpPr>
      <dsp:spPr>
        <a:xfrm>
          <a:off x="76206" y="351"/>
          <a:ext cx="2438430" cy="585123"/>
        </a:xfrm>
        <a:prstGeom prst="roundRect">
          <a:avLst/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Hardware upgrades</a:t>
          </a:r>
        </a:p>
      </dsp:txBody>
      <dsp:txXfrm>
        <a:off x="76206" y="351"/>
        <a:ext cx="2438430" cy="585123"/>
      </dsp:txXfrm>
    </dsp:sp>
    <dsp:sp modelId="{06E7AF27-17CB-6C41-9B00-422CDBA69BDA}">
      <dsp:nvSpPr>
        <dsp:cNvPr id="0" name=""/>
        <dsp:cNvSpPr/>
      </dsp:nvSpPr>
      <dsp:spPr>
        <a:xfrm>
          <a:off x="1066761" y="682339"/>
          <a:ext cx="2743172" cy="62435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New types of hardware</a:t>
          </a:r>
        </a:p>
      </dsp:txBody>
      <dsp:txXfrm>
        <a:off x="1066761" y="682339"/>
        <a:ext cx="2743172" cy="624353"/>
      </dsp:txXfrm>
    </dsp:sp>
    <dsp:sp modelId="{54C39DF2-6921-BB4E-8411-E1AA720107FC}">
      <dsp:nvSpPr>
        <dsp:cNvPr id="0" name=""/>
        <dsp:cNvSpPr/>
      </dsp:nvSpPr>
      <dsp:spPr>
        <a:xfrm>
          <a:off x="2743172" y="1345669"/>
          <a:ext cx="1676369" cy="559331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New services</a:t>
          </a:r>
        </a:p>
      </dsp:txBody>
      <dsp:txXfrm>
        <a:off x="2743172" y="1345669"/>
        <a:ext cx="1676369" cy="559331"/>
      </dsp:txXfrm>
    </dsp:sp>
    <dsp:sp modelId="{87EED797-7526-BB4E-8C40-6D097D0CBF95}">
      <dsp:nvSpPr>
        <dsp:cNvPr id="0" name=""/>
        <dsp:cNvSpPr/>
      </dsp:nvSpPr>
      <dsp:spPr>
        <a:xfrm>
          <a:off x="4114841" y="2007131"/>
          <a:ext cx="1219215" cy="479056"/>
        </a:xfrm>
        <a:prstGeom prst="roundRect">
          <a:avLst/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Fixes</a:t>
          </a:r>
        </a:p>
      </dsp:txBody>
      <dsp:txXfrm>
        <a:off x="4114841" y="2007131"/>
        <a:ext cx="1219215" cy="47905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47DFC4-F116-384B-8311-1DA47811EBA8}">
      <dsp:nvSpPr>
        <dsp:cNvPr id="0" name=""/>
        <dsp:cNvSpPr/>
      </dsp:nvSpPr>
      <dsp:spPr>
        <a:xfrm>
          <a:off x="711199" y="0"/>
          <a:ext cx="4064000" cy="4064000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D6FE2A-06A0-8946-BE62-371410770D3A}">
      <dsp:nvSpPr>
        <dsp:cNvPr id="0" name=""/>
        <dsp:cNvSpPr/>
      </dsp:nvSpPr>
      <dsp:spPr>
        <a:xfrm>
          <a:off x="2743199" y="408582"/>
          <a:ext cx="2641600" cy="96202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hardware parallelism within each core processor, known as instruction level parallelism</a:t>
          </a:r>
        </a:p>
      </dsp:txBody>
      <dsp:txXfrm>
        <a:off x="2743199" y="408582"/>
        <a:ext cx="2641600" cy="962025"/>
      </dsp:txXfrm>
    </dsp:sp>
    <dsp:sp modelId="{8F1D499D-8424-A849-9418-80D6BBCB722D}">
      <dsp:nvSpPr>
        <dsp:cNvPr id="0" name=""/>
        <dsp:cNvSpPr/>
      </dsp:nvSpPr>
      <dsp:spPr>
        <a:xfrm>
          <a:off x="2743199" y="1490860"/>
          <a:ext cx="2641600" cy="96202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for multiprogramming and multithreaded execution within each processor</a:t>
          </a:r>
        </a:p>
      </dsp:txBody>
      <dsp:txXfrm>
        <a:off x="2743199" y="1490860"/>
        <a:ext cx="2641600" cy="962025"/>
      </dsp:txXfrm>
    </dsp:sp>
    <dsp:sp modelId="{59D77581-3DD3-234B-9639-73587DAE796F}">
      <dsp:nvSpPr>
        <dsp:cNvPr id="0" name=""/>
        <dsp:cNvSpPr/>
      </dsp:nvSpPr>
      <dsp:spPr>
        <a:xfrm>
          <a:off x="2743199" y="2573139"/>
          <a:ext cx="2641600" cy="96202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for a single application to execute in concurrent                   processes or threads across multiple cores</a:t>
          </a:r>
        </a:p>
      </dsp:txBody>
      <dsp:txXfrm>
        <a:off x="2743199" y="2573139"/>
        <a:ext cx="2641600" cy="962025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FCBC03-7B76-DD48-803C-C7963A0171D5}">
      <dsp:nvSpPr>
        <dsp:cNvPr id="0" name=""/>
        <dsp:cNvSpPr/>
      </dsp:nvSpPr>
      <dsp:spPr>
        <a:xfrm>
          <a:off x="0" y="116780"/>
          <a:ext cx="8077200" cy="691200"/>
        </a:xfrm>
        <a:prstGeom prst="rect">
          <a:avLst/>
        </a:prstGeom>
        <a:solidFill>
          <a:schemeClr val="accent6"/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Grand Central Dispatch (GCD)</a:t>
          </a:r>
        </a:p>
      </dsp:txBody>
      <dsp:txXfrm>
        <a:off x="0" y="116780"/>
        <a:ext cx="8077200" cy="691200"/>
      </dsp:txXfrm>
    </dsp:sp>
    <dsp:sp modelId="{C4E7449B-DB6D-5C4E-8BE9-0CBFAC0E778B}">
      <dsp:nvSpPr>
        <dsp:cNvPr id="0" name=""/>
        <dsp:cNvSpPr/>
      </dsp:nvSpPr>
      <dsp:spPr>
        <a:xfrm>
          <a:off x="0" y="807980"/>
          <a:ext cx="8077200" cy="2174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implemented in Mac Os X 10.6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helps a developer once something has been identified that can be split off into a separate task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thread pool mechanism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allows anonymous functions as a way of specifying tasks</a:t>
          </a:r>
        </a:p>
      </dsp:txBody>
      <dsp:txXfrm>
        <a:off x="0" y="807980"/>
        <a:ext cx="8077200" cy="217404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D89846-0CAB-624F-AD7A-98CBEC05E19D}">
      <dsp:nvSpPr>
        <dsp:cNvPr id="0" name=""/>
        <dsp:cNvSpPr/>
      </dsp:nvSpPr>
      <dsp:spPr>
        <a:xfrm rot="5400000">
          <a:off x="5256169" y="-2206757"/>
          <a:ext cx="679916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user-mode services needed to manage the system</a:t>
          </a:r>
        </a:p>
      </dsp:txBody>
      <dsp:txXfrm rot="-5400000">
        <a:off x="2962656" y="119947"/>
        <a:ext cx="5233753" cy="613534"/>
      </dsp:txXfrm>
    </dsp:sp>
    <dsp:sp modelId="{C1A08A7E-6C9B-0541-B51C-5088875BE9D1}">
      <dsp:nvSpPr>
        <dsp:cNvPr id="0" name=""/>
        <dsp:cNvSpPr/>
      </dsp:nvSpPr>
      <dsp:spPr>
        <a:xfrm>
          <a:off x="0" y="1767"/>
          <a:ext cx="2962656" cy="8498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Special System Processes</a:t>
          </a:r>
        </a:p>
      </dsp:txBody>
      <dsp:txXfrm>
        <a:off x="41488" y="43255"/>
        <a:ext cx="2879680" cy="766919"/>
      </dsp:txXfrm>
    </dsp:sp>
    <dsp:sp modelId="{3D3B3A51-0609-BC47-A3FE-19B79722289A}">
      <dsp:nvSpPr>
        <dsp:cNvPr id="0" name=""/>
        <dsp:cNvSpPr/>
      </dsp:nvSpPr>
      <dsp:spPr>
        <a:xfrm rot="5400000">
          <a:off x="5256169" y="-1314367"/>
          <a:ext cx="679916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the printer spooler, event logger, and user-mode components that cooperate with device drivers, and various network services</a:t>
          </a:r>
        </a:p>
      </dsp:txBody>
      <dsp:txXfrm rot="-5400000">
        <a:off x="2962656" y="1012337"/>
        <a:ext cx="5233753" cy="613534"/>
      </dsp:txXfrm>
    </dsp:sp>
    <dsp:sp modelId="{D4A0A511-6EB0-9840-AF7C-078E6D2A4228}">
      <dsp:nvSpPr>
        <dsp:cNvPr id="0" name=""/>
        <dsp:cNvSpPr/>
      </dsp:nvSpPr>
      <dsp:spPr>
        <a:xfrm>
          <a:off x="0" y="894157"/>
          <a:ext cx="2962656" cy="8498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Service Processes</a:t>
          </a:r>
        </a:p>
      </dsp:txBody>
      <dsp:txXfrm>
        <a:off x="41488" y="935645"/>
        <a:ext cx="2879680" cy="766919"/>
      </dsp:txXfrm>
    </dsp:sp>
    <dsp:sp modelId="{A2940A86-0651-3E4B-BF37-142D1239C5C0}">
      <dsp:nvSpPr>
        <dsp:cNvPr id="0" name=""/>
        <dsp:cNvSpPr/>
      </dsp:nvSpPr>
      <dsp:spPr>
        <a:xfrm rot="5400000">
          <a:off x="5256169" y="-421976"/>
          <a:ext cx="679916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provide different OS personalities (environments)</a:t>
          </a:r>
        </a:p>
      </dsp:txBody>
      <dsp:txXfrm rot="-5400000">
        <a:off x="2962656" y="1904728"/>
        <a:ext cx="5233753" cy="613534"/>
      </dsp:txXfrm>
    </dsp:sp>
    <dsp:sp modelId="{6C6A6EB6-A3C0-094A-8C25-716C3AB1B48B}">
      <dsp:nvSpPr>
        <dsp:cNvPr id="0" name=""/>
        <dsp:cNvSpPr/>
      </dsp:nvSpPr>
      <dsp:spPr>
        <a:xfrm>
          <a:off x="0" y="1786547"/>
          <a:ext cx="2962656" cy="8498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Environment Subsystems</a:t>
          </a:r>
        </a:p>
      </dsp:txBody>
      <dsp:txXfrm>
        <a:off x="41488" y="1828035"/>
        <a:ext cx="2879680" cy="766919"/>
      </dsp:txXfrm>
    </dsp:sp>
    <dsp:sp modelId="{AFA9C005-9D3B-124D-AB66-7542353341D6}">
      <dsp:nvSpPr>
        <dsp:cNvPr id="0" name=""/>
        <dsp:cNvSpPr/>
      </dsp:nvSpPr>
      <dsp:spPr>
        <a:xfrm rot="5400000">
          <a:off x="5256169" y="470413"/>
          <a:ext cx="679916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executables (EXEs) and DLLs that provide the functionality users run to make use of the system</a:t>
          </a:r>
        </a:p>
      </dsp:txBody>
      <dsp:txXfrm rot="-5400000">
        <a:off x="2962656" y="2797118"/>
        <a:ext cx="5233753" cy="613534"/>
      </dsp:txXfrm>
    </dsp:sp>
    <dsp:sp modelId="{047BC7DF-D681-324D-BCF9-F46B6E83FD61}">
      <dsp:nvSpPr>
        <dsp:cNvPr id="0" name=""/>
        <dsp:cNvSpPr/>
      </dsp:nvSpPr>
      <dsp:spPr>
        <a:xfrm>
          <a:off x="0" y="2678937"/>
          <a:ext cx="2962656" cy="8498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User Applications</a:t>
          </a:r>
        </a:p>
      </dsp:txBody>
      <dsp:txXfrm>
        <a:off x="41488" y="2720425"/>
        <a:ext cx="2879680" cy="766919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C66285-11CD-8245-8F28-0D9FB9F43C3F}">
      <dsp:nvSpPr>
        <dsp:cNvPr id="0" name=""/>
        <dsp:cNvSpPr/>
      </dsp:nvSpPr>
      <dsp:spPr>
        <a:xfrm>
          <a:off x="2519" y="2221006"/>
          <a:ext cx="2480706" cy="94278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800" kern="1200" dirty="0"/>
            <a:t>Encapsulation</a:t>
          </a:r>
          <a:endParaRPr lang="en-US" sz="1800" kern="1200" dirty="0"/>
        </a:p>
      </dsp:txBody>
      <dsp:txXfrm>
        <a:off x="2519" y="2221006"/>
        <a:ext cx="2480706" cy="942786"/>
      </dsp:txXfrm>
    </dsp:sp>
    <dsp:sp modelId="{BE43BF85-D9EC-5348-B790-C4DFA895262B}">
      <dsp:nvSpPr>
        <dsp:cNvPr id="0" name=""/>
        <dsp:cNvSpPr/>
      </dsp:nvSpPr>
      <dsp:spPr>
        <a:xfrm>
          <a:off x="2292298" y="2310544"/>
          <a:ext cx="1909278" cy="76371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800" kern="1200" dirty="0"/>
            <a:t>Object class and instance</a:t>
          </a:r>
        </a:p>
      </dsp:txBody>
      <dsp:txXfrm>
        <a:off x="2292298" y="2310544"/>
        <a:ext cx="1909278" cy="763711"/>
      </dsp:txXfrm>
    </dsp:sp>
    <dsp:sp modelId="{5D1B5864-6435-564B-BA70-60C4E43C7471}">
      <dsp:nvSpPr>
        <dsp:cNvPr id="0" name=""/>
        <dsp:cNvSpPr/>
      </dsp:nvSpPr>
      <dsp:spPr>
        <a:xfrm>
          <a:off x="4010649" y="2310544"/>
          <a:ext cx="2159356" cy="76371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800" kern="1200" dirty="0"/>
            <a:t>Inheritance</a:t>
          </a:r>
        </a:p>
      </dsp:txBody>
      <dsp:txXfrm>
        <a:off x="4010649" y="2310544"/>
        <a:ext cx="2159356" cy="763711"/>
      </dsp:txXfrm>
    </dsp:sp>
    <dsp:sp modelId="{4C08934A-50C4-2B47-9FC7-73C60C8EA7EF}">
      <dsp:nvSpPr>
        <dsp:cNvPr id="0" name=""/>
        <dsp:cNvSpPr/>
      </dsp:nvSpPr>
      <dsp:spPr>
        <a:xfrm>
          <a:off x="5979077" y="2310544"/>
          <a:ext cx="2400402" cy="76371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800" kern="1200" dirty="0"/>
            <a:t>Polymorphism</a:t>
          </a:r>
        </a:p>
      </dsp:txBody>
      <dsp:txXfrm>
        <a:off x="5979077" y="2310544"/>
        <a:ext cx="2400402" cy="763711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D8EEAF-75AF-6743-B7B8-B5AC0FE94F76}">
      <dsp:nvSpPr>
        <dsp:cNvPr id="0" name=""/>
        <dsp:cNvSpPr/>
      </dsp:nvSpPr>
      <dsp:spPr>
        <a:xfrm>
          <a:off x="825500" y="0"/>
          <a:ext cx="4445000" cy="4445000"/>
        </a:xfrm>
        <a:prstGeom prst="diamond">
          <a:avLst/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FF60CD4-D485-F945-A60D-FBAD41C7946E}">
      <dsp:nvSpPr>
        <dsp:cNvPr id="0" name=""/>
        <dsp:cNvSpPr/>
      </dsp:nvSpPr>
      <dsp:spPr>
        <a:xfrm>
          <a:off x="1247774" y="422274"/>
          <a:ext cx="1733550" cy="17335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+mn-lt"/>
            </a:rPr>
            <a:t>chroot – UNIX or Linux command to make the root directory become something other than its default</a:t>
          </a:r>
          <a:endParaRPr lang="en-US" sz="1500" kern="1200" dirty="0"/>
        </a:p>
      </dsp:txBody>
      <dsp:txXfrm>
        <a:off x="1247774" y="422274"/>
        <a:ext cx="1733550" cy="1733550"/>
      </dsp:txXfrm>
    </dsp:sp>
    <dsp:sp modelId="{9C0A4E62-8EC6-EA42-80F5-030E63D22F6C}">
      <dsp:nvSpPr>
        <dsp:cNvPr id="0" name=""/>
        <dsp:cNvSpPr/>
      </dsp:nvSpPr>
      <dsp:spPr>
        <a:xfrm>
          <a:off x="3114675" y="422274"/>
          <a:ext cx="1733550" cy="17335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+mn-lt"/>
            </a:rPr>
            <a:t>chcontext – allocates a new security context</a:t>
          </a:r>
        </a:p>
      </dsp:txBody>
      <dsp:txXfrm>
        <a:off x="3114675" y="422274"/>
        <a:ext cx="1733550" cy="1733550"/>
      </dsp:txXfrm>
    </dsp:sp>
    <dsp:sp modelId="{ABB58CB0-332E-8249-B3AD-58C19496FA61}">
      <dsp:nvSpPr>
        <dsp:cNvPr id="0" name=""/>
        <dsp:cNvSpPr/>
      </dsp:nvSpPr>
      <dsp:spPr>
        <a:xfrm>
          <a:off x="1247774" y="2289175"/>
          <a:ext cx="1733550" cy="17335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+mn-lt"/>
            </a:rPr>
            <a:t>chbind – executes a command and locks the resulting process and its children into using a specific IP address</a:t>
          </a:r>
        </a:p>
      </dsp:txBody>
      <dsp:txXfrm>
        <a:off x="1247774" y="2289175"/>
        <a:ext cx="1733550" cy="1733550"/>
      </dsp:txXfrm>
    </dsp:sp>
    <dsp:sp modelId="{A6148916-71F2-434A-987A-A0292BA3ADEF}">
      <dsp:nvSpPr>
        <dsp:cNvPr id="0" name=""/>
        <dsp:cNvSpPr/>
      </dsp:nvSpPr>
      <dsp:spPr>
        <a:xfrm>
          <a:off x="3114675" y="2289175"/>
          <a:ext cx="1733550" cy="17335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+mn-lt"/>
            </a:rPr>
            <a:t>capabilities – a partitioning of the privileges available to a root user</a:t>
          </a:r>
        </a:p>
      </dsp:txBody>
      <dsp:txXfrm>
        <a:off x="3114675" y="2289175"/>
        <a:ext cx="1733550" cy="17335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74B0A6-A780-AC4D-A192-A17A96D7D56B}">
      <dsp:nvSpPr>
        <dsp:cNvPr id="0" name=""/>
        <dsp:cNvSpPr/>
      </dsp:nvSpPr>
      <dsp:spPr>
        <a:xfrm>
          <a:off x="162559" y="0"/>
          <a:ext cx="6990080" cy="436880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4244A61-2F42-FE4C-B4AE-14F538A72BD4}">
      <dsp:nvSpPr>
        <dsp:cNvPr id="0" name=""/>
        <dsp:cNvSpPr/>
      </dsp:nvSpPr>
      <dsp:spPr>
        <a:xfrm>
          <a:off x="851082" y="3248639"/>
          <a:ext cx="160771" cy="16077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990ADE-EECC-A843-9CB8-385F4DCE6884}">
      <dsp:nvSpPr>
        <dsp:cNvPr id="0" name=""/>
        <dsp:cNvSpPr/>
      </dsp:nvSpPr>
      <dsp:spPr>
        <a:xfrm>
          <a:off x="931468" y="3583026"/>
          <a:ext cx="1195303" cy="531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19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800" kern="1200" dirty="0"/>
            <a:t>Serial Processing</a:t>
          </a:r>
          <a:endParaRPr lang="en-US" sz="1800" kern="1200" dirty="0"/>
        </a:p>
      </dsp:txBody>
      <dsp:txXfrm>
        <a:off x="931468" y="3583026"/>
        <a:ext cx="1195303" cy="531771"/>
      </dsp:txXfrm>
    </dsp:sp>
    <dsp:sp modelId="{9AA8AB03-D64A-C342-B37C-4CCC9DA9EB94}">
      <dsp:nvSpPr>
        <dsp:cNvPr id="0" name=""/>
        <dsp:cNvSpPr/>
      </dsp:nvSpPr>
      <dsp:spPr>
        <a:xfrm>
          <a:off x="1986970" y="2232456"/>
          <a:ext cx="279603" cy="2796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842123-1D21-A749-9096-4D7D760BAAD9}">
      <dsp:nvSpPr>
        <dsp:cNvPr id="0" name=""/>
        <dsp:cNvSpPr/>
      </dsp:nvSpPr>
      <dsp:spPr>
        <a:xfrm>
          <a:off x="2057398" y="2895591"/>
          <a:ext cx="1467916" cy="797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156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800" kern="1200" dirty="0"/>
            <a:t>Simple Batch Systems</a:t>
          </a:r>
        </a:p>
      </dsp:txBody>
      <dsp:txXfrm>
        <a:off x="2057398" y="2895591"/>
        <a:ext cx="1467916" cy="797458"/>
      </dsp:txXfrm>
    </dsp:sp>
    <dsp:sp modelId="{36778976-587A-8042-87A9-FC1C9FD954F8}">
      <dsp:nvSpPr>
        <dsp:cNvPr id="0" name=""/>
        <dsp:cNvSpPr/>
      </dsp:nvSpPr>
      <dsp:spPr>
        <a:xfrm>
          <a:off x="3437412" y="1483644"/>
          <a:ext cx="370474" cy="37047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519E44-3DC2-2543-B587-8A3BE587954F}">
      <dsp:nvSpPr>
        <dsp:cNvPr id="0" name=""/>
        <dsp:cNvSpPr/>
      </dsp:nvSpPr>
      <dsp:spPr>
        <a:xfrm>
          <a:off x="3200403" y="2209796"/>
          <a:ext cx="2107194" cy="703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307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800" kern="1200" dirty="0"/>
            <a:t>Multiprogrammed Batch Systems</a:t>
          </a:r>
        </a:p>
      </dsp:txBody>
      <dsp:txXfrm>
        <a:off x="3200403" y="2209796"/>
        <a:ext cx="2107194" cy="703679"/>
      </dsp:txXfrm>
    </dsp:sp>
    <dsp:sp modelId="{6C5317EB-E0BB-C646-8AC7-1B8FB3CE6475}">
      <dsp:nvSpPr>
        <dsp:cNvPr id="0" name=""/>
        <dsp:cNvSpPr/>
      </dsp:nvSpPr>
      <dsp:spPr>
        <a:xfrm>
          <a:off x="5017170" y="988222"/>
          <a:ext cx="496295" cy="49629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BEC3F6-5D1C-984A-A8A3-A5F0342491D8}">
      <dsp:nvSpPr>
        <dsp:cNvPr id="0" name=""/>
        <dsp:cNvSpPr/>
      </dsp:nvSpPr>
      <dsp:spPr>
        <a:xfrm>
          <a:off x="5105396" y="1752594"/>
          <a:ext cx="1275282" cy="998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977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800" kern="1200" dirty="0"/>
            <a:t>Time Sharing Systems</a:t>
          </a:r>
        </a:p>
      </dsp:txBody>
      <dsp:txXfrm>
        <a:off x="5105396" y="1752594"/>
        <a:ext cx="1275282" cy="9988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E20ED8-9E78-0743-A964-AB099207626E}">
      <dsp:nvSpPr>
        <dsp:cNvPr id="0" name=""/>
        <dsp:cNvSpPr/>
      </dsp:nvSpPr>
      <dsp:spPr>
        <a:xfrm>
          <a:off x="1863161" y="1781"/>
          <a:ext cx="4147676" cy="10369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Special type of programming language used to provide instructions to the monitor</a:t>
          </a:r>
        </a:p>
      </dsp:txBody>
      <dsp:txXfrm>
        <a:off x="1863161" y="1781"/>
        <a:ext cx="4147676" cy="1036919"/>
      </dsp:txXfrm>
    </dsp:sp>
    <dsp:sp modelId="{A5A3E6ED-4CCD-E54E-9A1B-DA75B953AAEA}">
      <dsp:nvSpPr>
        <dsp:cNvPr id="0" name=""/>
        <dsp:cNvSpPr/>
      </dsp:nvSpPr>
      <dsp:spPr>
        <a:xfrm rot="5400000">
          <a:off x="3846269" y="1129430"/>
          <a:ext cx="181460" cy="181460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9CB027-7CF0-9B4D-84C1-093791E27A8E}">
      <dsp:nvSpPr>
        <dsp:cNvPr id="0" name=""/>
        <dsp:cNvSpPr/>
      </dsp:nvSpPr>
      <dsp:spPr>
        <a:xfrm>
          <a:off x="1863161" y="1401621"/>
          <a:ext cx="4147676" cy="1036919"/>
        </a:xfrm>
        <a:prstGeom prst="roundRect">
          <a:avLst>
            <a:gd name="adj" fmla="val 10000"/>
          </a:avLst>
        </a:prstGeom>
        <a:solidFill>
          <a:schemeClr val="accent6"/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1"/>
              </a:solidFill>
            </a:rPr>
            <a:t>what compiler to use</a:t>
          </a:r>
        </a:p>
      </dsp:txBody>
      <dsp:txXfrm>
        <a:off x="1863161" y="1401621"/>
        <a:ext cx="4147676" cy="1036919"/>
      </dsp:txXfrm>
    </dsp:sp>
    <dsp:sp modelId="{161882D6-7C8A-B249-8241-DD2C41894718}">
      <dsp:nvSpPr>
        <dsp:cNvPr id="0" name=""/>
        <dsp:cNvSpPr/>
      </dsp:nvSpPr>
      <dsp:spPr>
        <a:xfrm rot="5400000">
          <a:off x="3846269" y="2529271"/>
          <a:ext cx="181460" cy="181460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51BF98-9B04-6B4B-B2C9-5892F2A4DC9C}">
      <dsp:nvSpPr>
        <dsp:cNvPr id="0" name=""/>
        <dsp:cNvSpPr/>
      </dsp:nvSpPr>
      <dsp:spPr>
        <a:xfrm>
          <a:off x="1863161" y="2801462"/>
          <a:ext cx="4147676" cy="1036919"/>
        </a:xfrm>
        <a:prstGeom prst="roundRect">
          <a:avLst>
            <a:gd name="adj" fmla="val 10000"/>
          </a:avLst>
        </a:prstGeom>
        <a:solidFill>
          <a:schemeClr val="accent6"/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1"/>
              </a:solidFill>
            </a:rPr>
            <a:t>what data to use</a:t>
          </a:r>
        </a:p>
      </dsp:txBody>
      <dsp:txXfrm>
        <a:off x="1863161" y="2801462"/>
        <a:ext cx="4147676" cy="103691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6CAC94-6033-ED45-9937-89B21B10E203}">
      <dsp:nvSpPr>
        <dsp:cNvPr id="0" name=""/>
        <dsp:cNvSpPr/>
      </dsp:nvSpPr>
      <dsp:spPr>
        <a:xfrm>
          <a:off x="0" y="293639"/>
          <a:ext cx="8153400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2794" tIns="333248" rIns="632794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while the user program is executing, it must not alter the memory area containing the monitor</a:t>
          </a:r>
        </a:p>
      </dsp:txBody>
      <dsp:txXfrm>
        <a:off x="0" y="293639"/>
        <a:ext cx="8153400" cy="907200"/>
      </dsp:txXfrm>
    </dsp:sp>
    <dsp:sp modelId="{149ADC22-A787-BD43-AE53-1E5F9F0EF60D}">
      <dsp:nvSpPr>
        <dsp:cNvPr id="0" name=""/>
        <dsp:cNvSpPr/>
      </dsp:nvSpPr>
      <dsp:spPr>
        <a:xfrm>
          <a:off x="407670" y="57479"/>
          <a:ext cx="5707380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725" tIns="0" rIns="215725" bIns="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Memory protection for monitor</a:t>
          </a:r>
        </a:p>
      </dsp:txBody>
      <dsp:txXfrm>
        <a:off x="407670" y="57479"/>
        <a:ext cx="5707380" cy="472320"/>
      </dsp:txXfrm>
    </dsp:sp>
    <dsp:sp modelId="{C121F52B-3C08-654C-83AE-2EAF2AB55D38}">
      <dsp:nvSpPr>
        <dsp:cNvPr id="0" name=""/>
        <dsp:cNvSpPr/>
      </dsp:nvSpPr>
      <dsp:spPr>
        <a:xfrm>
          <a:off x="0" y="1523399"/>
          <a:ext cx="81534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2794" tIns="333248" rIns="632794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prevents a job from monopolizing the system</a:t>
          </a:r>
        </a:p>
      </dsp:txBody>
      <dsp:txXfrm>
        <a:off x="0" y="1523399"/>
        <a:ext cx="8153400" cy="680400"/>
      </dsp:txXfrm>
    </dsp:sp>
    <dsp:sp modelId="{EFED6759-161A-0247-881A-8697555D7731}">
      <dsp:nvSpPr>
        <dsp:cNvPr id="0" name=""/>
        <dsp:cNvSpPr/>
      </dsp:nvSpPr>
      <dsp:spPr>
        <a:xfrm>
          <a:off x="407670" y="1287239"/>
          <a:ext cx="5707380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725" tIns="0" rIns="215725" bIns="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Timer</a:t>
          </a:r>
        </a:p>
      </dsp:txBody>
      <dsp:txXfrm>
        <a:off x="407670" y="1287239"/>
        <a:ext cx="5707380" cy="472320"/>
      </dsp:txXfrm>
    </dsp:sp>
    <dsp:sp modelId="{5DD7CB04-61EF-8749-9728-DC4AEA3DB611}">
      <dsp:nvSpPr>
        <dsp:cNvPr id="0" name=""/>
        <dsp:cNvSpPr/>
      </dsp:nvSpPr>
      <dsp:spPr>
        <a:xfrm>
          <a:off x="0" y="2526359"/>
          <a:ext cx="81534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2794" tIns="333248" rIns="632794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can only be executed by the monitor</a:t>
          </a:r>
        </a:p>
      </dsp:txBody>
      <dsp:txXfrm>
        <a:off x="0" y="2526359"/>
        <a:ext cx="8153400" cy="680400"/>
      </dsp:txXfrm>
    </dsp:sp>
    <dsp:sp modelId="{F1A4EEB2-F42C-DC47-9AAD-66A3C8EDB4FF}">
      <dsp:nvSpPr>
        <dsp:cNvPr id="0" name=""/>
        <dsp:cNvSpPr/>
      </dsp:nvSpPr>
      <dsp:spPr>
        <a:xfrm>
          <a:off x="407670" y="2290199"/>
          <a:ext cx="5707380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725" tIns="0" rIns="215725" bIns="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Privileged instructions</a:t>
          </a:r>
        </a:p>
      </dsp:txBody>
      <dsp:txXfrm>
        <a:off x="407670" y="2290199"/>
        <a:ext cx="5707380" cy="472320"/>
      </dsp:txXfrm>
    </dsp:sp>
    <dsp:sp modelId="{7A96011C-FD4C-4E48-A721-EBACBA9C917E}">
      <dsp:nvSpPr>
        <dsp:cNvPr id="0" name=""/>
        <dsp:cNvSpPr/>
      </dsp:nvSpPr>
      <dsp:spPr>
        <a:xfrm>
          <a:off x="0" y="3529320"/>
          <a:ext cx="81534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2794" tIns="333248" rIns="632794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gives OS more flexibility in controlling user programs</a:t>
          </a:r>
        </a:p>
      </dsp:txBody>
      <dsp:txXfrm>
        <a:off x="0" y="3529320"/>
        <a:ext cx="8153400" cy="680400"/>
      </dsp:txXfrm>
    </dsp:sp>
    <dsp:sp modelId="{80D85195-02CD-764C-97FD-8C9D668486D7}">
      <dsp:nvSpPr>
        <dsp:cNvPr id="0" name=""/>
        <dsp:cNvSpPr/>
      </dsp:nvSpPr>
      <dsp:spPr>
        <a:xfrm>
          <a:off x="407670" y="3293159"/>
          <a:ext cx="5707380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725" tIns="0" rIns="215725" bIns="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Interrupts</a:t>
          </a:r>
        </a:p>
      </dsp:txBody>
      <dsp:txXfrm>
        <a:off x="407670" y="3293159"/>
        <a:ext cx="5707380" cy="4723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A33E13-DCDF-E341-9AC4-85F30FCF821E}">
      <dsp:nvSpPr>
        <dsp:cNvPr id="0" name=""/>
        <dsp:cNvSpPr/>
      </dsp:nvSpPr>
      <dsp:spPr>
        <a:xfrm rot="16200000">
          <a:off x="-185192" y="189234"/>
          <a:ext cx="4267200" cy="3888730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72858" bIns="0" numCol="1" spcCol="1270" anchor="t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User Mode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user program executes in user mode 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certain areas of memory are protected from user access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certain instructions may not be executed</a:t>
          </a:r>
        </a:p>
      </dsp:txBody>
      <dsp:txXfrm rot="5400000">
        <a:off x="4043" y="853439"/>
        <a:ext cx="3888730" cy="2560320"/>
      </dsp:txXfrm>
    </dsp:sp>
    <dsp:sp modelId="{B00B1CAD-B259-2E45-8456-48DD193C9431}">
      <dsp:nvSpPr>
        <dsp:cNvPr id="0" name=""/>
        <dsp:cNvSpPr/>
      </dsp:nvSpPr>
      <dsp:spPr>
        <a:xfrm rot="16200000">
          <a:off x="3995192" y="189234"/>
          <a:ext cx="4267200" cy="3888730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72858" bIns="0" numCol="1" spcCol="1270" anchor="t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Kernel Mode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monitor executes in kernel mode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privileged instructions may be executed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protected areas of memory may be accessed</a:t>
          </a:r>
        </a:p>
      </dsp:txBody>
      <dsp:txXfrm rot="5400000">
        <a:off x="4184427" y="853439"/>
        <a:ext cx="3888730" cy="25603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F7FC10-09A1-3847-BFBC-2B58715396DE}">
      <dsp:nvSpPr>
        <dsp:cNvPr id="0" name=""/>
        <dsp:cNvSpPr/>
      </dsp:nvSpPr>
      <dsp:spPr>
        <a:xfrm>
          <a:off x="350870" y="0"/>
          <a:ext cx="2313432" cy="2717800"/>
        </a:xfrm>
        <a:prstGeom prst="upArrow">
          <a:avLst/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4B72AF-7DDE-9145-BEBA-D89E86DFBE7E}">
      <dsp:nvSpPr>
        <dsp:cNvPr id="0" name=""/>
        <dsp:cNvSpPr/>
      </dsp:nvSpPr>
      <dsp:spPr>
        <a:xfrm>
          <a:off x="2733705" y="0"/>
          <a:ext cx="3925824" cy="2717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0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200" kern="1200" dirty="0"/>
            <a:t>Major advances in development include:</a:t>
          </a:r>
          <a:endParaRPr 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700" kern="1200"/>
            <a:t>Processes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700" kern="1200" dirty="0"/>
            <a:t>Memory management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700" kern="1200" dirty="0"/>
            <a:t>Information protection and security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700" kern="1200" dirty="0"/>
            <a:t>Scheduling and resource management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700" kern="1200" dirty="0"/>
            <a:t>System structure</a:t>
          </a:r>
        </a:p>
      </dsp:txBody>
      <dsp:txXfrm>
        <a:off x="2733705" y="0"/>
        <a:ext cx="3925824" cy="27178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B26FD4-9907-2748-832C-F91F21C962A7}">
      <dsp:nvSpPr>
        <dsp:cNvPr id="0" name=""/>
        <dsp:cNvSpPr/>
      </dsp:nvSpPr>
      <dsp:spPr>
        <a:xfrm>
          <a:off x="3683" y="0"/>
          <a:ext cx="7536433" cy="33528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 </a:t>
          </a:r>
          <a:r>
            <a:rPr lang="en-US" sz="2600" i="1" kern="1200" dirty="0">
              <a:solidFill>
                <a:schemeClr val="accent1"/>
              </a:solidFill>
            </a:rPr>
            <a:t>process</a:t>
          </a:r>
          <a:r>
            <a:rPr lang="en-US" sz="2600" i="1" kern="1200" dirty="0"/>
            <a:t> </a:t>
          </a:r>
          <a:r>
            <a:rPr lang="en-US" sz="2600" kern="1200" dirty="0"/>
            <a:t>can be defined as:</a:t>
          </a:r>
        </a:p>
      </dsp:txBody>
      <dsp:txXfrm>
        <a:off x="3683" y="0"/>
        <a:ext cx="7536433" cy="1005840"/>
      </dsp:txXfrm>
    </dsp:sp>
    <dsp:sp modelId="{9F6B7AC7-BCB3-4244-B25A-23CDDD94424B}">
      <dsp:nvSpPr>
        <dsp:cNvPr id="0" name=""/>
        <dsp:cNvSpPr/>
      </dsp:nvSpPr>
      <dsp:spPr>
        <a:xfrm>
          <a:off x="685790" y="990600"/>
          <a:ext cx="6172218" cy="4219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a program in execution</a:t>
          </a:r>
        </a:p>
      </dsp:txBody>
      <dsp:txXfrm>
        <a:off x="685790" y="990600"/>
        <a:ext cx="6172218" cy="421958"/>
      </dsp:txXfrm>
    </dsp:sp>
    <dsp:sp modelId="{F3F77B7A-035D-B349-9DB8-48C9B0CD4D14}">
      <dsp:nvSpPr>
        <dsp:cNvPr id="0" name=""/>
        <dsp:cNvSpPr/>
      </dsp:nvSpPr>
      <dsp:spPr>
        <a:xfrm>
          <a:off x="609612" y="1371600"/>
          <a:ext cx="6324574" cy="489481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an instance of a running program</a:t>
          </a:r>
        </a:p>
      </dsp:txBody>
      <dsp:txXfrm>
        <a:off x="609612" y="1371600"/>
        <a:ext cx="6324574" cy="489481"/>
      </dsp:txXfrm>
    </dsp:sp>
    <dsp:sp modelId="{3F65BAAA-18B9-4047-82A7-7018E03752A1}">
      <dsp:nvSpPr>
        <dsp:cNvPr id="0" name=""/>
        <dsp:cNvSpPr/>
      </dsp:nvSpPr>
      <dsp:spPr>
        <a:xfrm>
          <a:off x="304809" y="1852077"/>
          <a:ext cx="6934181" cy="583302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the entity that can be assigned to, and executed on, a processor</a:t>
          </a:r>
        </a:p>
      </dsp:txBody>
      <dsp:txXfrm>
        <a:off x="304809" y="1852077"/>
        <a:ext cx="6934181" cy="583302"/>
      </dsp:txXfrm>
    </dsp:sp>
    <dsp:sp modelId="{A82AB75B-5168-3348-B180-A3053A31EAEA}">
      <dsp:nvSpPr>
        <dsp:cNvPr id="0" name=""/>
        <dsp:cNvSpPr/>
      </dsp:nvSpPr>
      <dsp:spPr>
        <a:xfrm>
          <a:off x="5" y="2438400"/>
          <a:ext cx="7543788" cy="571643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800" kern="1200" dirty="0">
              <a:solidFill>
                <a:schemeClr val="bg1"/>
              </a:solidFill>
            </a:rPr>
            <a:t>a unit of activity characterized by a single sequential thread of execution, a current state, and an associated set of system resources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5" y="2438400"/>
        <a:ext cx="7543788" cy="57164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4606FB-5D20-144B-B501-E8786E822E20}">
      <dsp:nvSpPr>
        <dsp:cNvPr id="0" name=""/>
        <dsp:cNvSpPr/>
      </dsp:nvSpPr>
      <dsp:spPr>
        <a:xfrm>
          <a:off x="0" y="192619"/>
          <a:ext cx="8382000" cy="866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536" tIns="229108" rIns="65053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processor is switched among the various programs residing in main memory</a:t>
          </a:r>
        </a:p>
      </dsp:txBody>
      <dsp:txXfrm>
        <a:off x="0" y="192619"/>
        <a:ext cx="8382000" cy="866250"/>
      </dsp:txXfrm>
    </dsp:sp>
    <dsp:sp modelId="{82E57853-70E3-7A46-AADA-BF7731AC4DC4}">
      <dsp:nvSpPr>
        <dsp:cNvPr id="0" name=""/>
        <dsp:cNvSpPr/>
      </dsp:nvSpPr>
      <dsp:spPr>
        <a:xfrm>
          <a:off x="419100" y="30259"/>
          <a:ext cx="5867400" cy="3247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multiprogramming batch operation</a:t>
          </a:r>
        </a:p>
      </dsp:txBody>
      <dsp:txXfrm>
        <a:off x="419100" y="30259"/>
        <a:ext cx="5867400" cy="324720"/>
      </dsp:txXfrm>
    </dsp:sp>
    <dsp:sp modelId="{B1F670F3-D264-4046-87DC-A6F828D90574}">
      <dsp:nvSpPr>
        <dsp:cNvPr id="0" name=""/>
        <dsp:cNvSpPr/>
      </dsp:nvSpPr>
      <dsp:spPr>
        <a:xfrm>
          <a:off x="0" y="1280630"/>
          <a:ext cx="8382000" cy="866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536" tIns="229108" rIns="65053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be responsive to the individual user but be able to support many users simultaneously</a:t>
          </a:r>
        </a:p>
      </dsp:txBody>
      <dsp:txXfrm>
        <a:off x="0" y="1280630"/>
        <a:ext cx="8382000" cy="866250"/>
      </dsp:txXfrm>
    </dsp:sp>
    <dsp:sp modelId="{AEF5B4F8-0BEB-CA45-966A-7A4B1541DFC8}">
      <dsp:nvSpPr>
        <dsp:cNvPr id="0" name=""/>
        <dsp:cNvSpPr/>
      </dsp:nvSpPr>
      <dsp:spPr>
        <a:xfrm>
          <a:off x="419100" y="1118269"/>
          <a:ext cx="5867400" cy="3247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time sharing</a:t>
          </a:r>
        </a:p>
      </dsp:txBody>
      <dsp:txXfrm>
        <a:off x="419100" y="1118269"/>
        <a:ext cx="5867400" cy="324720"/>
      </dsp:txXfrm>
    </dsp:sp>
    <dsp:sp modelId="{01E9E69B-17E4-D64F-8AF9-CCFECEFBC5CA}">
      <dsp:nvSpPr>
        <dsp:cNvPr id="0" name=""/>
        <dsp:cNvSpPr/>
      </dsp:nvSpPr>
      <dsp:spPr>
        <a:xfrm>
          <a:off x="0" y="2368640"/>
          <a:ext cx="8382000" cy="623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536" tIns="229108" rIns="65053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 number of users are entering queries or updates against a database</a:t>
          </a:r>
        </a:p>
      </dsp:txBody>
      <dsp:txXfrm>
        <a:off x="0" y="2368640"/>
        <a:ext cx="8382000" cy="623700"/>
      </dsp:txXfrm>
    </dsp:sp>
    <dsp:sp modelId="{BC73B10D-3B03-D548-9EEA-CA43DC155C9C}">
      <dsp:nvSpPr>
        <dsp:cNvPr id="0" name=""/>
        <dsp:cNvSpPr/>
      </dsp:nvSpPr>
      <dsp:spPr>
        <a:xfrm>
          <a:off x="419100" y="2206280"/>
          <a:ext cx="5867400" cy="3247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real-time transaction systems</a:t>
          </a:r>
        </a:p>
      </dsp:txBody>
      <dsp:txXfrm>
        <a:off x="419100" y="2206280"/>
        <a:ext cx="5867400" cy="324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118C455-DCBE-41F6-9A52-324D6BC54AEC}" type="datetimeFigureOut">
              <a:rPr lang="en-US"/>
              <a:pPr>
                <a:defRPr/>
              </a:pPr>
              <a:t>2/6/2019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1F781F4-099F-4112-9B1E-8A4E416391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“</a:t>
            </a:r>
            <a:r>
              <a:rPr kumimoji="1" lang="en-US" dirty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Operating</a:t>
            </a:r>
            <a:r>
              <a:rPr kumimoji="1" lang="en-US" baseline="0" dirty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 Systems: Internal and Design Principles</a:t>
            </a:r>
            <a:r>
              <a:rPr lang="en-US" dirty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”, 7/e, by William Stallings, Chapter 2 “</a:t>
            </a:r>
            <a:r>
              <a:rPr kumimoji="1" lang="en-GB" dirty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Operating</a:t>
            </a:r>
            <a:r>
              <a:rPr kumimoji="1" lang="en-GB" baseline="0" dirty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 System Overview</a:t>
            </a:r>
            <a:r>
              <a:rPr lang="en-US" dirty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”.</a:t>
            </a:r>
            <a:endParaRPr lang="en-AU" dirty="0">
              <a:latin typeface="Times New Roman" pitchFamily="-106" charset="0"/>
              <a:ea typeface="ＭＳ Ｐゴシック" pitchFamily="-106" charset="-128"/>
              <a:cs typeface="ＭＳ Ｐゴシック" pitchFamily="-106" charset="-128"/>
            </a:endParaRP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major OS will evolve over time for a number of reasons: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Hardware upgrades plus new types of hardware: For example, early versions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UNIX and the Macintosh OS did not employ a paging mechanism because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they were run on processors without paging hardware. 1 Subsequent versions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these operating systems were modified to exploit paging capabilities. Also,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 of graphics terminals and page-mode terminals instead of line-at-a time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scroll mode terminals affects OS design. For example, a graphics terminal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typically allows the user to view several applications at the same time through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“windows” on the screen. This requires more sophisticated support in the OS.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services: In response to user demand or in response to the needs of system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managers, the OS expands to offer new services. For example, if it is found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be difficult to maintain good performance for users with existing tools, new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measurement and control tools may be added to the OS.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Fixes: Any OS has faults. These are discovered over the course of time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fixes are made. Of course, the fix may introduce new faults.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need to change an OS regularly places certain requirements on its design.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obvious statement is that the system should be modular in construction, with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clearly defined interfaces between the modules, and that it should be well documented.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large programs, such as the typical contemporary OS, what might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referred to as straightforward modularization is inadequate [DENN80a]. That is,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much more must be done than simply partitioning a program into modules. We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to this topic later in this chapter.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In attempting to understand the key requirements for an OS and the significance of the major features of a contemporary OS, it is useful to consider how operating systems have evolved over the years.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earliest computers, from the late 1940s to the mid-1950s, the programmer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interacted directly with the computer hardware; there was no OS. These computers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were run from a console consisting of display lights, toggle switches, some form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 device, and a printer. Programs in machine code were loaded via the input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 (e.g., a card reader). If an error halted the program, the error condition was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indicated by the lights. If the program proceeded to a normal completion, the output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appeared on the printer.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early systems presented two main problems: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Scheduling : Most installations used a hardcopy sign-up sheet to reserve computer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time. Typically, a user could sign up for a block of time in multiples of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half hour or so. A user might sign up for an hour and finish in 45 minutes;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would result in wasted computer processing time. On the other hand, the user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might run into problems, not finish in the allotted time, and be forced to stop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resolving the problem.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Setup time: A single program, called a job , could involve loading the compiler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plus the high-level language program (source program) into memory,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saving the compiled program (object program) and then loading and linking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together the object program and common functions. Each of these steps could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involve mounting or dismounting tapes or setting up card decks. If an error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occurred, the hapless user typically had to go back to the beginning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setup sequence. Thus, a considerable amount of time was spent just in setting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 the program to run.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mode of operation could be termed </a:t>
            </a:r>
            <a:r>
              <a:rPr lang="en-US" sz="1200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serial processing , reflecting the fact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users have access to the computer in series. Over time, various system software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tools were developed to attempt to make serial processing more efficient. These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 libraries of common functions, linkers, loaders, debuggers, and I/O driver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routines that were available as common software for all users.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Early computers were very expensive, and therefore it was important to maximize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 utilization. The wasted time due to scheduling and setup time was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unacceptable.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improve utilization, the concept of a batch OS was developed. It appears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the first batch OS (and the first OS of any kind) was developed in the mid-1950s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General Motors for use on an IBM 701 [WEIZ81]. The concept was subsequently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refined and implemented on the IBM 704 by a number of IBM customers. By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early 1960s, a number of vendors had developed batch operating systems for their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 systems. IBSYS, the IBM OS for the 7090/7094 computers, is particularly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notable because of its widespread influence on other systems.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central idea behind the simple batch-processing scheme is the use of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piece of software known as the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monitor . With this type of OS, the user no longer has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 access to the processor. Instead, the user submits the job on cards or tape to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 operator, who batches the jobs together sequentially and places the entire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batch on an input device, for use by the monitor. Each program is constructed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branch back to the monitor when it completes processing, at which point the monitor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automatically begins loading the next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Monitor point of view: The monitor controls the sequence of events. For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be so, much of the monitor must always be in main memory and available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execution ( Figure 2.3 ). That portion is referred to as the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resident monitor 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rest of the monitor consists of utilities and common functions that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loaded as subroutines to the user program at the beginning of any job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requires them. The monitor reads in jobs one at a time from the input device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(typically a card reader or magnetic tape drive). As it is read in, the current job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placed in the user program area, and control is passed to this job. When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 is completed, it returns control to the monitor, which immediately reads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next job. The results of each job are sent to an output device, such as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printer, for delivery to the user.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 point of view: At a certain point, the processor is executing instructions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portion of main memory containing the monitor. These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instructions cause the next job to be read into another portion of main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memory. Once a job has been read in, the processor will encounter a branch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instruction in the monitor that instructs the processor to continue execution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the start of the user program. The processor will then execute the instructions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user program until it encounters an ending or error condition.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Either event causes the processor to fetch its next instruction from the monitor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program. Thus the phrase “control is passed to a job” simply means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is now fetching and executing instructions in a user program,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“control is returned to the monitor” means that the processor is now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fetching and executing instructions from the monitor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monitor performs a scheduling function: A batch of jobs is queued up,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jobs are executed as rapidly as possible, with no intervening idle time. The monitor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improves job setup time as well. With each job, instructions are included in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primitive form of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 control language (JCL) . This is a special type of programming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language used to provide instructions to the monitor. A simple example is that of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submitting a program written in the programming language FORTRAN plus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data to be used by the program. All FORTRAN instructions and data are on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separate punched card or a separate record on tape. In addition to FORTRAN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lines, the job includes job control instructions, which are denoted by the beginning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monitor, or batch OS, is simply a computer program. It relies on the ability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processor to fetch instructions from various portions of main memory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alternately seize and relinquish control. Certain other hardware features are also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desirable: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protection: While the user program is executing, it must not alter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area containing the monitor. If such an attempt is made, the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hardware should detect an error and transfer control to the monitor.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monitor would then abort the job, print out an error message, and load in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 job.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Timer: A timer is used to prevent a single job from monopolizing the system.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timer is set at the beginning of each job. If the timer expires, the user program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stopped, and control returns to the monitor.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Privileged instructions : Certain machine level instructions are designated privileged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can be executed only by the monitor. If the processor encounters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an instruction while executing a user program, an error occurs causing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 to be transferred to the monitor. Among the privileged instructions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I/O instructions, so that the monitor retains control of all I/O devices.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prevents, for example, a user program from accidentally reading job control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instructions from the next job. If a user program wishes to perform I/O, it must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 that the monitor perform the operation for it.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Interrupts : Early computer models did not have this capability. This feature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gives the OS more flexibility in relinquishing control to and regaining control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user programs.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Considerations of memory protection and privileged instructions lead to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concept of modes of operation. A user program executes in a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mode , in which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certain areas of memory are protected from the user’s use and in which certain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instructions may not be executed. The monitor executes in a system mode, or what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come to be called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 mode , in which privileged instructions may be executed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in which protected areas of memory may be accessed.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course, an OS can be built without these features. But computer vendors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quickly learned that the results were chaos, and so even relatively primitive batch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operating systems were provided with these hardware features.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a batch OS, processor time alternates between execution of user programs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execution of the monitor. There have been two sacrifices: Some main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is now given over to the monitor and some processor time is consumed by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monitor. Both of these are forms of overhead. Despite this overhead, the simple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batch system improves utilization of the computer.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begin our study of operating systems (OSs) with a brief history. This history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itself interesting and also serves the purpose of providing an overview of OS principles.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section examines the objectives and functions of operating systems.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we look at how operating systems have evolved from primitive batch systems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sophisticated multitasking, multiuser systems. The remainder of the chapter looks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the history and general characteristics of the two operating systems that serve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examples throughout this book. All of the material in this chapter is covered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greater depth later in the book.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 with the automatic job sequencing provided by a simple batch OS, the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often idle. The problem is that I/O devices are slow compared to the processor.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2.4 details a representative calculation. The calculation concerns a program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processes a file of records and performs, on average, 100 machine instructions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 record. In this example, the computer spends over 96% of its time waiting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devices to finish transferring data to and from the file.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2.5a illustrates this situation, where we have a single program, referred to as uniprogramming. 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spends a certain amount of time executing, until it reaches an I/O instruction.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must then wait until that I/O instruction concludes before proceeding.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inefficiency is not necessary. We know that there must be enough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to hold the OS (resident monitor) and one user program. Suppose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is room for the OS and two user programs. When one job needs to wait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I/O, the processor can switch to the other job, which is likely not waiting for I/O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Figure 2.5b 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Furthermore, we might expand memory to hold three, four, or more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programs and switch among all of them ( Figure 2.5c ). The approach is known as</a:t>
            </a:r>
          </a:p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multiprogramming , or multitasking . It is the central theme of modern operating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illustrate the benefit of multiprogramming, we give a simple example.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 a computer with 250 Mbytes of available memory (not used by the OS),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disk, a terminal, and a printer. Three programs, JOB1, JOB2, and JOB3,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submitted for execution at the same time, with the attributes listed in Table 2.1 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assume minimal processor requirements for JOB2 and JOB3 and continuous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 and printer use by JOB3. For a simple batch environment, these jobs will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executed in sequence. Thus, JOB1 completes in 5 minutes. JOB2 must wait until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5 minutes are over and then completes 15 minutes after that. JOB3 begins after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 minutes and completes at 30 minutes from the time it was initially submitted.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average resource utilization, throughput, and response times are shown in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uniprogramming column of Table 2.2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Device-by-device utilization is illustrated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2.6a . It is evident that there is gross underutilization for all resources when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averaged over the required 30-minute time period.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suppose that the jobs are run concurrently under a multiprogramming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OS. Because there is little resource contention between the jobs, all three can run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nearly minimum time while coexisting with the others in the computer (assuming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JOB2 and JOB3 are allotted enough processor time to keep their input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output operations active). JOB1 will still require 5 minutes to complete, but 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end of that time, JOB2 will be one-third finished and JOB3 half finished. All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three jobs will have finished within 15 minutes. The improvement is evident when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examining the multiprogramming column of Table 2.2 , obtained from the histogram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shown in Figure 2.6b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Just as multiprogramming allows the processor to handle multiple batch jobs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a time, multiprogramming can also be used to handle multiple interactive jobs.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latter case, the technique is referred to as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sharing , because processor time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shared among multiple users. In a time-sharing system, multiple users simultaneously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 the system through terminals, with the OS interleaving the execution of each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program in a short burst or quantum of computation. Thus, if there are </a:t>
            </a:r>
            <a:r>
              <a:rPr lang="en-US" sz="1200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users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actively requesting service at one time, each user will only see on the average 1/ </a:t>
            </a:r>
            <a:r>
              <a:rPr lang="en-US" sz="1200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effective computer capacity, not counting OS overhead. However, given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relatively slow human reaction time, the response time on a properly designed system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should be similar to that on a dedicated computer.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Both batch processing and time sharing use multiprogramming. The key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differences are listed in Table 2.3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of the first time-sharing operating systems to be developed was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Compatible Time-Sharing System (CTSS) [CORB62], developed at MIT by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known as Project MAC (Machine-Aided Cognition, or Multiple-Access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Computers). The system was first developed for the IBM 709 in 1961 and later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transferred to an IBM 7094.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Compared to later systems, CTSS is primitive. The system ran on a computer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32,000 36-bit words of main memory, with the resident monitor consuming 5000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that. When control was to be assigned to an interactive user, the user’s program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data were loaded into the remaining 27,000 words of main memory. A program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was always loaded to start at the location of the 5000th word; this simplified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both the monitor and memory management. A system clock generated interrupts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a rate of approximately one every 0.2 seconds. At each clock interrupt, the OS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regained control and could assign the processor to another user. This technique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known as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slicing . Thus, at regular time intervals, the current user would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preempted and another user loaded in. To preserve the old user program status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later resumption, the old user programs and data were written out to disk before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user programs and data were read in. Subsequently, the old user program code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data were restored in main memory when that program was next given a turn.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OS is a program that controls the execution of application programs and acts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interface between applications and the computer hardware. It can be thought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having three objectives: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Convenience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An OS makes a computer more convenient to use.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Efficiency: 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OS allows the computer system resources to be used in an efficient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manner.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Ability to evolve: 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OS should be constructed in such a way as to permit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effective development, testing, and introduction of new system functions without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interfering with service.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minimize disk traffic, user memory was only written out when the incoming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would overwrite it. This principle is illustrated in Figure 2.7 . Assume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four interactive users with the following memory requirements, in words: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JOB1: 15,000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JOB2: 20,000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JOB3: 5000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JOB4: 10,000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Initially, the monitor loads JOB1 and transfers control to it (a). Later,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monitor decides to transfer control to JOB2. Because JOB2 requires more memory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 JOB1, JOB1 must be written out first, and then JOB2 can be loaded (b).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Next, JOB3 is loaded in to be run. However, because JOB3 is smaller than JOB2,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portion of JOB2 can remain in memory, reducing disk write time (c). Later,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monitor decides to transfer control back to JOB1. An additional portion of JOB2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be written out when JOB1 is loaded back into memory (d). When JOB4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loaded, part of JOB1 and the portion of JOB2 remaining in memory are retained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(e). At this point, if either JOB1 or JOB2 is activated, only a partial load will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required. In this example, it is JOB2 that runs next. This requires that JOB4 and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remaining resident portion of JOB1 be written out and that the missing portion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JOB2 be read in (f).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Operating systems are among the most complex pieces of software ever developed.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reflects the challenge of trying to meet the difficult and in some cases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competing objectives of convenience, efficiency, and ability to evolve. [DENN80a]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proposes that there have been four major theoretical advances in the development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operating systems: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Processes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Memory management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Information protection and security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Scheduling and resource management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advance is characterized by principles, or abstractions, developed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meet difficult practical problems. Taken together, these five areas span many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key design and implementation issues of modern operating systems. The brief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review of these five areas in this section serves as an overview of much of the rest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text.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Central to the design of operating systems is the concept of </a:t>
            </a:r>
            <a:r>
              <a:rPr lang="en-US" sz="1200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process. This term was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 used by the designers of Multics in the 1960s [DALE68]. It is a somewhat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 general term than </a:t>
            </a:r>
            <a:r>
              <a:rPr lang="en-US" sz="1200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job. Many definitions have been given for the term process 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 program in execution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An instance of a program running on a computer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entity that can be assigned to and executed on a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 unit of activity characterized by a single sequential thread of execution,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 state, and an associated set of system resources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Three major lines of computer system development created problems in timing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synchronization that contributed to the development of the concept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process: multiprogramming batch operation, time sharing, and real-time transaction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systems. As we have seen, multiprogramming was designed to keep the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I/O devices, including storage devices, simultaneously busy to achieve maximum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efficiency. The key mechanism is this: In response to signals indicating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completion of I/O transactions, the processor is switched among the various programs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residing in main memory.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second line of development was general-purpose time sharing. Here,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 design objective is to be responsive to the needs of the individual user and yet,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cost reasons, be able to support many users simultaneously. These goals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compatible because of the relatively slow reaction time of the user. For example,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a typical user needs an average of 2 seconds of processing time per minute, then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close to 30 such users should be able to share the same system without noticeable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interference. Of course, OS overhead must be factored into such calculations.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third important line of development has been real-time transaction processing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systems. In this case, a number of users are entering queries or updates against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database. An example is an airline reservation system. The key difference between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transaction processing system and the time-sharing system is that the former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limited to one or a few applications, whereas users of a time-sharing system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engage in program development, job execution, and the use of various applications.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both cases, system response time is paramount.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NZ" dirty="0"/>
              <a:t>Efforts to design a system were vulnerable to subtle programming errors whose effects could be observed only when certain relatively rare sequences of actions occurred.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These errors were difficult to diagnose because they needed to be distinguished from application software errors and hardware errors.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Even when the error was detected, it was difficult to determine the cause, because the precise conditions under which the errors appeared were very hard to reproduce. </a:t>
            </a:r>
          </a:p>
          <a:p>
            <a:pPr lvl="1">
              <a:buFont typeface="Arial" pitchFamily="34" charset="0"/>
              <a:buChar char="•"/>
            </a:pPr>
            <a:endParaRPr lang="en-NZ" dirty="0"/>
          </a:p>
          <a:p>
            <a:pPr lvl="0">
              <a:buFont typeface="Arial" pitchFamily="34" charset="0"/>
              <a:buNone/>
            </a:pPr>
            <a:r>
              <a:rPr lang="en-NZ" dirty="0"/>
              <a:t>In general terms, there are four main causes of such errors:</a:t>
            </a:r>
          </a:p>
          <a:p>
            <a:pPr lvl="0"/>
            <a:r>
              <a:rPr lang="en-NZ" b="1" dirty="0"/>
              <a:t>Improper synchronization: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Often a routine must be suspended awaiting an event elsewhere in the system. </a:t>
            </a:r>
          </a:p>
          <a:p>
            <a:pPr lvl="2">
              <a:buFont typeface="Arial" pitchFamily="34" charset="0"/>
              <a:buChar char="•"/>
            </a:pPr>
            <a:r>
              <a:rPr lang="en-NZ" dirty="0"/>
              <a:t> e.g. a program that initiates an I/O read must wait until the data are available in a buffer before proceeding.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In such cases, a signal from some other routine is required.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Improper design of the signalling mechanism can result in signals being lost or duplicate signals being received.</a:t>
            </a:r>
          </a:p>
          <a:p>
            <a:pPr lvl="1">
              <a:buFont typeface="Arial" pitchFamily="34" charset="0"/>
              <a:buChar char="•"/>
            </a:pPr>
            <a:endParaRPr lang="en-NZ" dirty="0"/>
          </a:p>
          <a:p>
            <a:r>
              <a:rPr lang="en-NZ" b="1" dirty="0"/>
              <a:t>Failed mutual exclusion: </a:t>
            </a:r>
          </a:p>
          <a:p>
            <a:pPr lvl="1">
              <a:buFont typeface="Arial" pitchFamily="34" charset="0"/>
              <a:buChar char="•"/>
            </a:pPr>
            <a:r>
              <a:rPr lang="en-NZ" b="1" dirty="0"/>
              <a:t> </a:t>
            </a:r>
            <a:r>
              <a:rPr lang="en-NZ" dirty="0"/>
              <a:t>Often more than one user or program will attempt to make use of a shared resource at the same time.</a:t>
            </a:r>
          </a:p>
          <a:p>
            <a:pPr lvl="2">
              <a:buFont typeface="Arial" pitchFamily="34" charset="0"/>
              <a:buChar char="•"/>
            </a:pPr>
            <a:r>
              <a:rPr lang="en-NZ" dirty="0"/>
              <a:t> e.g. two users may attempt to edit the same file at the same time.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If these accesses are not controlled, an error can occur.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There must be some sort of mutual exclusion mechanism that permits only one routine at a time to perform an update against the file.</a:t>
            </a:r>
          </a:p>
          <a:p>
            <a:endParaRPr lang="en-NZ" dirty="0"/>
          </a:p>
          <a:p>
            <a:r>
              <a:rPr lang="en-NZ" b="1" dirty="0"/>
              <a:t>Nondeterminate program operation: </a:t>
            </a:r>
          </a:p>
          <a:p>
            <a:pPr lvl="1">
              <a:buFont typeface="Arial" pitchFamily="34" charset="0"/>
              <a:buChar char="•"/>
            </a:pPr>
            <a:r>
              <a:rPr lang="en-NZ" b="1" dirty="0"/>
              <a:t> </a:t>
            </a:r>
            <a:r>
              <a:rPr lang="en-NZ" dirty="0"/>
              <a:t>The results of a particular program normally should depend only on the input to that program and not on the activities of other programs in a shared system.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But when programs share memory, and their execution is interleaved by the processor, they may interfere with each other by overwriting common memory areas in unpredictable ways.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Thus, the order in which various programs are scheduled may affect the outcome of any particular program.</a:t>
            </a:r>
          </a:p>
          <a:p>
            <a:pPr lvl="1">
              <a:buFont typeface="Arial" pitchFamily="34" charset="0"/>
              <a:buChar char="•"/>
            </a:pPr>
            <a:endParaRPr lang="en-NZ" dirty="0"/>
          </a:p>
          <a:p>
            <a:r>
              <a:rPr lang="en-NZ" b="1" dirty="0"/>
              <a:t>Deadlocks: </a:t>
            </a:r>
          </a:p>
          <a:p>
            <a:pPr lvl="1">
              <a:buFont typeface="Arial" pitchFamily="34" charset="0"/>
              <a:buChar char="•"/>
            </a:pPr>
            <a:r>
              <a:rPr lang="en-NZ" b="1" dirty="0"/>
              <a:t> </a:t>
            </a:r>
            <a:r>
              <a:rPr lang="en-NZ" dirty="0"/>
              <a:t>It is possible for two or more programs to be hung up waiting for each other. </a:t>
            </a:r>
          </a:p>
          <a:p>
            <a:pPr lvl="2">
              <a:buFont typeface="Arial" pitchFamily="34" charset="0"/>
              <a:buChar char="•"/>
            </a:pPr>
            <a:r>
              <a:rPr lang="en-NZ" dirty="0"/>
              <a:t> e.g. two programs may each require two I/O devices to perform some operation (e.g., disk to tape copy). </a:t>
            </a:r>
          </a:p>
          <a:p>
            <a:pPr lvl="2">
              <a:buFont typeface="Arial" pitchFamily="34" charset="0"/>
              <a:buChar char="•"/>
            </a:pPr>
            <a:r>
              <a:rPr lang="en-NZ" dirty="0"/>
              <a:t> One of the programs has seized control of one of the devices and the other program has control of the other device. </a:t>
            </a:r>
          </a:p>
          <a:p>
            <a:pPr lvl="2">
              <a:buFont typeface="Arial" pitchFamily="34" charset="0"/>
              <a:buChar char="•"/>
            </a:pPr>
            <a:r>
              <a:rPr lang="en-NZ" dirty="0"/>
              <a:t> Each is waiting for the other program to release the desired resource.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Such a deadlock may depend on the chance timing of resource allocation and release.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/>
              <a:t>We can think of a process as consisting of three components:</a:t>
            </a:r>
          </a:p>
          <a:p>
            <a:pPr lvl="1"/>
            <a:r>
              <a:rPr lang="en-NZ" dirty="0"/>
              <a:t>• An executable program</a:t>
            </a:r>
          </a:p>
          <a:p>
            <a:pPr lvl="1"/>
            <a:r>
              <a:rPr lang="en-NZ" dirty="0"/>
              <a:t>• The associated data needed by the program (variables, work space, buffers, etc.)</a:t>
            </a:r>
          </a:p>
          <a:p>
            <a:pPr lvl="1"/>
            <a:r>
              <a:rPr lang="en-NZ" dirty="0"/>
              <a:t>• The execution context of the program</a:t>
            </a:r>
          </a:p>
          <a:p>
            <a:pPr lvl="1"/>
            <a:endParaRPr lang="en-NZ" dirty="0"/>
          </a:p>
          <a:p>
            <a:r>
              <a:rPr lang="en-NZ" dirty="0"/>
              <a:t>This last element is essential.</a:t>
            </a:r>
          </a:p>
          <a:p>
            <a:endParaRPr lang="en-NZ" dirty="0"/>
          </a:p>
          <a:p>
            <a:r>
              <a:rPr lang="en-NZ" dirty="0"/>
              <a:t>The execution context, or process state, is the internal data by which the OS is able to supervise and control the process.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This internal information is separated from the process, because the OS has information not permitted to the process. </a:t>
            </a:r>
          </a:p>
          <a:p>
            <a:pPr lvl="0">
              <a:buFont typeface="Arial" pitchFamily="34" charset="0"/>
              <a:buNone/>
            </a:pPr>
            <a:endParaRPr lang="en-NZ" dirty="0"/>
          </a:p>
          <a:p>
            <a:pPr lvl="0">
              <a:buFont typeface="Arial" pitchFamily="34" charset="0"/>
              <a:buNone/>
            </a:pPr>
            <a:r>
              <a:rPr lang="en-NZ" dirty="0"/>
              <a:t>The context includes all of the information that the OS needs to manage the process and that the processor needs to execute the process properly</a:t>
            </a:r>
            <a:r>
              <a:rPr lang="en-NZ" baseline="0" dirty="0"/>
              <a:t> including:</a:t>
            </a:r>
          </a:p>
          <a:p>
            <a:pPr lvl="1">
              <a:buFont typeface="Arial" pitchFamily="34" charset="0"/>
              <a:buChar char="•"/>
            </a:pPr>
            <a:r>
              <a:rPr lang="en-NZ" baseline="0" dirty="0"/>
              <a:t> </a:t>
            </a:r>
            <a:r>
              <a:rPr lang="en-NZ" dirty="0"/>
              <a:t>contents of the various processor registers, such as the program counter and data registers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And information of use to the OS, such as the priority of the process and whether the process is waiting for the completion of a particular I/O event.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2.8 indicates a way in which processes may be managed. Two processes,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and B, exist in portions of main memory. That is, a block of memory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allocated to each process that contains the program, data, and context information.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process is recorded in a process list built and maintained by the OS.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list contains one entry for each process, which includes a pointer to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location of the block of memory that contains the process. The entry may also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 part or all of the execution context of the process. The remainder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 context is stored elsewhere, perhaps with the process itself (as indicated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Figure 2.8 ) or frequently in a separate region of memory. The process index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register contains the index into the process list of the process currently controlling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processor. The program counter points to the next instruction in that process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be executed. The base and limit registers define the region in memory occupied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the process: The base register is the starting address of the region of memory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limit is the size of the region (in bytes or words). The program counter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data references are interpreted relative to the base register and must not exceed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value in the limit register. This prevents interprocess interference.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Figure 2.8 , the process index register indicates that process B is executing.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A was previously executing but has been temporarily interrupted.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of all the registers at the moment of A’s interruption were recorded in its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 context. Later, the OS can perform a process switch and resume execution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process A. The process switch consists of storing the context of B and restoring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context of A. When the program counter is loaded with a value pointing into A’s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area, process A will automatically resume execution.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needs of users can be met best by a computing environment that supports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modular programming and the flexible use of data. System managers need efficient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orderly control of storage allocation. The OS, to satisfy these requirements, has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five principal storage management responsibilities: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isolation: The OS must prevent independent processes from interfering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each other’s memory, both data and instructions.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Automatic allocation and management: Programs should be dynamically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allocated across the memory hierarchy as required. Allocation should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transparent to the programmer. Thus, the programmer is relieved of concerns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relating to memory limitations, and the OS can achieve efficiency by assigning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to jobs only as needed.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 of modular programming: Programmers should be able to define program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modules, and to create, destroy, and alter the size of modules dynamically.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Protection and access control: Sharing of memory, at any level of the memory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hierarchy, creates the potential for one program to address the memory space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another. This is desirable when sharing is needed by particular applications.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other times, it threatens the integrity of programs and even of the OS itself.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must allow portions of memory to be accessible in various ways by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various users.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Long-term storage: Many application programs require means for storing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for extended periods of time, after the computer has been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powered down.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Typically, operating systems meet these requirements with virtual memory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file system facilities. The file system implements a long-term store, with information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stored in named objects, called files. The file is a convenient concept for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programmer and is a useful unit of access control and protection for the OS.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 memory is a facility that allows programs to address memory from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logical point of view, without regard to the amount of main memory physically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available. Virtual memory was conceived to meet the requirement of having multiple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jobs reside in main memory concurrently, so that there would not be a hiatus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the execution of successive processes while one process was written out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secondary store and the successor process was read in.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processes vary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size, if the processor switches among a number of processes it is difficult to pack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 compactly into main memory. Paging systems were introduced, which allow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 to be comprised of a number of fixed-size blocks, called pages. A program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references a word by means of a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 address consisting of a page number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an offset within the page. Each page of a process may be located anywhere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main memory. The paging system provides for a dynamic mapping between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 address used in the program and a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 address , or physical address, in main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Operating System as a User/Computer Interface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hardware and software used in providing applications to a user can be viewed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layered or hierarchical fashion, as depicted in Figure 2.1 . The user of those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applications, the end user, generally is not concerned with the details of computer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hardware. Thus, the end user views a computer system in terms of a set of applications.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application can be expressed in a programming language and is developed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an application programmer. If one were to develop an application program as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of machine instructions that is completely responsible for controlling the computer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hardware, one would be faced with an overwhelmingly complex undertaking.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ease this chore, a set of system programs is provided. Some of these programs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referred to as utilities, or library programs. These implement frequently used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functions that assist in program creation, the management of files, and the control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devices. A programmer will make use of these facilities in developing an application,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application, while it is running, will invoke the utilities to perform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certain functions. The most important collection of system programs comprises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OS. The OS masks the details of the hardware from the programmer and provides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programmer with a convenient interface for using the system. It acts as mediator,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making it easier for the programmer and for application programs to access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those facilities and services.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dynamic mapping hardware available, the next logical step was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eliminate the requirement that all pages of a process reside in main memory simultaneously.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the pages of a process are maintained on disk. When a process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executing, some of its pages are in main memory. If reference is made to a page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is not in main memory, the memory management hardware detects this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arranges for the missing page to be loaded. Such a scheme is referred to as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</a:t>
            </a:r>
          </a:p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and is depicted in Figure 2.9 .</a:t>
            </a:r>
          </a:p>
          <a:p>
            <a:endParaRPr lang="en-US" sz="1200" b="1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hardware, together with the OS, provides the user with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“virtual processor” that has access to a virtual memory. This memory may be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 address space or a collection of segments, which are variable-length blocks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contiguous addresses. In either case, programming language instructions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 program and data locations in the virtual memory area. Process isolation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achieved by giving each process a unique, nonoverlapping virtual memory.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sharing can be achieved by overlapping portions of two virtual memory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spaces. Files are maintained in a long-term store. Files and portions of files may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copied into the virtual memory for manipulation by programs.</a:t>
            </a:r>
            <a:endParaRPr lang="en-US" sz="1200" b="1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2.10 highlights the addressing concerns in a virtual memory scheme.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Storage consists of directly addressable (by machine instructions) main memory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lower-speed auxiliary memory that is accessed indirectly by loading blocks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main memory. Address translation hardware (memory management unit)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interposed between the processor and memory. Programs reference locations using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 addresses, which are mapped into real main memory addresses. If a reference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made to a virtual address not in real memory, then a portion of the contents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real memory is swapped out to auxiliary memory and the desired block of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swapped in. During this activity, the process that generated the address reference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be suspended. The OS designer needs to develop an address translation mechanism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generates little overhead and a storage allocation policy that minimizes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traffic between memory levels.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growth in the use of time-sharing systems and, more recently, computer networks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brought with it a growth in concern for the protection of information.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nature of the threat that concerns an organization will vary greatly depending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circumstances. However, there are some general-purpose tools that can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built into computers and operating systems that support a variety of protection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security mechanisms. In general, we are concerned with the problem of controlling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 to computer systems and the information stored in them.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Much of the work in security and protection as it relates to operating systems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roughly grouped into four categories: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Availability: Concerned with protecting the system against interruption.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Confidentiality: Assures that users cannot read data for which access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unauthorized.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integrity: Protection of data from unauthorized modification.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Authenticity: Concerned with the proper verification of the identity of users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validity of messages or data.</a:t>
            </a:r>
            <a:endParaRPr lang="en-NZ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NZ" dirty="0"/>
              <a:t>A key responsibility of the OS is to manage the various resources available to it (main memory space, I/O devices, processors) and to schedule their use by the various active processes. </a:t>
            </a:r>
          </a:p>
          <a:p>
            <a:endParaRPr lang="en-NZ" dirty="0"/>
          </a:p>
          <a:p>
            <a:r>
              <a:rPr lang="en-NZ" dirty="0"/>
              <a:t>Any resource allocation and scheduling policy must consider three factors:</a:t>
            </a:r>
          </a:p>
          <a:p>
            <a:r>
              <a:rPr lang="en-NZ" b="1" dirty="0"/>
              <a:t>Fairness: </a:t>
            </a:r>
          </a:p>
          <a:p>
            <a:pPr lvl="1">
              <a:buFont typeface="Arial" pitchFamily="34" charset="0"/>
              <a:buChar char="•"/>
            </a:pPr>
            <a:r>
              <a:rPr lang="en-NZ" b="1" dirty="0"/>
              <a:t> </a:t>
            </a:r>
            <a:r>
              <a:rPr lang="en-NZ" dirty="0"/>
              <a:t>Typically, we would like all processes that are competing for the use of a particular resource to be given approximately equal and fair access to that resource.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This is especially so for jobs of the same class, that is, jobs of similar demands.</a:t>
            </a:r>
          </a:p>
          <a:p>
            <a:pPr lvl="1">
              <a:buFont typeface="Arial" pitchFamily="34" charset="0"/>
              <a:buChar char="•"/>
            </a:pPr>
            <a:endParaRPr lang="en-NZ" dirty="0"/>
          </a:p>
          <a:p>
            <a:r>
              <a:rPr lang="en-NZ" b="1" dirty="0"/>
              <a:t>Differential responsiveness: </a:t>
            </a:r>
          </a:p>
          <a:p>
            <a:pPr lvl="1">
              <a:buFont typeface="Arial" pitchFamily="34" charset="0"/>
              <a:buChar char="•"/>
            </a:pPr>
            <a:r>
              <a:rPr lang="en-NZ" b="1" dirty="0"/>
              <a:t> </a:t>
            </a:r>
            <a:r>
              <a:rPr lang="en-NZ" dirty="0"/>
              <a:t>On the other hand, the OS may need to discriminate among different classes of jobs with different service requirements.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The OS should attempt to make allocation and scheduling decisions to meet the total set of requirements.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The OS should also make these decisions dynamically.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e.g. if a process is waiting for the use of an I/O device, the OS may wish to schedule that process for execution as soon as possible to free up the device for later demands from other processes.</a:t>
            </a:r>
          </a:p>
          <a:p>
            <a:pPr lvl="1">
              <a:buFont typeface="Arial" pitchFamily="34" charset="0"/>
              <a:buChar char="•"/>
            </a:pPr>
            <a:endParaRPr lang="en-NZ" dirty="0"/>
          </a:p>
          <a:p>
            <a:r>
              <a:rPr lang="en-NZ" b="1" dirty="0"/>
              <a:t>Efficiency: </a:t>
            </a:r>
          </a:p>
          <a:p>
            <a:pPr lvl="1">
              <a:buFont typeface="Arial" pitchFamily="34" charset="0"/>
              <a:buChar char="•"/>
            </a:pPr>
            <a:r>
              <a:rPr lang="en-NZ" b="1" dirty="0"/>
              <a:t> </a:t>
            </a:r>
            <a:r>
              <a:rPr lang="en-NZ" dirty="0"/>
              <a:t>The OS should attempt to </a:t>
            </a:r>
          </a:p>
          <a:p>
            <a:pPr lvl="2">
              <a:buFont typeface="Arial" pitchFamily="34" charset="0"/>
              <a:buChar char="•"/>
            </a:pPr>
            <a:r>
              <a:rPr lang="en-NZ" dirty="0"/>
              <a:t> maximize throughput, </a:t>
            </a:r>
          </a:p>
          <a:p>
            <a:pPr lvl="2">
              <a:buFont typeface="Arial" pitchFamily="34" charset="0"/>
              <a:buChar char="•"/>
            </a:pPr>
            <a:r>
              <a:rPr lang="en-NZ" dirty="0"/>
              <a:t> minimize response time, and</a:t>
            </a:r>
          </a:p>
          <a:p>
            <a:pPr lvl="2">
              <a:buFont typeface="Arial" pitchFamily="34" charset="0"/>
              <a:buChar char="•"/>
            </a:pPr>
            <a:r>
              <a:rPr lang="en-NZ" dirty="0"/>
              <a:t> accommodate as many users as possible.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These criteria conflict; 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Finding the right balance for a particular situation is an ongoing problem for operating system research.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2.11 suggests the major elements of the OS involved in the scheduling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processes and the allocation of resources in a multiprogramming environment.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maintains a number of queues, each of which is simply a list of processes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waiting for some resource. The short-term queue consists of processes that are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 memory (or at least an essential minimum portion of each is in main memory)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are ready to run as soon as the processor is made available. Any one of these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 could use the processor next. It is up to the short-term scheduler, 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dispatcher, to pick one. A common strategy is to give each process in the queue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time in turn; this is referred to as a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round-robin technique. In effect,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round-robin technique employs a circular queue. Another strategy is to assign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priority levels to the various processes, with the scheduler selecting processes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priority order.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long-term queue is a list of new jobs waiting to use the processor.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adds jobs to the system by transferring a process from the long-term queue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short-term queue. At that time, a portion of main memory must be allocated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incoming process. Thus, the OS must be sure that it does not overcommit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or processing time by admitting too many processes to the system. There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an I/O queue for each I/O device. More than one process may request the use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same I/O device. All processes waiting to use each device are lined up in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device’s queue. Again, the OS must determine which process to assign to an available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device.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receives control of the processor at the interrupt handler if an interrupt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occurs. A process may specifically invoke some OS service, such as an I/O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 handler by means of a service call. In this case, a service call handler is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entry point into the OS. In any case, once the interrupt or service call is handled,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short-term scheduler is invoked to pick a process for execution.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foregoing is a functional description; details and modular design of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portion of the OS will differ in various systems. Much of the research and development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effort in operating systems has been directed at picking algorithms and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structures for this function that provide fairness, differential responsiveness,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efficiency.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The rate of change in the demands on operating systems requires not just modifications and enhancements to existing architectures but new ways of organizing the OS. </a:t>
            </a:r>
          </a:p>
          <a:p>
            <a:endParaRPr lang="en-NZ" dirty="0"/>
          </a:p>
          <a:p>
            <a:r>
              <a:rPr lang="en-NZ" dirty="0"/>
              <a:t>A wide range of different approaches and design elements has been tried in both experimental and commercial operating systems, but much of the work fits into the following categories:</a:t>
            </a:r>
          </a:p>
          <a:p>
            <a:pPr lvl="1"/>
            <a:r>
              <a:rPr lang="en-NZ" dirty="0"/>
              <a:t>• Microkernel architecture</a:t>
            </a:r>
          </a:p>
          <a:p>
            <a:pPr lvl="1"/>
            <a:r>
              <a:rPr lang="en-NZ" dirty="0"/>
              <a:t>• Multithreading</a:t>
            </a:r>
          </a:p>
          <a:p>
            <a:pPr lvl="1"/>
            <a:r>
              <a:rPr lang="en-NZ" dirty="0"/>
              <a:t>• Symmetric multiprocessing</a:t>
            </a:r>
          </a:p>
          <a:p>
            <a:pPr lvl="1"/>
            <a:r>
              <a:rPr lang="en-NZ" dirty="0"/>
              <a:t>• Distributed operating systems</a:t>
            </a:r>
          </a:p>
          <a:p>
            <a:pPr lvl="1"/>
            <a:r>
              <a:rPr lang="en-NZ" dirty="0"/>
              <a:t>• Object-oriented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operating systems, until recently, featured a large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monolithic kernel 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of what is thought of as OS functionality is provided in these large kernels,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including scheduling, file system, networking, device drivers, memory management,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more. Typically, a monolithic kernel is implemented as a single process, with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elements sharing the same address space. A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microkernel architecture assigns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 a few essential functions to the kernel, including address spaces, interprocess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communication (IPC), and basic scheduling. Other OS services are provided by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processes, sometimes called servers, that run in user mode and are treated like any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application by the microkernel. This approach decouples kernel and server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development. Servers may be customized to specific application or environment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requirements. The microkernel approach simplifies implementation, provides flexibility,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is well suited to a distributed environment. In essence, a microkernel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interacts with local and remote server processes in the same way, facilitating construction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distributed systems.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Multithreading is a technique in which a process, executing an application,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divided into threads that can run concurrently. We can make the following distinction: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Thread: A dispatchable unit of work. It includes a processor context (which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includes the program counter and stack pointer) and its own data area for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stack (to enable subroutine branching). A thread executes sequentially and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interruptible so that the processor can turn to another thread.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: A collection of one or more threads and associated system resources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(such as memory containing both code and data, open files, and devices).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corresponds closely to the concept of a program in execution. By breaking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single application into multiple threads, the programmer has great control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 the modularity of the application and the timing of application-related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Multithreading is useful for applications that perform a number of essentially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independent tasks that do not need to be serialized. An example is a database server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listens for and processes numerous client requests. With multiple threads running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within the same process, switching back and forth among threads involves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less processor overhead than a major process switch between different processes.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Threads are also useful for structuring processes that are part of the OS kernel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described in subsequent chapters.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Symmetric multiprocessing (SMP) is a term that refers to a computer hardware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architecture (described in Chapter 1 ) and also to the OS behavior that exploits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architecture. The OS of an SMP schedules processes or threads across all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Multithreading and SMP are often discussed together, but the two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independent facilities. Even on a uniprocessor system, multithreading is useful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structuring applications and kernel processes. An SMP system is useful even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nonthreaded processes, because several processes can run in parallel. However,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facilities complement each other and can be used effectively together.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attractive feature of an SMP is that the existence of multiple processors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transparent to the user. The OS takes care of scheduling of threads or processes 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individual processors and of synchronization among processors.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SMP has a number of potential advantages over uniprocessor architecture,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including the following: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Performance: If the work to be done by a computer can be organized so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portions of the work can be done in parallel, then a system with multiple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processors will yield greater performance than one with a single processor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same type. This is illustrated in Figure 2.12 . With multiprogramming, only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process can execute at a time; meanwhile all other processes are waiting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the processor. With multiprocessing, more than one process can be running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simultaneously, each on a different processor.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Availability: In a symmetric multiprocessor, because all processors can perform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same functions, the failure of a single processor does not halt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 Instead, the system can continue to function at reduced performance.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Incremental growth: A user can enhance the performance of a system by adding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additional processor.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Scaling: Vendors can offer a range of products with different price and performance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characteristics based on the number of processors configured in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important to note that these are potential, rather than guaranteed, benefits.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must provide tools and functions to exploit the parallelism in an SMP system.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Briefly, the OS typically provides services in the following areas: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development: The OS provides a variety of facilities and services,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as editors and debuggers, to assist the programmer in creating programs.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Typically, these services are in the form of utility programs that, while not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strictly part of the core of the OS, are supplied with the OS and are referred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application program development tools.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execution: A number of steps need to be performed to execute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program. Instructions and data must be loaded into main memory, I/O devices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files must be initialized, and other resources must be prepared. The OS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handles these scheduling duties for the user.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 to I/O devices: Each I/O device requires its own peculiar set of instructions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control signals for operation. The OS provides a uniform interface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hides these details so that programmers can access such devices using simple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reads and writes.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Controlled access to files: For file access, the OS must reflect a detailed understanding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not only the nature of the I/O device (disk drive, tape drive) but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the structure of the data contained in the files on the storage medium.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case of a system with multiple users, the OS may provide protection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mechanisms to control access to the files.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access: For shared or public systems, the OS controls access to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as a whole and to specific system resources. The access function must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 protection of resources and data from unauthorized users and must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resolve conflicts for resource contention.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 detection and response: A variety of errors can occur while a computer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is running. These include internal and external hardware errors, such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 memory error, or a device failure or malfunction; and various software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errors, such as division by zero, attempt to access forbidden memory location,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inability of the OS to grant the request of an application. In each case,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must provide a response that clears the error condition with the least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impact on running applications. The response may range from ending the program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caused the error, to retrying the operation, to simply reporting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 to the application.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Accounting: A good OS will collect usage statistics for various resources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monitor performance parameters such as response time. On any system,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is useful in anticipating the need for future enhancements and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tuning the system to improve performance. On a multiuser system, the information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used for billing purposes.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work to be done by a computer can be organized so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portions of the work can be done in parallel, then a system with multiple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processors will yield greater performance than one with a single processor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same type. This is illustrated in Figure 2.12 . With multiprogramming, only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process can execute at a time; meanwhile all other processes are waiting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the processor. With multiprocessing, more than one process can be running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simultaneously, each on a different processor.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different problem is to provide the appearance of a single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for a cluster of separate computers—a multicomputer system. In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case, we are dealing with a collection of entities (computers), each with its own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 memory, secondary memory, and other I/O modules. A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distributed operating</a:t>
            </a:r>
          </a:p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provides the illusion of a single main memory space and a single secondary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space, plus other unified access facilities, such as a distributed file system.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Although clusters are becoming increasingly popular, and there are many cluster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products on the market, the state of the art for distributed operating systems lags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of uniprocessor and SMP operating systems. We examine such systems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 Eight.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innovation in OS design is the use of object-oriented technologies.</a:t>
            </a:r>
          </a:p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Object-oriented design lends discipline to the process of adding modular extensions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 small kernel. At the OS level, an object-based structure enables programmers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customize an OS without disrupting system integrity. Object orientation also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eases the development of distributed tools and full-blown distributed operating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Traditionally, applications have run directly on an OS on a PC or a server. Each PC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server would run only one OS at a time. Thus, the vendor had to rewrite parts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its applications for each OS/platform they would run on. An effective strategy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dealing with this problem is known as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virtualization . Virtualization technology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enables a single PC or server to simultaneously run multiple operating systems 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sessions of a single OS. A machine with virtualization can host numerous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applications, including those that run on different operating systems, on a single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platform. In essence, the host operating system can support a number of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</a:t>
            </a:r>
          </a:p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machines (VM) , each of which has the characteristics of a particular OS and, in some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versions of virtualization, the characteristics of a particular hardware platform.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VM approach is becoming a common way for businesses and individuals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deal with legacy applications and to optimize their hardware usage by maximizing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number of kinds of applications that a single computer can handle [GEER09].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Commercial VM offerings by companies such as VMware and Microsoft are widely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used, with millions of copies having been sold. In addition to their use in server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environments, these VM technologies also are used in desktop environments to run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operating systems, typically Windows and Linux.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specific architecture of the VM approach varies among vendors.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2.13 shows a typical arrangement. The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 machine monitor (VMM) , or</a:t>
            </a:r>
          </a:p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hypervisor , runs on top of (or is incorporated into) the host OS. The VMM supports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VMs, which are emulated hardware devices. Each VM runs a separate OS.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VMM handles each operating system’s communications with the processor,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storage medium, and the network. To execute programs, the VMM hands off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control to a virtual OS on a VM. Most VMs use virtualized network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connections to communicate with one another, when such communication is needed.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 to the success of this approach is that the VMM provides a layer between software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environments and the underlying hardware and host OS that is programmable,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transparent to the software above it, and makes efficient use of the hardware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below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Recall from Section 2.1 (see Figure 2.1 ) the discussion of the application programming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interface, the application binary interface, and the instruction set architecture.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 us use these interface concepts to clarify the meaning of </a:t>
            </a:r>
            <a:r>
              <a:rPr lang="en-US" sz="1200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machine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term </a:t>
            </a:r>
            <a:r>
              <a:rPr lang="en-US" sz="1200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 machine. Consider a process executing a compiled application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program. From the perspective of the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, the machine on which it executes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consists of the virtual memory space assigned to the process, the processor registers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may use, the user-level machine instructions it may execute, and the OS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calls it may invoke for I/O. Thus the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ABI defines the machine as seen by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process.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perspective of an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, the machine characteristics are specified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high-level language capabilities, and OS and system library calls. Thus, the</a:t>
            </a:r>
          </a:p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 defines the machine for an application.</a:t>
            </a:r>
          </a:p>
          <a:p>
            <a:endParaRPr lang="en-US" sz="1200" b="1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the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operating system , the machine hardware defines the system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supports the operation of the OS and the numerous processes that execute concurrently.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processes share a file system and other I/O resources. The system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allocates real memory and I/O resources to the processes and allows the processes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interact with their resources. From the OS perspective, therefore, it is the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provides the interface between the system and machine.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these considerations in mind, we can consider two architectural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approaches to implementing virtual machines: process VMs and system VMs.</a:t>
            </a:r>
            <a:endParaRPr lang="en-US" sz="1200" b="1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1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essence, a process VM presents an ABI to 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process, translates a set of OS and user-level instructions composing one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platform to those of another ( Figure 2.14a ). A process VM is a virtual platform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executing a single process. As such, the process VM is created when the process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created and terminated when the process is terminated.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order to provide cross-platform portability, a common implementation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 VM architecture is as part of an overall HLL application environment.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resulting ABI does not correspond to any specific machine. Instead, the ABI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specification is designed to easily support a given HLL or set of HLLs and to be easily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portable to a variety of ISAs. The HLL VM includes a front-end compiler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generates a virtual binary code for execution or interpretation. This code can then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executed on any machine that has the process VM implemented.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widely used examples of this approach are the Java VM architecture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Microsoft Common Language Infrastructure, which is the foundation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.NET framework.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system VM, virtualizing software translates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ISA used by one hardware platform to that of another. Note in Figure 2.14a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virtualizing software in the process VM approach makes use of the services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host OS, while in the system VM approach there is logically no separate host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OS, rather the host system OS incorporates the VM capability. In the system VM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case, the virtualizing software is host to a number of guest operating systems, with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VM including its own OS. The VMM emulates the hardware ISA so that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guest software can potentially execute a different ISA from the one implemented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host.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system VM approach, a single hardware platform can support multiple,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isolated guest OS environments simultaneously. This approach provides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 of benefits, including application portability, support of legacy systems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without the need to maintain legacy hardware, and security by means of isolation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guest OS environment from the other guest environments.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variant on the architecture shown in Figure 2.14b is referred to as a </a:t>
            </a:r>
            <a:r>
              <a:rPr lang="en-US" sz="1200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hosted</a:t>
            </a:r>
          </a:p>
          <a:p>
            <a:r>
              <a:rPr lang="en-US" sz="1200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VM. In this case, the VMM is built on top of an existing host OS. The VMM relies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host OS to provide device drivers and other lower-level services. An example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 hosted VM is the VMware GSX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an SMP system, the kernel can execute on any processor, and typically each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 does self-scheduling from the pool of available processes or threads.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kernel can be constructed as multiple processes or multiple threads, allowing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portions of the kernel to execute in parallel. The SMP approach complicates the OS.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designer must deal with the complexity due to sharing resources (like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structures) and coordinating actions (like accessing devices) from multiple parts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executing at the same time. Techniques must be employed to resolve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synchronize claims to resources.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SMP operating system manages processor and other computer resources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that the user may view the system in the same fashion as a multiprogramming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uniprocessor system. A user may construct applications that use multiple processes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multiple threads within processes without regard to whether a single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multiple processors will be available. Thus, a multiprocessor OS must provide all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functionality of a multiprogramming system plus additional features to accommodate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processors. The key design issues include the following: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Simultaneous concurrent processes or threads: Kernel routines need to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reentrant to allow several processors to execute the same kernel code simultaneously.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multiple processors executing the same or different parts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kernel, kernel tables and management structures must be managed properly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avoid data corruption or invalid operations.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Scheduling: Any processor may perform scheduling, which complicates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task of enforcing a scheduling policy and assuring that corruption of the scheduler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structures is avoided. If kernel-level multithreading is used, then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opportunity exists to schedule multiple threads from the same process simultaneously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multiple processors. Multiprocessor scheduling is examined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Chapter 10 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Synchronization: With multiple active processes having potential access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shared address spaces or shared I/O resources, care must be taken to provide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effective synchronization. Synchronization is a facility that enforces mutual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exclusion and event ordering. A common synchronization mechanism used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multiprocessor operating systems is locks, described in Chapter 5 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management: Memory management on a multiprocessor must deal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all of the issues found on uniprocessor computers and is discussed in Part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Three. In addition, the OS needs to exploit the available hardware parallelism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achieve the best performance. The paging mechanisms on different processors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be coordinated to enforce consistency when several processors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 a page or segment and to decide on page replacement. The reuse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physical pages is the biggest problem of concern; that is, it must be guaranteed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a physical page can no longer be accessed with its old contents before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 is put to a new use.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Reliability and fault tolerance: The OS should provide graceful degradation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face of processor failure. The scheduler and other portions of the OS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recognize the loss of a processor and restructure management tables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accordingly.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multiprocessor OS design issues generally involve extensions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solutions to multiprogramming uniprocessor design problems, we do not treat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multiprocessor operating systems separately. Rather, specific multiprocessor issues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addressed in the proper context throughout this book.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far in this section for SMP systems. But additional concerns arise. The issue is one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scale of the potential parallelism. Current multicore vendors offer systems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up to eight cores on a single chip. With each succeeding processor technology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generation, the number of cores and the amount of shared and dedicated cache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increases, so that we are now entering the era of “many-core” systems.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design challenge for a many-core multicore system is to efficiently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harness the multicore processing power and intelligently manage the substantial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on-chip resources efficiently. A central concern is how to match the inherent parallelism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 many-core system with the performance requirements of applications.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potential for parallelism in fact exists at three levels in contemporary multicore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 First, there is hardware parallelism within each core processor, known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instruction level parallelism, which may or may not be exploited by application programmers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compilers. Second, there is the potential for multiprogramming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multithreaded execution within each processor. Finally, there is the potential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single application to execute in concurrent processes or threads across multiple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cores. Without strong and effective OS support for the last two types of parallelism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just mentioned, hardware resources will not be efficiently used.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essence, then, since the advent of multicore technology, OS designers have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been struggling with the problem of how best to extract parallelism from computing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workloads. A variety of approaches are being explored for next-generation operating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systems. We introduce two general strategies in this section and consider some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details in later chapters.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applications can, in principle,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subdivided into multiple tasks that can execute in parallel, with these tasks then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being implemented as multiple processes, perhaps each with multiple threads.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difficulty is that the developer must decide how to split up the application work into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independently executable tasks. That is, the developer must decide what pieces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should be executed asynchronously or in parallel. It is primarily the compiler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programming language features that support the parallel programming design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process. But, the OS can support this design process, at minimum, by efficiently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allocating resources among parallel tasks as defined by the developer.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Perhaps the most effective initiative to support developers is implemented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latest release of the UNIX-based Mac OS X operating system. Mac OS X 10.6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includes a multicore support capability known as Grand Central Dispatch (GCD).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GCD does not help the developer decide how to break up a task or application into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separate concurrent parts. But once a developer has identified something that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split off into a separate task, GCD makes it as easy and noninvasive as possible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actually do so.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essence, GCD is a thread pool mechanism, in which the OS maps tasks onto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threads representing an available degree of concurrency (plus threads for blocking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I/O). Windows also has a thread pool mechanism (since 2000), and thread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pools have been heavily used in server applications for years. What is new in GCD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the extension to programming languages to allow anonymous functions (called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blocks) as a way of specifying tasks. GCD is hence not a major evolutionary step.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Nevertheless, it is a new and valuable tool for exploiting the available parallelism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multicore system.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of Apple’s slogans for GCD is “islands of serialization in a sea of concurrency.”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captures the practical reality of adding more concurrency to run-of-the-mill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desktop applications. Those islands are what isolate developers from the thorny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problems of simultaneous data access, deadlock, and other pitfalls of multithreading.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Developers are encouraged to identify functions of their applications that would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better executed off the main thread, even if they are made up of several sequential 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otherwise partially interdependent tasks. GCD makes it easy to break off the entire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 of work while maintaining the existing order and dependencies between subtasks.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later chapters, we look at some of the details of GCD.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2.1 also indicates three key interfaces in a typical computer system: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Instruction set architecture (ISA) : The ISA defines the repertoire of machine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language instructions that a computer can follow. This interface is the boundary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hardware and software. Note that both application programs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utilities may access the ISA directly. For these programs, a subset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instruction repertoire is available (user ISA). The OS has access to additional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machine language instructions that deal with managing system resources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(system ISA).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binary interface (ABI) : The ABI defines a standard for binary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portability across programs. The ABI defines the system call interface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operating system and the hardware resources and services available in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through the user ISA.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programming interface (API) : The API gives a program access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hardware resources and services available in a system through the user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ISA supplemented with high-level language (HLL) library calls. Any system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calls are usually performed through libraries. Using an API enables application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to be ported easily, through recompilation, to other systems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 the same API.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alternative approach is to recognize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ever-increasing number of cores on a chip, the attempt to multiprogram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individual cores to support multiple applications may be a misplaced use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resources [JACK10]. If instead, we allow one or more cores to be dedicated to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particular process and then leave the processor alone to devote its efforts to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process, we avoid much of the overhead of task switching and scheduling decisions.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multicore OS could then act as a hypervisor that makes a high-level decision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allocate cores to applications but does little in the way of resource allocation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beyond that.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reasoning behind this approach is as follows. In the early days of computing,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program was run on a single processor. With multiprogramming,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application is given the illusion that it is running on a dedicated processor.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Multiprogramming is based on the concept of a process, which is an abstraction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execution environment. To manage processes, the OS requires protected space,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free from user and program interference. For this purpose, the distinction between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 mode and user mode was developed. In effect, kernel mode and user mode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abstracted the processor into two processors. With all these virtual processors, however,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come struggles over who gets the attention of the real processor. The overhead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switching between all these processors starts to grow to the point where responsiveness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suffers, especially when multiple cores are introduced. But with many-core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systems, we can consider dropping the distinction between kernel and user mode.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approach, the OS acts more like a hypervisor. The programs themselves take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many of the duties of resource management. The OS assigns an application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 and some memory, and the program itself, using metadata generated by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compiler, would best know how to use these resources.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story of Windows begins with a very different OS, developed by Microsoft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IBM personal computer and referred to as MS-DOS. The initial version,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MS-DOS 1.0, was released in August 1981. It consisted of 4000 lines of assembly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language source code and ran in 8 Kbytes of memory using the Intel 8086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microprocessor.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IBM PC was an important stage in a continuing revolution in computing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has expanded computing from the data center of the 1960s, to the departmental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minicomputer of the 1970s, and to the desktop in the 1980s. The revolution has continued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computing moving into the briefcase in the 1990s, and into our pockets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during the most recent decade.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Microsoft’s initial OS ran a single application at a time, using a command line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interface to control the system. It took a long time for Microsoft to develop a true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GUI interface for the PC; on their third try they succeeded. The 16-bit Windows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3.0 shipped in 1990 and instantly became successful, selling a million copies in six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months. Windows 3.0 was implemented as a layer on top of MS-DOS and suffered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limitations of that primitive system. Five years later, Microsoft shipped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32-bit version, Windows 95, which was also very successful and led to the development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additional versions: Windows 98 and Windows Me.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Meanwhile, it had become clear to Microsoft that the MS-DOS platform could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sustain a truly modern OS. In 1989 Microsoft hired Dave Cutler, who had developed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very successful RSX-11M and VAX/VMS operating systems at Digital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Equipment Corporation. Cutler’s charter was to develop a modern OS, which was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portable to architectures other than the Intel x86 family, and yet compatible with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OS/2 system that Microsoft was jointly developing with IBM, as well as the portable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UNIX standard, POSIX. This system was christened NT (New Technology).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version of Windows NT (3.1) was released in 1993, with the same GUI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Windows 3.1, the follow-on to Windows 3.0. However, NT 3.1 was a new 32-bit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with the ability to support older DOS and Windows applications as well as provide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OS/2 support. Several versions of NT 3.x followed with support for additional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hardware platforms. In 1996, Microsoft released NT 4.0 with the same user interface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Windows 95. In 2000, Microsoft introduced the next major upgrade of the NT OS: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Windows 2000. The underlying Executive and Kernel architecture is fundamentally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same as in NT 3.1, but new features have been added. The emphasis in Windows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2000 was the addition of services and functions to support distributed processing.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central element of Windows 2000’s new features was Active Directory, which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 distributed directory service able to map names of arbitrary objects to any kind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information about those objects. Windows 2000 also added the plug-and-play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power-management facilities that were already in Windows 98, the successor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Windows 95. These features are particularly important for laptop computers.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2001, a new desktop version of NT was released, known as Windows XP.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goal of Windows XP was to finally replace the versions of Windows based 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MS-DOS with an OS based on NT. In 2007, Microsoft shipped Windows Vista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desktop and a short time later, Windows Server 2008. In 2009, they shipped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Windows 7 and Windows Server 2008 R2. Despite the difference in naming,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 and server versions of these systems use many of the same files, but with additional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features and capabilities enabled for servers.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 the years, NT has attempted to support multiple processor architectures;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Intel i860 was the original target for NT as well as the x86. Subsequently, 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added support for the Digital Alpha architecture, the PowerPC, and the MIPS.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Later came the Intel IA64 (Itanium) and the 64-bit version of the x86, based 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AMD64 processor architecture. Windows 7 supports only x86 and AMD64.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Windows Server 2008 R2 supports only AMD64 and IA64—but Microsoft has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announced that it will end support for IA64 in future releases. All the other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architectures have failed in the market, and today only the x86, AMD64,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ARM architectures are viable. Microsoft’s support for ARM is limited to their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Windows CE OS, which runs on phones and handheld devices. Windows CE has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little relationship to the NT-based Windows that runs on slates, netbooks/laptops,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desktops, and servers.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Microsoft has announced that it is developing a version of NT that targets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cloud computing: Windows Azure. Azure includes a number of features that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specific to the requirements of public and private clouds. Though it is closely related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Windows Server, it does not share files in the same way that the Windows client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server versions do.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2.15 illustrates the overall structure of Windows 7; all releases of Windows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based on NT have essentially the same structure at this level of detail.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with virtually all operating systems, Windows separates application-oriented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from the core OS software. The latter, which includes the Executive,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Kernel, device drivers, and the hardware abstraction layer, runs in kernel mode.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 mode software has access to system data and to the hardware. The remaining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software, running in user mode, has limited access to system data.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Windows has a highly modular architecture.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system function is managed by just one component of the OS. The rest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and all applications access that function through the responsible component using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 interfaces. Key system data can only be accessed through the appropriate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function. In principle, any module can be removed, upgraded, or replaced without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rewriting the entire system or its standard application program interfaces (APIs)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kernel-mode components of Windows are the following: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Executive: Contains the core OS services, such as memory management, process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thread management, security, I/O, and interprocess communication.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Kernel: Controls execution of the processors. The Kernel manages thread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scheduling, process switching, exception and interrupt handling, and multiprocessor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synchronization. Unlike the rest of the Executive and the user level,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Kernel’s own code does not run in threads.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Hardware abstraction layer (HAL): Maps between generic hardware commands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responses and those unique to a specific platform. It isolates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from platform-specific hardware differences. The HAL makes each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computer’s system bus, direct memory access (DMA) controller, interrupt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controller, system timers, and memory controller look the same to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Executive and Kernel components. It also delivers the support needed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SMP, explained subsequently.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 drivers: Dynamic libraries that extend the functionality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Executive. These include hardware device drivers that translate user I/O function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calls into specific hardware device I/O requests and software components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implementing file systems, network protocols, and any other system extensions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need to run in kernel mode.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Windowing and graphics system: Implements the GUI functions, such as dealing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windows, user interface controls, and drawing.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Windows Executive includes components for specific system functions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provides an API for user-mode software. Following is a brief description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of the Executive modules: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manager: Provides a framework through which I/O devices are accessible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applications, and is responsible for dispatching to the appropriate device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drivers for further processing. The I/O manager implements all the Windows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APIs and enforces security and naming for devices, network protocols,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file systems (using the object manager). Windows I/O is discussed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Chapter 11 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Cache manager: Improves the performance of file-based I/O by causing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recently referenced file data to reside in main memory for quick access,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deferring disk writes by holding the updates in memory for a short time before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sending them to the disk in more efficient batches.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 manager: Creates, manages, and deletes Windows Executive objects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are used to represent resources such as processes, threads, and synchronization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objects. It enforces uniform rules for retaining, naming, and setting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security of objects. The object manager also creates the entries in each processes’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handle table, which consist of access control information and a pointer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object. Windows objects are discussed later in this section.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Plug-and-play manager: Determines which drivers are required to support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particular device and loads those drivers.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Power manager: Coordinates power management among various devices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can be configured to reduce power consumption by shutting down idle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devices, putting the processor to sleep, and even writing all of memory to disk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shutting off power to the entire system.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Security reference monitor: Enforces access-validation and audit-generation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rules. The Windows object-oriented model allows for a consistent and uniform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 of security, right down to the fundamental entities that make up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Executive. Thus, Windows uses the same routines for access validation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audit checks for all protected objects, including files, processes, address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spaces, and I/O devices. Windows security is discussed in Chapter 15 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 memory manager: Manages virtual addresses, physical memory,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paging files on disk. Controls the memory management hardware and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structures which map virtual addresses in the process’s address space to physical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pages in the computer’s memory. Windows virtual memory management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described in Chapter 8 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Process/thread manager: Creates, manages, and deletes process and thread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objects. Windows process and thread management are described in Chapter 4 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Configuration manager: Responsible for implementing and managing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registry, which is the repository for both system-wide and per-user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settings of various parameters.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Advanced local procedure call (ALPC) facility: Implements an efficient crossprocess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procedure call mechanism for communication between local processes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implementing services and subsystems. Similar to the remote procedure call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(RPC) facility used for distributed processing.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b="1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USER-MODE PROCESSES Four basic types of user-mode processes are supported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Windows: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Special system processes: User-mode services needed to manage the system,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as the session manager, the authentication subsystem, the service manager,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logon process.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 processes: The printer spooler, the event logger, user-mode components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cooperate with device drivers, various network services, and many,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many others. Services are used by both Microsoft and external software developers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extend system functionality as they are the only way to run background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user-mode activity on a Windows system.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 subsystems: Provide different OS personalities (environments).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supported subsystems are Win32 and POSIX. Each environment subsystem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includes a subsystem process shared among all applications using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subsystem and dynamic link libraries (DLLs) that convert the user application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calls to ALPC calls on the subsystem process, and/or native Windows calls.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applications: Executables (EXEs) and DLLs that provide the functionality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users run to make use of the system. EXEs and DLLs are generally targeted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a specific environment subsystem; although some of the programs that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provided as part of the OS use the native system interfaces (NT API). There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support for running 32-bit programs on 64-bit systems.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Windows OS services, the environment subsystems, and the applications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structured using the client/server computing model, which is a common model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distributed computing and which is discussed in Part Six. This same architecture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adopted for use internally to a single system, as is the case with Windows.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native NT API is a set of kernel-based services which provide the core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abstractions used by the system, such as processes, threads, virtual memory, I/O,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communication. Windows provides a far richer set of services by using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client/server model to implement functionality in user-mode processes. Both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 subsystems and the Windows user-mode services are implemented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 that communicate with clients via RPC. Each server process waits for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 from a client for one of its services (e.g., memory services, process creation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services, or networking services). A client, which can be an application program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another server program, requests a service by sending a message. The message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routed through the Executive to the appropriate server. The server performs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requested operation and returns the results or status information by means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message, which is routed through the Executive back to the client.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Advantages of a client/server architecture include the following: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It simplifies the Executive. It is possible to construct a variety of APIs implemented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user-mode servers without any conflicts or duplications in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Executive. New APIs can be added easily.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It improves reliability. Each new server runs outside of the kernel, with its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own partition of memory, protected from other servers. A single server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fail without crashing or corrupting the rest of the OS.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It provides a uniform means for applications to communicate with services via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RPCs without restricting flexibility. The message-passing process is hidden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client applications by function stubs, which are small pieces of code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wrap the RPC call. When an application makes an API call to an environment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subsystem or a service, the stub in the client application packages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parameters for the call and sends them as a message to the server process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implements the call.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important characteristics of Windows are its support for threads and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symmetric multiprocessing (SMP), both of which were introduced in Section 2.4 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[RUSS11] lists the following features of Windows that support threads and SMP: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OS routines can run on any available processor, and different routines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 simultaneously on different processors.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Windows supports the use of multiple threads of execution within a single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process. Multiple threads within the same process may execute on different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processors simultaneously.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Server processes may use multiple threads to process requests from more than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client simultaneously.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Windows provides mechanisms for sharing data and resources between processes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flexible interprocess communication capabilities.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Though the core of Windows is written in C, the design principles followed draw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heavily on the concepts of object-oriented design. This approach facilitates the sharing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resources and data among processes and the protection of resources from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unauthorized access. Among the key object-oriented concepts used by Windows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following: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Encapsulation: An object consists of one or more items of data, called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attributes, and one or more procedures that may be performed on those data,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called services. The only way to access the data in an object is by invoking one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object’s services. Thus, the data in the object can easily be protected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unauthorized use and from incorrect use (e.g., trying to execute a nonexecutable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piece of data).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 class and instance: An object class is a template that lists the attributes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services of an object and defines certain object characteristics. The OS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specific instances of an object class as needed. For example, there is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single process object class and one process object for every currently active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process. This approach simplifies object creation and management.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Inheritance: Although the implementation is hand coded, the Executive uses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inheritance to extend object classes by adding new features. Every Executive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is based on a base class which specifies virtual methods that support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creating, naming, securing, and deleting objects. Dispatcher objects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Executive objects that inherit the properties of an event object, so they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common synchronization methods. Other specific object types, such as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 class, allow classes for specific devices to inherit from the base class,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add additional data and methods.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Polymorphism: Internally, Windows uses a common set of API functions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manipulate objects of any type; this is a feature of polymorphism, as defined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Appendix D . However, Windows is not completely polymorphic because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many APIs that are specific to a single object type.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two categories of objects used by Windows for synchronizing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of the processor: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Dispatcher objects: The subset of Executive objects which threads can wait 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control the dispatching and synchronization of thread-based system operations.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are described in Chapter 6 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 objects: Used by the Kernel component to manage the operation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in areas not managed by normal thread scheduling. Table 2.4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lists the Kernel control objects.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Windows is not a full-blown object-oriented OS. It is not implemented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object-oriented language. Data structures that reside completely within one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Executive component are not represented as objects. Nevertheless, Windows illustrates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power of object-oriented technology and represents the increasing trend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toward the use of this technology in OS design.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core architecture of Windows has been very stable; however, at each release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new features and improvements made even at the lower levels of the system.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Many of the changes in Windows are not visible in the features themselves,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in the performance and stability of the system. These are due to changes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engineering behind Windows. Other improvements are due to new features, 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improvements to existing features: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Engineering improvements: The performance of hundreds of key scenarios,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as opening a file from the GUI, are tracked and continuously characterized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identify and fix problems. The system is now built in layers which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separately tested, improving modularity and reducing complexity.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Performance improvements: The amount of memory required has been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reduced, both for clients and servers. The VMM is more aggressive about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limiting the memory use of runaway processes (see Section 8.5 ). Background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 can arrange to start upon an event trigger, such as a plugging in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camera, rather than running continuously.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Reliability improvements: The user-mode heap is more tolerant of memory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allocation errors by C/C++ programmers, such as continuing to use memory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 it is freed. Programs that make such errors are detected and the heap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allocation policies are modified for that program to defer freeing memory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avoid corruption of the program’s data.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Energy efficiency: Many improvements have been made to the energy efficiency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Windows. On servers, unused processors can be “parked,” reducing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their energy use. All Windows systems are more efficient in how the timers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work; avoiding timer interrupts and the associated background activity allows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processors to remain idle longer, which allows modern processors to consume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less energy. Windows accomplishes this by coalescing timer interrupts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batches.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Security: Windows 7 builds on the security features in Windows Vista, which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added integrity levels to the security model, provided BitLocker volume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encryption (see Section 15.6 ), and limited privileged actions by ordinary users.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BitLocker is now easier to set up and use, and privileged actions result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many fewer annoying GUI pop-ups.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 improvements: The most interesting Windows 7 changes were in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Kernel. The number of logical CPUs available on each system is growing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dramatically. Previous versions of Windows limited the number of CPUs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64, because of the bitmasks used to represent values like processor affinity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(see Section 4.4 ). Windows 7 can support hundreds of CPUs. To ensure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performance of the system scaled with the number of CPUs, major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improvements were made to the Kernel-scheduling code to break apart locks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reduce contention. As the number of available CPUs increase, new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programming environments are being developed to support the finer-grain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parallelism than is available with threads. Windows 7 supports a form of User-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 Scheduling which separates the user-mode and kernel-mode portions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threads, allowing the user-mode portions to yield the CPU without entering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Kernel scheduler. Finally, Windows Server 2008 R2 introduced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Dynamic Fair Share Scheduling (DFSS) to allow multiuser servers to limit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much one user can interfere with another. DFSS keeps a user with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 running threads from getting twice as much processor time as a user with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 10 running threads.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computer is a set of resources for the movement, storage, and processing of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for the control of these functions. The OS is responsible for managing these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PDP-7 in 1970. Some of the people involved at Bell Labs had also participated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time-sharing work being done at MIT’s Project MAC. That project led to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development of first CTSS and then Multics. Although it is common to say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original UNIX was a scaled-down version of Multics, the developers of UNIX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actually claimed to be more influenced by CTSS [RITC78]. Nevertheless, UNIX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incorporated many ideas from Multics.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 on UNIX at Bell Labs, and later elsewhere, produced a series of versions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UNIX. The first notable milestone was porting the UNIX system from the PDP-7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PDP-11. This was the first hint that UNIX would be an OS for all computers.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 important milestone was the rewriting of UNIX in the programming language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C. This was an unheard-of strategy at the time. It was generally felt that something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complex as an OS, which must deal with time-critical events, had to be written exclusively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assembly language. Reasons for this attitude include the following: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Memory (both RAM and secondary store) was small and expensive by today’s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standards, so effective use was important. This included various techniques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overlaying memory with different code and data segments, and self-modifying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Even though compilers had been available since the 1950s, the computer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industry was generally skeptical of the quality of automatically generated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code. With resource capacity small, efficient code, both in terms of time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space, was essential.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Processor and bus speeds were relatively slow, so saving clock cycles could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 a substantial difference in execution time.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 implementation demonstrated the advantages of using a high-level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language for most if not all of the system code. Today, virtually all UNIX implementations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written in C.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early versions of UNIX were popular within Bell Labs. In 1974,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UNIX system was described in a technical journal for the first time [RITC74].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spurred great interest in the system. Licenses for UNIX were provided to commercial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institutions as well as universities. The first widely available version outside Bell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Labs was Version 6, in 1976. The follow-on Version 7, released in 1978, is the ancestor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most modern UNIX systems. The most important of the non-AT&amp;T systems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be developed was done at the University of California at Berkeley, called UNIX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BSD (Berkeley Software Distribution), running first on PDP and then VAX computers.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AT&amp;T continued to develop and refine the system. By 1982, Bell Labs had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combined several AT&amp;T variants of UNIX into a single system, marketed commercially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UNIX System III. A number of features was later added to the OS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produce UNIX System V.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2.16 provides a general description of the classic UNIX architecture.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underlying hardware is surrounded by the OS software. The OS is often called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kernel, or simply the kernel, to emphasize its isolation from the user and applications.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the UNIX kernel that we will be concerned with in our use of UNIX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example in this book. UNIX also comes equipped with a number of user services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interfaces that are considered part of the system. These can be grouped into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shell, other interface software, and the components of the C compiler (compiler,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assembler, loader). The layer outside of this consists of user applications and the user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interface to the C compiler.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closer look at the kernel is provided in Figure 2.17 . User programs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invoke OS services either directly or through library programs. The system call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interface is the boundary with the user and allows higher-level software to gain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 to specific kernel functions. At the other end, the OS contains primitive routines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interact directly with the hardware. Between these two interfaces,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is divided into two main parts, one concerned with process control and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concerned with file management and I/O. The process control subsystem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responsible for memory management, the scheduling and dispatching of processes,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synchronization and interprocess communication of processes. The file system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exchanges data between memory and external devices either as a stream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characters or in blocks. To achieve this, a variety of device drivers are used.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block-oriented transfers, a disk cache approach is used: A system buffer in main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is interposed between the user address space and the external device.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UNIX evolved, the number of different implementations proliferated, each providing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useful features. There was a need to produce a new implementation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unified many of the important innovations, added other modern OS design features,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produced a more modular architecture. Typical of the modern UNIX kernel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architecture depicted in Figure 2.18 . There is a small core of facilities, written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modular fashion, that provide functions and services needed by a number of OS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processes. Each of the outer circles represents functions and an interface that may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implemented in a variety of ways.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Linux started out as a UNIX variant for the IBM PC (Intel 80386) architecture.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Linus Torvalds, a Finnish student of computer science, wrote the initial version.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Torvalds posted an early version of Linux on the Internet in 1991. Since then,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 of people, collaborating over the Internet, have contributed to the development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Linux, all under the control of Torvalds. Because Linux is free and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source code is available, it became an early alternative to other UNIX workstations,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as those offered by Sun Microsystems and IBM. Today, Linux is a full-featured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UNIX system that runs on all of these platforms and more, including Intel Pentium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Itanium, and the Motorola/IBM PowerPC.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 to the success of Linux has been the availability of free software packages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the auspices of the Free Software Foundation (FSF). FSF’s goal is stable,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platform-independent software that is free, high quality, and embraced by the user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community. FSF’s GNU project 3 provides tools for software developers, and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GNU Public License (GPL) is the FSF seal of approval. Torvalds used GNU tools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developing his kernel, which he then released under the GPL. Thus, the Linux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distributions that you see today are the product of FSF’s GNU project, Torvald’s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individual effort, and the efforts of many collaborators all over the world.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addition to its use by many individual programmers, Linux has now made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significant penetration into the corporate world. This is not only because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free software, but also because of the quality of the Linux kernel. Many talented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programmers have contributed to the current version, resulting in a technically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impressive product. Moreover, Linux is highly modular and easily configured.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makes it easy to squeeze optimal performance from a variety of hardware platforms.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Plus, with the source code available, vendors can tweak applications and utilities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meet specific requirements. Throughout this book, we will provide details of Linux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 internals based on the most recent version, Linux 2.6.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/>
              <a:t>Although Linux does not use a microkernel approach, it achieves many of the potential advantages of this approach by means of its particular modular architecture.</a:t>
            </a:r>
          </a:p>
          <a:p>
            <a:endParaRPr lang="en-NZ" dirty="0"/>
          </a:p>
          <a:p>
            <a:r>
              <a:rPr lang="en-NZ" dirty="0"/>
              <a:t>Linux is structured as a collection of modules, a number of which can be automatically loaded and unloaded on demand.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These relatively independent blocks are referred to as loadable modules.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In essence, a module is an object file whose code can be linked to and unlinked from the kernel at runtime.</a:t>
            </a:r>
          </a:p>
          <a:p>
            <a:endParaRPr lang="en-NZ" dirty="0"/>
          </a:p>
          <a:p>
            <a:r>
              <a:rPr lang="en-NZ" dirty="0"/>
              <a:t>The Linux loadable modules have two important characteristics:</a:t>
            </a:r>
          </a:p>
          <a:p>
            <a:r>
              <a:rPr lang="en-NZ" b="1" dirty="0"/>
              <a:t>Dynamic linking:</a:t>
            </a:r>
            <a:r>
              <a:rPr lang="en-NZ" dirty="0"/>
              <a:t> A kernel module can be loaded and linked into the kernel while the kernel is already in memory and executing.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A module can also be unlinked and removed from memory at any time.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Saves kernel memory.</a:t>
            </a:r>
          </a:p>
          <a:p>
            <a:pPr lvl="1">
              <a:buFont typeface="Arial" pitchFamily="34" charset="0"/>
              <a:buChar char="•"/>
            </a:pPr>
            <a:endParaRPr lang="en-NZ" dirty="0"/>
          </a:p>
          <a:p>
            <a:r>
              <a:rPr lang="en-NZ" b="1" dirty="0"/>
              <a:t>Stackable modules: </a:t>
            </a:r>
            <a:r>
              <a:rPr lang="en-NZ" dirty="0"/>
              <a:t>The modules are arranged in a hierarchy.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Individual modules serve as libraries when they are referenced by client modules higher up in the hierarchy, and as clients when they reference modules further down.</a:t>
            </a:r>
          </a:p>
          <a:p>
            <a:pPr lvl="1"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2.19 is an example that illustrates the structures used by Linux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 modules. The figure shows the list of kernel modules after only two modules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have been loaded: FAT and VFAT. Each module is defined by two tables, the module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and the symbol table. The module table includes the following elements: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*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next: Pointer to the following module. All modules are organized into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linked list. The list begins with a pseudomodule (not shown in Figure 2.19 ).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*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name: Pointer to module name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size: Module size in memory pages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usecount: Module usage counter. The counter is incremented when an operation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involving the module’s functions is started and decremented when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operation terminates.</a:t>
            </a:r>
          </a:p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flags: Module flags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nsyms: Number of exported symbols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ndeps: Number of referenced modules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*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syms: Pointer to this module’s symbol table.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*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deps: Pointer to list of modules that are referenced by this module.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*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refs: Pointer to list of modules that use this module.</a:t>
            </a:r>
          </a:p>
          <a:p>
            <a:endParaRPr lang="en-US" sz="1200" b="1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symbol table defines those symbols controlled by this module that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used elsewhere.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2.19 shows that the VFAT module was loaded after the FAT module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that the VFAT module is dependent on the FAT module.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2.20 , taken from [MOSB02], shows the main components of the Linux kernel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implemented on an IA-64 architecture (e.g., Intel Itanium). The figure shows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several processes running on top of the kernel. Each box indicates a separate process,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each squiggly line with an arrowhead represents a thread of execution. 4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kernel itself consists of an interacting collection of components, with arrows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indicating the main interactions. The underlying hardware is also depicted as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of components with arrows indicating which kernel components use or control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hardware components. All of the kernel components, of course, execute 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but, for simplicity, these relationships are not shown.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kernel uses signals to call into a process. For example, signals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used to notify a process of certain faults, such as division by zero. Table 2.5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gives a few examples of signals.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Linux VServer is an open-source, fast, lightweight approach to implementing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 machines on a Linux server [SOLT07, LIGN05]. Only a single copy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Linux kernel is involved. VServer consists of a relatively modest modification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kernel plus a small set of OS userland 5 tools. The VServer Linux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 supports a number of separate </a:t>
            </a:r>
            <a:r>
              <a:rPr lang="en-US" sz="1200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 servers. The kernel manages all system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resources and tasks, including process scheduling, memory, disk space,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 time. This is closer in concept to the process VM rather than the system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 of Figure 2.14 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virtual server is isolated from the others using Linux kernel capabilities.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provides security and makes it easy to set up multiple virtual machines on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single platform. The isolation involves four elements: chroot, chcontext, chbind,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capabilities.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chroot command is a UNIX or Linux command to make the root directory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(/) become something other than its default for the lifetime of the current process.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can only be run by privileged users and is used to give a process (commonly a network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server such as FTP or HTTP) access to a restricted portion of the file system.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command provides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system isolation . All commands executed by the virtual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server can only affect files that start with the defined root for that server.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chcontext Linux utility allocates a new security context and executes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commands in that context. The usual or </a:t>
            </a:r>
            <a:r>
              <a:rPr lang="en-US" sz="1200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hosted security context is the context 0.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context has the same privileges as the root user (UID 0): This context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see and kill other tasks in the other contexts. Context number 1 is used to view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contexts but cannot affect them. All other contexts provide complete isolation: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 from one context can neither see nor interact with processes from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context. This provides the ability to run similar contexts on the same computer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without any interaction possible at the application level. Thus, each virtual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server has its own execution context that provides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isolation .</a:t>
            </a:r>
          </a:p>
          <a:p>
            <a:endParaRPr lang="en-US" sz="1200" b="1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chbind utility executes a command, and locks the resulting process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 children into using a specific IP address. Once called, all packets sent out by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 server through the system’s network interface are assigned the sending IP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address derived from the argument given to chbind. This system call provides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</a:t>
            </a:r>
          </a:p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isolation : Each virtual server uses a separate and distinct IP address. Incoming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traffic intended for one virtual server cannot be accessed by other virtual servers.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Finally, each virtual server is assigned a set of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capabilities . The concept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capabilities, as used in Linux, refers to a partitioning of the privileges available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root user, such as the ability to read files or to trace processes owned by another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user. Thus, each virtual server can be assigned a limited subset of the root user’s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privileges. This provides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root isolation . VServer can also set resource limits, such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limits to the amount of virtual memory a process may use.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OS, as a control mechanism is unusual in two respects: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OS functions in the same way as ordinary computer software; that is, it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program or suite of programs executed by the processor.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OS frequently relinquishes control and must depend on the processor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 it to regain control.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Like other computer programs, the OS provides instructions for the processor.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key difference is in the intent of the program. The OS directs the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use of the other system resources and in the timing of its execution of other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programs. But in order for the processor to do any of these things, it must cease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executing the OS program and execute other programs. Thus, the OS relinquishes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 for the processor to do some “useful” work and then resumes control long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enough to prepare the processor to do the next piece of work. The mechanisms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involved in all this should become clear as the chapter proceeds.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2.21 , based on [SOLT07], shows the general architecture of Linux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VServer. VServer provides a shared, virtualized OS image, consisting of a root file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system, and a shared set of system libraries and kernel services. Each VM can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booted, shut down, and rebooted independently. Figure 2.21 shows three groupings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software running on the computer system. The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hosting platform includes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shared OS image and a privileged host VM, whose function is to monitor and manage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other VMs. The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 platform creates virtual machines and is the view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system seen by the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applications running on the individual VMs.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80</a:t>
            </a:fld>
            <a:endParaRPr lang="en-US" dirty="0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 of</a:t>
            </a:r>
            <a:r>
              <a:rPr lang="en-US" baseline="0" dirty="0"/>
              <a:t> Chapter 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81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2.2 suggests the main resources that are managed by the OS. A portion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OS is in main memory. This includes the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 , or nucleus , which contains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most frequently used functions in the OS and, at a given time, other portions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OS currently in use. The remainder of main memory contains user programs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data. The memory management hardware in the processor and the OS jointly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 the allocation of main memory, as we shall see. The OS decides when an I/O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 can be used by a program in execution and controls access to and use of files.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itself is a resource, and the OS must determine how much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is to be devoted to the execution of a particular user program. In the case of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multiple-processor system, this decision must span all of the processors.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6CD45C-81C4-4E27-A18A-8835B7066D8D}" type="datetimeFigureOut">
              <a:rPr lang="en-US"/>
              <a:pPr>
                <a:defRPr/>
              </a:pPr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246AB-72DE-4829-A3EE-183283F17E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C3780-DD3C-46A5-8303-4579155A8DB3}" type="datetimeFigureOut">
              <a:rPr lang="en-US"/>
              <a:pPr>
                <a:defRPr/>
              </a:pPr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BAF33-582B-4B0D-B27A-32E91EEEB0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3C4502-BF88-49E9-A189-5718D68C95C9}" type="datetimeFigureOut">
              <a:rPr lang="en-US"/>
              <a:pPr>
                <a:defRPr/>
              </a:pPr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35F4E-BD93-49E1-84D0-363BA31979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/>
          <p:cNvSpPr/>
          <p:nvPr/>
        </p:nvSpPr>
        <p:spPr>
          <a:xfrm>
            <a:off x="341086" y="928914"/>
            <a:ext cx="8432800" cy="17707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07" y="968189"/>
            <a:ext cx="7799387" cy="1237130"/>
          </a:xfrm>
        </p:spPr>
        <p:txBody>
          <a:bodyPr anchor="b" anchorCtr="0"/>
          <a:lstStyle>
            <a:lvl1pPr algn="r">
              <a:lnSpc>
                <a:spcPts val="5000"/>
              </a:lnSpc>
              <a:defRPr sz="46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07" y="2209799"/>
            <a:ext cx="7799387" cy="466165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5D2D3F-B0F1-446B-B7CC-19B90EB0017B}" type="datetimeFigureOut">
              <a:rPr lang="en-US" smtClean="0"/>
              <a:pPr>
                <a:defRPr/>
              </a:pPr>
              <a:t>2/6/2019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5300" y="6492875"/>
            <a:ext cx="5334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46FA4F69-47FA-46CC-8030-E13D0EF9E85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457200" y="816802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TitleSlideTo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356646"/>
          </a:xfrm>
          <a:prstGeom prst="rect">
            <a:avLst/>
          </a:prstGeom>
        </p:spPr>
      </p:pic>
      <p:pic>
        <p:nvPicPr>
          <p:cNvPr id="10" name="Picture 9" descr="TitleSlideBotto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00601"/>
            <a:ext cx="8229600" cy="3700199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247" y="6492875"/>
            <a:ext cx="3415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D744-A176-4DCB-9147-2AE7B7E87481}" type="datetimeFigureOut">
              <a:rPr lang="en-US"/>
              <a:pPr/>
              <a:t>2/6/2019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/>
              <a:pPr/>
              <a:t>‹#›</a:t>
            </a:fld>
            <a:endParaRPr/>
          </a:p>
        </p:txBody>
      </p:sp>
      <p:pic>
        <p:nvPicPr>
          <p:cNvPr id="7" name="Picture 6" descr="green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29625" y="5562600"/>
            <a:ext cx="7143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hand.gi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115050"/>
            <a:ext cx="11906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reeform 8"/>
          <p:cNvSpPr/>
          <p:nvPr userDrawn="1"/>
        </p:nvSpPr>
        <p:spPr>
          <a:xfrm>
            <a:off x="1171575" y="6124575"/>
            <a:ext cx="7286625" cy="219075"/>
          </a:xfrm>
          <a:custGeom>
            <a:avLst/>
            <a:gdLst>
              <a:gd name="connsiteX0" fmla="*/ 0 w 7286625"/>
              <a:gd name="connsiteY0" fmla="*/ 219075 h 219075"/>
              <a:gd name="connsiteX1" fmla="*/ 190500 w 7286625"/>
              <a:gd name="connsiteY1" fmla="*/ 180975 h 219075"/>
              <a:gd name="connsiteX2" fmla="*/ 2790825 w 7286625"/>
              <a:gd name="connsiteY2" fmla="*/ 171450 h 219075"/>
              <a:gd name="connsiteX3" fmla="*/ 2924175 w 7286625"/>
              <a:gd name="connsiteY3" fmla="*/ 152400 h 219075"/>
              <a:gd name="connsiteX4" fmla="*/ 3267075 w 7286625"/>
              <a:gd name="connsiteY4" fmla="*/ 133350 h 219075"/>
              <a:gd name="connsiteX5" fmla="*/ 3390900 w 7286625"/>
              <a:gd name="connsiteY5" fmla="*/ 123825 h 219075"/>
              <a:gd name="connsiteX6" fmla="*/ 3667125 w 7286625"/>
              <a:gd name="connsiteY6" fmla="*/ 85725 h 219075"/>
              <a:gd name="connsiteX7" fmla="*/ 3838575 w 7286625"/>
              <a:gd name="connsiteY7" fmla="*/ 76200 h 219075"/>
              <a:gd name="connsiteX8" fmla="*/ 4381500 w 7286625"/>
              <a:gd name="connsiteY8" fmla="*/ 47625 h 219075"/>
              <a:gd name="connsiteX9" fmla="*/ 4552950 w 7286625"/>
              <a:gd name="connsiteY9" fmla="*/ 38100 h 219075"/>
              <a:gd name="connsiteX10" fmla="*/ 4686300 w 7286625"/>
              <a:gd name="connsiteY10" fmla="*/ 28575 h 219075"/>
              <a:gd name="connsiteX11" fmla="*/ 5562600 w 7286625"/>
              <a:gd name="connsiteY11" fmla="*/ 0 h 219075"/>
              <a:gd name="connsiteX12" fmla="*/ 6486525 w 7286625"/>
              <a:gd name="connsiteY12" fmla="*/ 9525 h 219075"/>
              <a:gd name="connsiteX13" fmla="*/ 6581775 w 7286625"/>
              <a:gd name="connsiteY13" fmla="*/ 19050 h 219075"/>
              <a:gd name="connsiteX14" fmla="*/ 6715125 w 7286625"/>
              <a:gd name="connsiteY14" fmla="*/ 47625 h 219075"/>
              <a:gd name="connsiteX15" fmla="*/ 7210425 w 7286625"/>
              <a:gd name="connsiteY15" fmla="*/ 66675 h 219075"/>
              <a:gd name="connsiteX16" fmla="*/ 7286625 w 7286625"/>
              <a:gd name="connsiteY16" fmla="*/ 7620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86625" h="219075">
                <a:moveTo>
                  <a:pt x="0" y="219075"/>
                </a:moveTo>
                <a:cubicBezTo>
                  <a:pt x="67827" y="173857"/>
                  <a:pt x="45538" y="182475"/>
                  <a:pt x="190500" y="180975"/>
                </a:cubicBezTo>
                <a:lnTo>
                  <a:pt x="2790825" y="171450"/>
                </a:lnTo>
                <a:cubicBezTo>
                  <a:pt x="2835275" y="165100"/>
                  <a:pt x="2879529" y="157183"/>
                  <a:pt x="2924175" y="152400"/>
                </a:cubicBezTo>
                <a:cubicBezTo>
                  <a:pt x="3020054" y="142127"/>
                  <a:pt x="3181234" y="138255"/>
                  <a:pt x="3267075" y="133350"/>
                </a:cubicBezTo>
                <a:cubicBezTo>
                  <a:pt x="3308405" y="130988"/>
                  <a:pt x="3349625" y="127000"/>
                  <a:pt x="3390900" y="123825"/>
                </a:cubicBezTo>
                <a:cubicBezTo>
                  <a:pt x="3496096" y="104698"/>
                  <a:pt x="3551356" y="92157"/>
                  <a:pt x="3667125" y="85725"/>
                </a:cubicBezTo>
                <a:lnTo>
                  <a:pt x="3838575" y="76200"/>
                </a:lnTo>
                <a:cubicBezTo>
                  <a:pt x="4421283" y="38197"/>
                  <a:pt x="3784538" y="73028"/>
                  <a:pt x="4381500" y="47625"/>
                </a:cubicBezTo>
                <a:cubicBezTo>
                  <a:pt x="4438686" y="45192"/>
                  <a:pt x="4495823" y="41670"/>
                  <a:pt x="4552950" y="38100"/>
                </a:cubicBezTo>
                <a:cubicBezTo>
                  <a:pt x="4597426" y="35320"/>
                  <a:pt x="4641768" y="30255"/>
                  <a:pt x="4686300" y="28575"/>
                </a:cubicBezTo>
                <a:lnTo>
                  <a:pt x="5562600" y="0"/>
                </a:lnTo>
                <a:lnTo>
                  <a:pt x="6486525" y="9525"/>
                </a:lnTo>
                <a:cubicBezTo>
                  <a:pt x="6518428" y="10121"/>
                  <a:pt x="6550352" y="13505"/>
                  <a:pt x="6581775" y="19050"/>
                </a:cubicBezTo>
                <a:cubicBezTo>
                  <a:pt x="6696351" y="39269"/>
                  <a:pt x="6600009" y="39686"/>
                  <a:pt x="6715125" y="47625"/>
                </a:cubicBezTo>
                <a:cubicBezTo>
                  <a:pt x="6818795" y="54775"/>
                  <a:pt x="7128867" y="63956"/>
                  <a:pt x="7210425" y="66675"/>
                </a:cubicBezTo>
                <a:cubicBezTo>
                  <a:pt x="7254060" y="81220"/>
                  <a:pt x="7228960" y="76200"/>
                  <a:pt x="7286625" y="762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top.gif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 rot="18850181">
            <a:off x="-155575" y="330200"/>
            <a:ext cx="20002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26571" y="362857"/>
            <a:ext cx="8440058" cy="25182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041" y="3575712"/>
            <a:ext cx="5396671" cy="1340467"/>
          </a:xfrm>
        </p:spPr>
        <p:txBody>
          <a:bodyPr tIns="0" bIns="0" anchor="b" anchorCtr="0"/>
          <a:lstStyle>
            <a:lvl1pPr algn="r">
              <a:defRPr sz="4600" b="0" cap="none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8041" y="4980297"/>
            <a:ext cx="5396671" cy="810904"/>
          </a:xfrm>
        </p:spPr>
        <p:txBody>
          <a:bodyPr tIns="0" bIns="0"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F29AB0-274B-47BE-985F-46164E2F9B8D}" type="datetimeFigureOut">
              <a:rPr lang="en-US" smtClean="0"/>
              <a:pPr>
                <a:defRPr/>
              </a:pPr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6824" y="6492240"/>
            <a:ext cx="5334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93238FDB-2D8C-4804-B582-7DB90366B95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 descr="SectionHeaderLef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47" y="457200"/>
            <a:ext cx="2216561" cy="5943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 rot="5400000">
            <a:off x="-222366" y="3369564"/>
            <a:ext cx="5943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36576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308" y="2286000"/>
            <a:ext cx="3657600" cy="384016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F0B030-1580-4866-BCBB-5B9DCBDFAB68}" type="datetimeFigureOut">
              <a:rPr lang="en-US" smtClean="0"/>
              <a:pPr>
                <a:defRPr/>
              </a:pPr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7EB8B-B6EB-443D-9CB4-B019CEC8F4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388" y="2040081"/>
            <a:ext cx="3657600" cy="730415"/>
          </a:xfrm>
        </p:spPr>
        <p:txBody>
          <a:bodyPr tIns="0" bIns="0" anchor="ctr" anchorCtr="0">
            <a:noAutofit/>
          </a:bodyPr>
          <a:lstStyle>
            <a:lvl1pPr marL="0" indent="0" algn="ctr">
              <a:lnSpc>
                <a:spcPts val="3000"/>
              </a:lnSpc>
              <a:spcBef>
                <a:spcPts val="30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88" y="2797175"/>
            <a:ext cx="3657600" cy="33289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8032" y="2040081"/>
            <a:ext cx="3657600" cy="730415"/>
          </a:xfrm>
        </p:spPr>
        <p:txBody>
          <a:bodyPr tIns="0" bIns="0" anchor="ctr" anchorCtr="0">
            <a:noAutofit/>
          </a:bodyPr>
          <a:lstStyle>
            <a:lvl1pPr marL="0" indent="0" algn="ctr">
              <a:lnSpc>
                <a:spcPts val="3000"/>
              </a:lnSpc>
              <a:spcBef>
                <a:spcPts val="30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8032" y="2797175"/>
            <a:ext cx="3657600" cy="33289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FF0F97-1060-4EBF-B543-874A8397FCDC}" type="datetimeFigureOut">
              <a:rPr lang="en-US" smtClean="0"/>
              <a:pPr>
                <a:defRPr/>
              </a:pPr>
              <a:t>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6104A5-FF6A-4891-8FE3-D539A7A66E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84488" y="4484687"/>
            <a:ext cx="3375025" cy="1588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1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62B1BE-7229-4612-B077-302E9FB27D58}" type="datetimeFigureOut">
              <a:rPr lang="en-US" smtClean="0"/>
              <a:pPr>
                <a:defRPr/>
              </a:pPr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54050" y="4302966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62B1BE-7229-4612-B077-302E9FB27D58}" type="datetimeFigureOut">
              <a:rPr lang="en-US" smtClean="0"/>
              <a:pPr>
                <a:defRPr/>
              </a:pPr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654085" y="2286000"/>
            <a:ext cx="36576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62B1BE-7229-4612-B077-302E9FB27D58}" type="datetimeFigureOut">
              <a:rPr lang="en-US" smtClean="0"/>
              <a:pPr>
                <a:defRPr/>
              </a:pPr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658906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658906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F4F1D-9F1B-4CA4-932E-311654E99826}" type="datetimeFigureOut">
              <a:rPr lang="en-US"/>
              <a:pPr>
                <a:defRPr/>
              </a:pPr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17303-0E5B-4E24-BCA3-62F5881C1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48A180-20FC-43E6-ACF2-E4D2D7D4238C}" type="datetimeFigureOut">
              <a:rPr lang="en-US" smtClean="0"/>
              <a:pPr>
                <a:defRPr/>
              </a:pPr>
              <a:t>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/>
          <p:nvPr/>
        </p:nvSpPr>
        <p:spPr>
          <a:xfrm>
            <a:off x="355600" y="566057"/>
            <a:ext cx="8396514" cy="25980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457200" y="45720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242E86-E886-49FE-9E81-CBA74FDF21F4}" type="datetimeFigureOut">
              <a:rPr lang="en-US" smtClean="0"/>
              <a:pPr>
                <a:defRPr/>
              </a:pPr>
              <a:t>2/6/2019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A6F0D-A611-4358-861D-7B01E83038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33828" y="566057"/>
            <a:ext cx="8454571" cy="21335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57200" y="45720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644868"/>
            <a:ext cx="3657600" cy="1098332"/>
          </a:xfrm>
        </p:spPr>
        <p:txBody>
          <a:bodyPr anchor="b"/>
          <a:lstStyle>
            <a:lvl1pPr algn="l">
              <a:defRPr sz="36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032" y="654268"/>
            <a:ext cx="3657600" cy="5486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368" y="2774731"/>
            <a:ext cx="3657600" cy="316886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E854A5-A6D3-4FF2-A83D-4A92E35723B6}" type="datetimeFigureOut">
              <a:rPr lang="en-US" smtClean="0"/>
              <a:pPr>
                <a:defRPr/>
              </a:pPr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79F47-3AF0-4617-BC60-2E592392BB4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55600" y="348343"/>
            <a:ext cx="8432800" cy="23513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 rot="5400000">
            <a:off x="5598058" y="3310469"/>
            <a:ext cx="5943600" cy="23706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644868"/>
            <a:ext cx="3657600" cy="1098332"/>
          </a:xfrm>
        </p:spPr>
        <p:txBody>
          <a:bodyPr anchor="b"/>
          <a:lstStyle>
            <a:lvl1pPr algn="l">
              <a:defRPr sz="36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368" y="2774731"/>
            <a:ext cx="3657600" cy="316886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FCA2E3-A4EC-4D3C-A723-C30C7527518B}" type="datetimeFigureOut">
              <a:rPr lang="en-US" smtClean="0"/>
              <a:pPr>
                <a:defRPr/>
              </a:pPr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DF8B95-FD24-4BC4-B430-69A3136D11E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28032" y="457200"/>
            <a:ext cx="3621024" cy="59436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0"/>
            <a:ext cx="7874000" cy="3840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AEB11F-C391-4BDD-82EB-6F3E13A9F9E1}" type="datetimeFigureOut">
              <a:rPr lang="en-US" smtClean="0"/>
              <a:pPr>
                <a:defRPr/>
              </a:pPr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F0D068-AB96-40B8-9FAA-4228627632C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/>
          <p:nvPr/>
        </p:nvSpPr>
        <p:spPr>
          <a:xfrm>
            <a:off x="348342" y="362857"/>
            <a:ext cx="8440057" cy="233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VerticalRigh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668" y="457200"/>
            <a:ext cx="1546230" cy="5943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rot="5400000">
            <a:off x="4074414" y="3369564"/>
            <a:ext cx="5943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19582" y="693738"/>
            <a:ext cx="1491018" cy="5432425"/>
          </a:xfrm>
        </p:spPr>
        <p:txBody>
          <a:bodyPr vert="eaVert" tIns="45720" bIns="45720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93738"/>
            <a:ext cx="6019800" cy="54324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2669FE-0345-4152-A335-E3D8B60CD5FA}" type="datetimeFigureOut">
              <a:rPr lang="en-US" smtClean="0"/>
              <a:pPr>
                <a:defRPr/>
              </a:pPr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040A0-6A5C-4BDA-AED7-03967CF047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E4233-E030-4D82-AE1D-06E871FCE686}" type="datetimeFigureOut">
              <a:rPr lang="en-US"/>
              <a:pPr>
                <a:defRPr/>
              </a:pPr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17966-739A-4E4E-BEF8-5E9D65CAA6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5EE9E-C85E-43CC-91D6-50F7B4961BB7}" type="datetimeFigureOut">
              <a:rPr lang="en-US"/>
              <a:pPr>
                <a:defRPr/>
              </a:pPr>
              <a:t>2/6/2019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75778-597E-43D2-A71E-341C60964E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F8884-1DEA-4C84-A489-E724713CC95E}" type="datetimeFigureOut">
              <a:rPr lang="en-US"/>
              <a:pPr>
                <a:defRPr/>
              </a:pPr>
              <a:t>2/6/2019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71189-8D0B-455A-87B2-3A89DCBF68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DFE5A-BFC9-454A-A87C-69BA4FE25A0F}" type="datetimeFigureOut">
              <a:rPr lang="en-US"/>
              <a:pPr>
                <a:defRPr/>
              </a:pPr>
              <a:t>2/6/2019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D2254-A369-4EE7-927D-AE71362307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A6603-BAC9-4FFA-BE72-57B7C0EDA50D}" type="datetimeFigureOut">
              <a:rPr lang="en-US"/>
              <a:pPr>
                <a:defRPr/>
              </a:pPr>
              <a:t>2/6/2019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9E04E-7B9E-40CB-AECA-9BEEF7D4B1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F2E53-C0F0-49CC-8B3F-6BA3D019B99D}" type="datetimeFigureOut">
              <a:rPr lang="en-US"/>
              <a:pPr>
                <a:defRPr/>
              </a:pPr>
              <a:t>2/6/2019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75EC1-C65E-447A-8CAE-CC74F72434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AA9AB-7925-475F-87E4-57F6EF092961}" type="datetimeFigureOut">
              <a:rPr lang="en-US"/>
              <a:pPr>
                <a:defRPr/>
              </a:pPr>
              <a:t>2/6/2019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6BC3C-EF4C-4932-8208-7FBB5701A0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01CF5B1-68BC-4F44-89BE-2F24F67B5729}" type="datetimeFigureOut">
              <a:rPr lang="en-US"/>
              <a:pPr>
                <a:defRPr/>
              </a:pPr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9DAB5F-4C32-47E8-A254-E438E2D0D3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RunningTop-R.jp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7200" y="457200"/>
            <a:ext cx="8229600" cy="138200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813" y="456252"/>
            <a:ext cx="7824788" cy="1323041"/>
          </a:xfrm>
          <a:prstGeom prst="rect">
            <a:avLst/>
          </a:prstGeom>
          <a:effectLst/>
        </p:spPr>
        <p:txBody>
          <a:bodyPr vert="horz" lIns="91440" tIns="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2286000"/>
            <a:ext cx="6197600" cy="384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9036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5E62B1BE-7229-4612-B077-302E9FB27D58}" type="datetimeFigureOut">
              <a:rPr lang="en-US" smtClean="0"/>
              <a:pPr>
                <a:defRPr/>
              </a:pPr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247" y="6492875"/>
            <a:ext cx="3415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8666" y="6149788"/>
            <a:ext cx="533400" cy="365125"/>
          </a:xfrm>
          <a:prstGeom prst="rect">
            <a:avLst/>
          </a:prstGeom>
        </p:spPr>
        <p:txBody>
          <a:bodyPr vert="horz" lIns="91440" tIns="91440" rIns="91440" bIns="91440" rtlCol="0" anchor="ctr"/>
          <a:lstStyle>
            <a:lvl1pPr algn="l">
              <a:defRPr sz="1800" b="0">
                <a:solidFill>
                  <a:schemeClr val="accent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57200" y="184096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</p:sldLayoutIdLst>
  <p:transition/>
  <p:txStyles>
    <p:titleStyle>
      <a:lvl1pPr algn="r" defTabSz="914400" rtl="0" eaLnBrk="1" latinLnBrk="0" hangingPunct="1">
        <a:lnSpc>
          <a:spcPts val="5400"/>
        </a:lnSpc>
        <a:spcBef>
          <a:spcPct val="0"/>
        </a:spcBef>
        <a:buNone/>
        <a:defRPr sz="52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1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2.vml"/><Relationship Id="rId4" Type="http://schemas.openxmlformats.org/officeDocument/2006/relationships/oleObject" Target="Macintosh%20HD:Users:kevinmclaughlin:Downloads:OS-Tables-1:T02-OperatingSystem.doc!OLE_LINK1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3.vml"/><Relationship Id="rId4" Type="http://schemas.openxmlformats.org/officeDocument/2006/relationships/package" Target="../embeddings/Microsoft_Word_Document1.docx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29.wmf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0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1.vml"/><Relationship Id="rId4" Type="http://schemas.openxmlformats.org/officeDocument/2006/relationships/package" Target="../embeddings/Microsoft_Word_Document.docx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5.xml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12" Type="http://schemas.microsoft.com/office/2007/relationships/diagramDrawing" Target="../diagrams/drawing15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4.xml"/><Relationship Id="rId11" Type="http://schemas.openxmlformats.org/officeDocument/2006/relationships/diagramColors" Target="../diagrams/colors15.xml"/><Relationship Id="rId5" Type="http://schemas.openxmlformats.org/officeDocument/2006/relationships/diagramQuickStyle" Target="../diagrams/quickStyle14.xml"/><Relationship Id="rId10" Type="http://schemas.openxmlformats.org/officeDocument/2006/relationships/diagramQuickStyle" Target="../diagrams/quickStyle15.xml"/><Relationship Id="rId4" Type="http://schemas.openxmlformats.org/officeDocument/2006/relationships/diagramLayout" Target="../diagrams/layout14.xml"/><Relationship Id="rId9" Type="http://schemas.openxmlformats.org/officeDocument/2006/relationships/diagramLayout" Target="../diagrams/layout1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d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23.xml"/><Relationship Id="rId5" Type="http://schemas.openxmlformats.org/officeDocument/2006/relationships/diagramQuickStyle" Target="../diagrams/quickStyle23.xml"/><Relationship Id="rId4" Type="http://schemas.openxmlformats.org/officeDocument/2006/relationships/diagramLayout" Target="../diagrams/layout2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4.vml"/><Relationship Id="rId4" Type="http://schemas.openxmlformats.org/officeDocument/2006/relationships/package" Target="../embeddings/Microsoft_Word_Document2.docx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22.xml"/><Relationship Id="rId1" Type="http://schemas.openxmlformats.org/officeDocument/2006/relationships/vmlDrawing" Target="../drawings/vmlDrawing5.vml"/><Relationship Id="rId4" Type="http://schemas.openxmlformats.org/officeDocument/2006/relationships/oleObject" Target="Macintosh%20HD:Users:kevinmclaughlin:Downloads:OS-Tables-1:T02-OperatingSystem.doc!OLE_LINK3" TargetMode="Externa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4.xml"/><Relationship Id="rId7" Type="http://schemas.microsoft.com/office/2007/relationships/diagramDrawing" Target="../diagrams/drawing24.xml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24.xml"/><Relationship Id="rId5" Type="http://schemas.openxmlformats.org/officeDocument/2006/relationships/diagramQuickStyle" Target="../diagrams/quickStyle24.xml"/><Relationship Id="rId4" Type="http://schemas.openxmlformats.org/officeDocument/2006/relationships/diagramLayout" Target="../diagrams/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2</a:t>
            </a:r>
            <a:br>
              <a:rPr lang="en-US" dirty="0"/>
            </a:br>
            <a:r>
              <a:rPr lang="en-US" dirty="0"/>
              <a:t>Operating System Overview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Seventh Edition</a:t>
            </a:r>
          </a:p>
          <a:p>
            <a:r>
              <a:rPr lang="en-US" dirty="0"/>
              <a:t>By William Stallings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 bwMode="auto">
          <a:xfrm>
            <a:off x="457200" y="1905000"/>
            <a:ext cx="2133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3200" i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Operating Systems:</a:t>
            </a:r>
            <a:br>
              <a:rPr lang="en-US" sz="3200" i="1" dirty="0">
                <a:solidFill>
                  <a:schemeClr val="bg2">
                    <a:lumMod val="25000"/>
                  </a:schemeClr>
                </a:solidFill>
                <a:latin typeface="+mn-lt"/>
              </a:rPr>
            </a:br>
            <a:r>
              <a:rPr lang="en-US" sz="3200" i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Internals and Design Principles</a:t>
            </a:r>
            <a:br>
              <a:rPr lang="en-US" sz="3200" i="1" dirty="0">
                <a:solidFill>
                  <a:schemeClr val="bg2">
                    <a:lumMod val="25000"/>
                  </a:schemeClr>
                </a:solidFill>
                <a:latin typeface="+mn-lt"/>
              </a:rPr>
            </a:br>
            <a:endParaRPr lang="en-US" sz="3200" i="1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Evolution of Operating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286000"/>
            <a:ext cx="8305800" cy="4267200"/>
          </a:xfrm>
        </p:spPr>
        <p:txBody>
          <a:bodyPr>
            <a:normAutofit/>
          </a:bodyPr>
          <a:lstStyle/>
          <a:p>
            <a:pPr>
              <a:buSzPct val="95000"/>
              <a:buFont typeface="Wingdings" charset="2"/>
              <a:buChar char="§"/>
            </a:pPr>
            <a:r>
              <a:rPr lang="en-NZ" sz="3600" dirty="0"/>
              <a:t>A major OS will evolve over time for a number of reasons:</a:t>
            </a:r>
            <a:endParaRPr lang="en-US" sz="3600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457200" y="3657600"/>
          <a:ext cx="8229600" cy="251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3200" y="3429000"/>
            <a:ext cx="1991050" cy="283297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Evolution of </a:t>
            </a:r>
            <a:br>
              <a:rPr lang="en-US" sz="4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Operating Systems</a:t>
            </a:r>
            <a:endParaRPr lang="en-NZ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1981200"/>
            <a:ext cx="8077200" cy="4038600"/>
          </a:xfrm>
        </p:spPr>
        <p:txBody>
          <a:bodyPr>
            <a:normAutofit/>
          </a:bodyPr>
          <a:lstStyle/>
          <a:p>
            <a:pPr>
              <a:buSzPct val="100000"/>
              <a:buFont typeface="Wingdings" charset="2"/>
              <a:buChar char="§"/>
            </a:pPr>
            <a:r>
              <a:rPr lang="en-NZ" sz="4000" dirty="0"/>
              <a:t> Stages include:</a:t>
            </a:r>
          </a:p>
          <a:p>
            <a:pPr lvl="1">
              <a:buSzPct val="55000"/>
            </a:pPr>
            <a:endParaRPr lang="en-NZ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914400" y="2133600"/>
          <a:ext cx="7315200" cy="436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Serial Processing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09600" y="2057400"/>
            <a:ext cx="3657600" cy="730415"/>
          </a:xfrm>
        </p:spPr>
        <p:txBody>
          <a:bodyPr/>
          <a:lstStyle/>
          <a:p>
            <a:r>
              <a:rPr lang="en-US" dirty="0"/>
              <a:t>Earliest Computers: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09600" y="2895600"/>
            <a:ext cx="3657600" cy="33289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 operating system</a:t>
            </a:r>
          </a:p>
          <a:p>
            <a:pPr lvl="2"/>
            <a:r>
              <a:rPr lang="en-US" dirty="0"/>
              <a:t>programmers interacted directly with the computer hardware</a:t>
            </a:r>
          </a:p>
          <a:p>
            <a:r>
              <a:rPr lang="en-US" dirty="0"/>
              <a:t>Computers ran from a console with display lights, toggle switches, some form of input device, and a printer</a:t>
            </a:r>
          </a:p>
          <a:p>
            <a:r>
              <a:rPr lang="en-US" dirty="0"/>
              <a:t>Users have access to the computer in “series”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981200"/>
            <a:ext cx="3657600" cy="730415"/>
          </a:xfrm>
        </p:spPr>
        <p:txBody>
          <a:bodyPr/>
          <a:lstStyle/>
          <a:p>
            <a:r>
              <a:rPr lang="en-US" dirty="0"/>
              <a:t>Problems: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667000"/>
            <a:ext cx="3657600" cy="3962400"/>
          </a:xfrm>
        </p:spPr>
        <p:txBody>
          <a:bodyPr>
            <a:normAutofit/>
          </a:bodyPr>
          <a:lstStyle/>
          <a:p>
            <a:r>
              <a:rPr lang="en-US" dirty="0"/>
              <a:t>Scheduling:</a:t>
            </a:r>
          </a:p>
          <a:p>
            <a:pPr lvl="1"/>
            <a:r>
              <a:rPr lang="en-US" dirty="0"/>
              <a:t>most installations used a hardcopy sign-up sheet to reserve computer time</a:t>
            </a:r>
          </a:p>
          <a:p>
            <a:pPr lvl="3"/>
            <a:r>
              <a:rPr lang="en-US" dirty="0"/>
              <a:t>time allocations could run short or long, resulting in wasted computer time</a:t>
            </a:r>
          </a:p>
          <a:p>
            <a:pPr marL="282575" lvl="3">
              <a:spcBef>
                <a:spcPts val="1800"/>
              </a:spcBef>
            </a:pPr>
            <a:r>
              <a:rPr lang="en-US" dirty="0"/>
              <a:t>Setup time</a:t>
            </a:r>
          </a:p>
          <a:p>
            <a:pPr lvl="1"/>
            <a:r>
              <a:rPr lang="en-US" dirty="0"/>
              <a:t>a considerable amount of time was spent just on setting up the program to run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80400"/>
            <a:ext cx="1531937" cy="15198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Simple Batch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438400"/>
            <a:ext cx="8077200" cy="3886200"/>
          </a:xfrm>
        </p:spPr>
        <p:txBody>
          <a:bodyPr>
            <a:noAutofit/>
          </a:bodyPr>
          <a:lstStyle/>
          <a:p>
            <a:r>
              <a:rPr lang="en-US" sz="2800" dirty="0"/>
              <a:t>Early computers were very expensive</a:t>
            </a:r>
          </a:p>
          <a:p>
            <a:pPr lvl="1"/>
            <a:r>
              <a:rPr lang="en-US" sz="2400" dirty="0"/>
              <a:t>important to maximize processor utilization</a:t>
            </a:r>
          </a:p>
          <a:p>
            <a:r>
              <a:rPr lang="en-US" sz="2800" dirty="0"/>
              <a:t>Monitor</a:t>
            </a:r>
          </a:p>
          <a:p>
            <a:pPr lvl="1"/>
            <a:r>
              <a:rPr lang="en-US" sz="2400" dirty="0"/>
              <a:t>user no longer has direct access to processor</a:t>
            </a:r>
          </a:p>
          <a:p>
            <a:pPr lvl="1"/>
            <a:r>
              <a:rPr lang="en-US" sz="2400" dirty="0"/>
              <a:t>job is submitted to computer operator who batches them together and places them on an input device</a:t>
            </a:r>
          </a:p>
          <a:p>
            <a:pPr lvl="1"/>
            <a:r>
              <a:rPr lang="en-US" sz="2400" dirty="0"/>
              <a:t>program branches back to the monitor when finished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8" presetClass="entr" presetSubtype="0" ac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8" presetClass="entr" presetSubtype="0" ac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2133600"/>
            <a:ext cx="2950549" cy="413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Monitor Point of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2590800"/>
            <a:ext cx="4724400" cy="4953000"/>
          </a:xfrm>
        </p:spPr>
        <p:txBody>
          <a:bodyPr>
            <a:normAutofit/>
          </a:bodyPr>
          <a:lstStyle/>
          <a:p>
            <a:r>
              <a:rPr lang="en-NZ" sz="2400" dirty="0"/>
              <a:t>Monitor controls the sequence of events</a:t>
            </a:r>
          </a:p>
          <a:p>
            <a:r>
              <a:rPr lang="en-NZ" sz="2400" i="1" dirty="0"/>
              <a:t>Resident Monitor </a:t>
            </a:r>
            <a:r>
              <a:rPr lang="en-NZ" sz="2400" dirty="0"/>
              <a:t>is software always in memory</a:t>
            </a:r>
          </a:p>
          <a:p>
            <a:r>
              <a:rPr lang="en-NZ" sz="2400" dirty="0"/>
              <a:t>Monitor reads in job and gives control</a:t>
            </a:r>
          </a:p>
          <a:p>
            <a:r>
              <a:rPr lang="en-NZ" sz="2400" dirty="0"/>
              <a:t>Job returns control to monitor</a:t>
            </a:r>
          </a:p>
        </p:txBody>
      </p:sp>
    </p:spTree>
  </p:cSld>
  <p:clrMapOvr>
    <a:masterClrMapping/>
  </p:clrMapOvr>
  <p:transition spd="slow">
    <p:wedg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Processor Point of 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54050" y="2286000"/>
            <a:ext cx="7848600" cy="4190999"/>
          </a:xfrm>
        </p:spPr>
        <p:txBody>
          <a:bodyPr>
            <a:noAutofit/>
          </a:bodyPr>
          <a:lstStyle/>
          <a:p>
            <a:r>
              <a:rPr lang="en-US" sz="2400" dirty="0"/>
              <a:t>Processor executes instruction from the memory containing the monitor</a:t>
            </a:r>
          </a:p>
          <a:p>
            <a:r>
              <a:rPr lang="en-US" sz="2400" dirty="0"/>
              <a:t>Executes the instructions in the user program until it encounters an ending or error condition</a:t>
            </a:r>
          </a:p>
          <a:p>
            <a:r>
              <a:rPr lang="en-US" sz="2400" dirty="0"/>
              <a:t>“</a:t>
            </a:r>
            <a:r>
              <a:rPr lang="en-US" sz="2400" i="1" dirty="0"/>
              <a:t>control is passed to a job” </a:t>
            </a:r>
            <a:r>
              <a:rPr lang="en-US" sz="2400" dirty="0"/>
              <a:t> means processor is fetching and executing instructions in a user program</a:t>
            </a:r>
          </a:p>
          <a:p>
            <a:r>
              <a:rPr lang="en-US" sz="2400" dirty="0"/>
              <a:t>“</a:t>
            </a:r>
            <a:r>
              <a:rPr lang="en-US" sz="2400" i="1" dirty="0"/>
              <a:t>control is returned to the monitor” </a:t>
            </a:r>
            <a:r>
              <a:rPr lang="en-US" sz="2400" dirty="0"/>
              <a:t>means that the processor is fetching and executing instructions from the monitor program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Job Control Language (JCL)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-609600" y="2286000"/>
          <a:ext cx="7874000" cy="3840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4648200"/>
            <a:ext cx="2516038" cy="19050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Desirable Hardware </a:t>
            </a:r>
            <a:br>
              <a:rPr lang="en-US" sz="4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sz="4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Features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457200" y="2133600"/>
          <a:ext cx="81534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8000" y="381000"/>
            <a:ext cx="1601980" cy="161266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Modes of Operation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533400" y="2133600"/>
          <a:ext cx="80772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Simple Batch System Overhead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54050" y="2286001"/>
            <a:ext cx="7848600" cy="990599"/>
          </a:xfrm>
        </p:spPr>
        <p:txBody>
          <a:bodyPr>
            <a:normAutofit/>
          </a:bodyPr>
          <a:lstStyle/>
          <a:p>
            <a:r>
              <a:rPr lang="en-US" sz="2400" dirty="0"/>
              <a:t>Processor time alternates between execution of user programs and execution of the monitor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3"/>
          </p:nvPr>
        </p:nvSpPr>
        <p:spPr>
          <a:xfrm>
            <a:off x="654050" y="3200400"/>
            <a:ext cx="7848600" cy="3352800"/>
          </a:xfrm>
        </p:spPr>
        <p:txBody>
          <a:bodyPr/>
          <a:lstStyle/>
          <a:p>
            <a:r>
              <a:rPr lang="en-US" sz="2400" dirty="0"/>
              <a:t>Sacrifices:</a:t>
            </a:r>
          </a:p>
          <a:p>
            <a:pPr lvl="1"/>
            <a:r>
              <a:rPr lang="en-US" sz="2200" dirty="0"/>
              <a:t>some main memory is now given over to the monitor</a:t>
            </a:r>
          </a:p>
          <a:p>
            <a:pPr lvl="1"/>
            <a:r>
              <a:rPr lang="en-US" sz="2200" dirty="0"/>
              <a:t>some processor time is consumed by the monitor</a:t>
            </a:r>
            <a:endParaRPr lang="en-US" dirty="0"/>
          </a:p>
          <a:p>
            <a:pPr marL="282575" lvl="1" indent="-282575">
              <a:spcBef>
                <a:spcPts val="1800"/>
              </a:spcBef>
            </a:pPr>
            <a:r>
              <a:rPr lang="en-US" sz="2400" dirty="0"/>
              <a:t>Despite overhead, the simple batch system improves utilization of the computer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5029200"/>
            <a:ext cx="1066800" cy="141145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8" presetClass="entr" presetSubtype="0" ac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85800" y="1219200"/>
            <a:ext cx="7824788" cy="1246841"/>
          </a:xfrm>
          <a:prstGeom prst="rect">
            <a:avLst/>
          </a:prstGeom>
          <a:effectLst/>
        </p:spPr>
        <p:txBody>
          <a:bodyPr vert="horz" lIns="91440" tIns="0" rIns="9144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5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Operating Systems:</a:t>
            </a:r>
            <a:b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Internals and Design Principles</a:t>
            </a:r>
            <a:br>
              <a:rPr kumimoji="0" lang="en-US" sz="5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5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1828800"/>
            <a:ext cx="8153400" cy="4739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i="1" dirty="0"/>
          </a:p>
          <a:p>
            <a:r>
              <a:rPr lang="en-US" sz="2000" i="1" dirty="0"/>
              <a:t>Operating systems are those programs that interface the machine with</a:t>
            </a:r>
          </a:p>
          <a:p>
            <a:r>
              <a:rPr lang="en-US" sz="2000" i="1" dirty="0"/>
              <a:t>the applications programs. The main function of these systems is to</a:t>
            </a:r>
          </a:p>
          <a:p>
            <a:r>
              <a:rPr lang="en-US" sz="2000" i="1" dirty="0"/>
              <a:t>dynamically allocate the shared system resources to the executing</a:t>
            </a:r>
          </a:p>
          <a:p>
            <a:r>
              <a:rPr lang="en-US" sz="2000" i="1" dirty="0"/>
              <a:t>programs. As such, research in this area is clearly concerned with</a:t>
            </a:r>
          </a:p>
          <a:p>
            <a:r>
              <a:rPr lang="en-US" sz="2000" i="1" dirty="0"/>
              <a:t>the management and scheduling of memory, processes, and other</a:t>
            </a:r>
          </a:p>
          <a:p>
            <a:r>
              <a:rPr lang="en-US" sz="2000" i="1" dirty="0"/>
              <a:t>devices. But the interface with adjacent levels continues to shift with</a:t>
            </a:r>
          </a:p>
          <a:p>
            <a:r>
              <a:rPr lang="en-US" sz="2000" i="1" dirty="0"/>
              <a:t>time. Functions that were originally part of the operating system have</a:t>
            </a:r>
          </a:p>
          <a:p>
            <a:r>
              <a:rPr lang="en-US" sz="2000" i="1" dirty="0"/>
              <a:t>migrated to the hardware. On the other side, programmed functions</a:t>
            </a:r>
          </a:p>
          <a:p>
            <a:r>
              <a:rPr lang="en-US" sz="2000" i="1" dirty="0"/>
              <a:t>extraneous to the problems being solved by the application programs</a:t>
            </a:r>
          </a:p>
          <a:p>
            <a:r>
              <a:rPr lang="en-US" sz="2000" i="1" dirty="0"/>
              <a:t>are included in the operating system.</a:t>
            </a:r>
            <a:endParaRPr lang="en-US" i="1" dirty="0"/>
          </a:p>
          <a:p>
            <a:pPr algn="r"/>
            <a:endParaRPr lang="en-US" sz="1000" i="1" dirty="0"/>
          </a:p>
          <a:p>
            <a:pPr algn="r"/>
            <a:endParaRPr lang="en-US" sz="1000" i="1" dirty="0"/>
          </a:p>
          <a:p>
            <a:pPr algn="r"/>
            <a:endParaRPr lang="en-US" sz="1000" i="1" dirty="0"/>
          </a:p>
          <a:p>
            <a:pPr algn="r"/>
            <a:r>
              <a:rPr lang="en-US" dirty="0"/>
              <a:t>—</a:t>
            </a:r>
            <a:r>
              <a:rPr lang="en-US" i="1" dirty="0"/>
              <a:t>WHAT CAN BE AUTOMATED?: THE COMPUTER SCIENCE AND</a:t>
            </a:r>
          </a:p>
          <a:p>
            <a:pPr algn="r"/>
            <a:r>
              <a:rPr lang="en-US" i="1" dirty="0"/>
              <a:t>ENGINEERING RESEARCH STUDY, </a:t>
            </a:r>
          </a:p>
          <a:p>
            <a:pPr algn="r"/>
            <a:r>
              <a:rPr lang="en-US" i="1" dirty="0"/>
              <a:t>MIT Press, 1980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5334000"/>
            <a:ext cx="1524000" cy="15240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b="1" dirty="0">
                <a:ln w="1905"/>
                <a:solidFill>
                  <a:schemeClr val="accent6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Multiprogrammed </a:t>
            </a:r>
            <a:br>
              <a:rPr lang="en-NZ" b="1" dirty="0">
                <a:ln w="1905"/>
                <a:solidFill>
                  <a:schemeClr val="accent6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NZ" b="1" dirty="0">
                <a:ln w="1905"/>
                <a:solidFill>
                  <a:schemeClr val="accent6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Batch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5943600" y="2438400"/>
            <a:ext cx="2667000" cy="3886200"/>
          </a:xfrm>
        </p:spPr>
        <p:txBody>
          <a:bodyPr>
            <a:normAutofit/>
          </a:bodyPr>
          <a:lstStyle/>
          <a:p>
            <a:r>
              <a:rPr lang="en-NZ" sz="2800" dirty="0"/>
              <a:t>Processor is often idle </a:t>
            </a:r>
          </a:p>
          <a:p>
            <a:pPr lvl="2"/>
            <a:r>
              <a:rPr lang="en-NZ" sz="2200" dirty="0"/>
              <a:t>even with automatic job sequencing</a:t>
            </a:r>
          </a:p>
          <a:p>
            <a:pPr lvl="2"/>
            <a:r>
              <a:rPr lang="en-NZ" sz="2200" dirty="0"/>
              <a:t>I/O devices are slow compared to processor</a:t>
            </a:r>
          </a:p>
          <a:p>
            <a:endParaRPr lang="en-NZ" dirty="0"/>
          </a:p>
        </p:txBody>
      </p:sp>
      <p:pic>
        <p:nvPicPr>
          <p:cNvPr id="4" name="Content Placeholder 3" descr="Fig02_04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33400" y="2286000"/>
            <a:ext cx="53340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edg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7"/>
          </a:xfrm>
        </p:spPr>
        <p:txBody>
          <a:bodyPr/>
          <a:lstStyle/>
          <a:p>
            <a:pPr algn="ctr"/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Uniprogramming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76400" y="4495800"/>
            <a:ext cx="6197600" cy="2362200"/>
          </a:xfrm>
        </p:spPr>
        <p:txBody>
          <a:bodyPr>
            <a:normAutofit/>
          </a:bodyPr>
          <a:lstStyle/>
          <a:p>
            <a:r>
              <a:rPr lang="en-US" sz="2400" dirty="0"/>
              <a:t>The processor spends a certain amount of time executing, until it reaches an I/O instruction; it must then wait until that I/O instruction concludes before proceeding</a:t>
            </a:r>
          </a:p>
        </p:txBody>
      </p:sp>
      <p:pic>
        <p:nvPicPr>
          <p:cNvPr id="4" name="Picture 3" descr="Fig02_05a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0200" y="2895600"/>
            <a:ext cx="6205537" cy="1125116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8"/>
          </a:xfrm>
        </p:spPr>
        <p:txBody>
          <a:bodyPr/>
          <a:lstStyle/>
          <a:p>
            <a:pPr algn="ctr"/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Multiprogramming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95400" y="5105400"/>
            <a:ext cx="6705600" cy="22860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1800" dirty="0"/>
              <a:t>There must be enough memory to hold the OS (resident monitor) and one user program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When one job needs to wait for I/O, the processor can switch to the other job, which is likely not waiting for I/O</a:t>
            </a:r>
          </a:p>
        </p:txBody>
      </p:sp>
      <p:pic>
        <p:nvPicPr>
          <p:cNvPr id="4" name="Picture 3" descr="Fig02_05b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5400" y="2514600"/>
            <a:ext cx="6627030" cy="2514599"/>
          </a:xfrm>
          <a:prstGeom prst="rect">
            <a:avLst/>
          </a:prstGeom>
        </p:spPr>
      </p:pic>
    </p:spTree>
  </p:cSld>
  <p:clrMapOvr>
    <a:masterClrMapping/>
  </p:clrMapOvr>
  <p:transition spd="slow">
    <p:wipe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8"/>
          </a:xfrm>
        </p:spPr>
        <p:txBody>
          <a:bodyPr/>
          <a:lstStyle/>
          <a:p>
            <a:pPr algn="ctr"/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Multiprogramming</a:t>
            </a:r>
          </a:p>
        </p:txBody>
      </p:sp>
      <p:pic>
        <p:nvPicPr>
          <p:cNvPr id="4" name="Content Placeholder 3" descr="Fig02_05c.gif"/>
          <p:cNvPicPr>
            <a:picLocks noGrp="1" noChangeAspect="1"/>
          </p:cNvPicPr>
          <p:nvPr>
            <p:ph idx="4294967295"/>
          </p:nvPr>
        </p:nvPicPr>
        <p:blipFill>
          <a:blip r:embed="rId3" cstate="print"/>
          <a:srcRect t="-98611" b="-98611"/>
          <a:stretch>
            <a:fillRect/>
          </a:stretch>
        </p:blipFill>
        <p:spPr>
          <a:xfrm>
            <a:off x="1752600" y="-533400"/>
            <a:ext cx="5562600" cy="8115300"/>
          </a:xfrm>
        </p:spPr>
      </p:pic>
      <p:sp>
        <p:nvSpPr>
          <p:cNvPr id="16" name="Content Placeholder 15"/>
          <p:cNvSpPr>
            <a:spLocks noGrp="1"/>
          </p:cNvSpPr>
          <p:nvPr>
            <p:ph type="body" sz="half" idx="4294967295"/>
          </p:nvPr>
        </p:nvSpPr>
        <p:spPr>
          <a:xfrm>
            <a:off x="457200" y="5029200"/>
            <a:ext cx="8001000" cy="14478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Multiprogramming</a:t>
            </a:r>
          </a:p>
          <a:p>
            <a:pPr lvl="2"/>
            <a:r>
              <a:rPr lang="en-US" sz="2400" dirty="0"/>
              <a:t>also known as multitasking</a:t>
            </a:r>
          </a:p>
          <a:p>
            <a:pPr lvl="2"/>
            <a:r>
              <a:rPr lang="en-US" sz="2400" dirty="0"/>
              <a:t>memory is expanded to hold three, four, or more programs and switch among all of them</a:t>
            </a:r>
          </a:p>
        </p:txBody>
      </p:sp>
    </p:spTree>
  </p:cSld>
  <p:clrMapOvr>
    <a:masterClrMapping/>
  </p:clrMapOvr>
  <p:transition spd="slow">
    <p:wedg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Multiprogramming Example</a:t>
            </a:r>
          </a:p>
        </p:txBody>
      </p:sp>
      <p:pic>
        <p:nvPicPr>
          <p:cNvPr id="4" name="Content Placeholder 3" descr="Table02_01.gif"/>
          <p:cNvPicPr>
            <a:picLocks noGrp="1" noChangeAspect="1"/>
          </p:cNvPicPr>
          <p:nvPr>
            <p:ph sz="half" idx="4294967295"/>
          </p:nvPr>
        </p:nvPicPr>
        <p:blipFill>
          <a:blip r:embed="rId3" cstate="print"/>
          <a:srcRect l="-51348" r="-51348"/>
          <a:stretch>
            <a:fillRect/>
          </a:stretch>
        </p:blipFill>
        <p:spPr>
          <a:xfrm>
            <a:off x="-3581400" y="2362200"/>
            <a:ext cx="16341725" cy="3807781"/>
          </a:xfrm>
        </p:spPr>
      </p:pic>
    </p:spTree>
  </p:cSld>
  <p:clrMapOvr>
    <a:masterClrMapping/>
  </p:clrMapOvr>
  <p:transition spd="slow"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762000"/>
            <a:ext cx="8053388" cy="147637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Effects on Resource Utilization</a:t>
            </a:r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5100246"/>
              </p:ext>
            </p:extLst>
          </p:nvPr>
        </p:nvGraphicFramePr>
        <p:xfrm>
          <a:off x="457201" y="2514600"/>
          <a:ext cx="8305800" cy="365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0" name="Document" r:id="rId4" imgW="5969000" imgH="2425700" progId="Word.Document.12">
                  <p:link updateAutomatic="1"/>
                </p:oleObj>
              </mc:Choice>
              <mc:Fallback>
                <p:oleObj name="Document" r:id="rId4" imgW="5969000" imgH="2425700" progId="Word.Document.12">
                  <p:link updateAutomatic="1"/>
                  <p:pic>
                    <p:nvPicPr>
                      <p:cNvPr id="0" name="AutoShap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1" y="2514600"/>
                        <a:ext cx="8305800" cy="365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43200" y="6248400"/>
            <a:ext cx="41180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Table 2.2   Effects of Multiprogramming on Resource Utilization </a:t>
            </a:r>
          </a:p>
        </p:txBody>
      </p:sp>
    </p:spTree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ig02_06.gif"/>
          <p:cNvPicPr>
            <a:picLocks noGrp="1" noChangeAspect="1"/>
          </p:cNvPicPr>
          <p:nvPr>
            <p:ph idx="4294967295"/>
          </p:nvPr>
        </p:nvPicPr>
        <p:blipFill>
          <a:blip r:embed="rId3" cstate="print"/>
          <a:stretch>
            <a:fillRect/>
          </a:stretch>
        </p:blipFill>
        <p:spPr>
          <a:xfrm>
            <a:off x="1219200" y="1524000"/>
            <a:ext cx="6629400" cy="4912738"/>
          </a:xfr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Utilization Histograms</a:t>
            </a:r>
          </a:p>
        </p:txBody>
      </p:sp>
    </p:spTree>
  </p:cSld>
  <p:clrMapOvr>
    <a:masterClrMapping/>
  </p:clrMapOvr>
  <p:transition spd="slow">
    <p:wedg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7"/>
          </a:xfrm>
        </p:spPr>
        <p:txBody>
          <a:bodyPr/>
          <a:lstStyle/>
          <a:p>
            <a:pPr algn="ctr"/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Time-Sharing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0"/>
            <a:ext cx="7848600" cy="4114799"/>
          </a:xfrm>
        </p:spPr>
        <p:txBody>
          <a:bodyPr>
            <a:normAutofit/>
          </a:bodyPr>
          <a:lstStyle/>
          <a:p>
            <a:r>
              <a:rPr lang="en-US" sz="2900" dirty="0"/>
              <a:t>Can be used to handle multiple interactive jobs</a:t>
            </a:r>
          </a:p>
          <a:p>
            <a:r>
              <a:rPr lang="en-US" sz="2900" dirty="0"/>
              <a:t>Processor time is shared among multiple users</a:t>
            </a:r>
          </a:p>
          <a:p>
            <a:r>
              <a:rPr lang="en-US" sz="2900" dirty="0"/>
              <a:t>Multiple users simultaneously access the system through terminals, with the OS interleaving the execution of each user program in a short burst or quantum of computation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914400"/>
            <a:ext cx="7824788" cy="1323975"/>
          </a:xfrm>
        </p:spPr>
        <p:txBody>
          <a:bodyPr/>
          <a:lstStyle/>
          <a:p>
            <a:pPr algn="ctr"/>
            <a:r>
              <a:rPr lang="en-US" sz="4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Batch Multiprogramming </a:t>
            </a:r>
            <a:br>
              <a:rPr lang="en-US" sz="4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sz="4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vs. Time Sharing</a:t>
            </a:r>
          </a:p>
        </p:txBody>
      </p:sp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457200" y="3048000"/>
          <a:ext cx="8153400" cy="1777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5" name="Document" r:id="rId4" imgW="6057900" imgH="1320800" progId="Word.Document.12">
                  <p:embed/>
                </p:oleObj>
              </mc:Choice>
              <mc:Fallback>
                <p:oleObj name="Document" r:id="rId4" imgW="6057900" imgH="1320800" progId="Word.Document.12">
                  <p:embed/>
                  <p:pic>
                    <p:nvPicPr>
                      <p:cNvPr id="0" name="AutoShap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048000"/>
                        <a:ext cx="8153400" cy="17776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2819400" y="5029200"/>
            <a:ext cx="7543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Table 2.3   Batch Multiprogramming versus Time Sharing </a:t>
            </a:r>
          </a:p>
        </p:txBody>
      </p:sp>
    </p:spTree>
  </p:cSld>
  <p:clrMapOvr>
    <a:masterClrMapping/>
  </p:clrMapOvr>
  <p:transition spd="slow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b="1" dirty="0">
                <a:solidFill>
                  <a:schemeClr val="accent1">
                    <a:lumMod val="50000"/>
                  </a:schemeClr>
                </a:solidFill>
              </a:rPr>
              <a:t>Compatible Time-Sharing Systems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CTSS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810000" cy="3809999"/>
          </a:xfrm>
        </p:spPr>
        <p:txBody>
          <a:bodyPr>
            <a:normAutofit lnSpcReduction="10000"/>
          </a:bodyPr>
          <a:lstStyle/>
          <a:p>
            <a:r>
              <a:rPr lang="en-NZ" dirty="0"/>
              <a:t>One of the first time-sharing operating systems</a:t>
            </a:r>
          </a:p>
          <a:p>
            <a:pPr marL="282575" lvl="1" indent="-282575">
              <a:spcBef>
                <a:spcPts val="1800"/>
              </a:spcBef>
            </a:pPr>
            <a:r>
              <a:rPr lang="en-NZ" sz="1765" dirty="0"/>
              <a:t>Developed at MIT by a group known as Project MAC</a:t>
            </a:r>
          </a:p>
          <a:p>
            <a:pPr marL="282575" lvl="1" indent="-282575">
              <a:spcBef>
                <a:spcPts val="1800"/>
              </a:spcBef>
            </a:pPr>
            <a:r>
              <a:rPr lang="en-NZ" sz="1765" dirty="0"/>
              <a:t>Ran on a computer with 32,000     36-bit words of main memory, with the resident monitor consuming 5000 of that</a:t>
            </a:r>
          </a:p>
          <a:p>
            <a:pPr marL="282575" lvl="1" indent="-282575">
              <a:spcBef>
                <a:spcPts val="1800"/>
              </a:spcBef>
            </a:pPr>
            <a:r>
              <a:rPr lang="en-NZ" sz="1765" dirty="0"/>
              <a:t>To simplify both the monitor and memory management a program was always loaded to start at the location of the 5000</a:t>
            </a:r>
            <a:r>
              <a:rPr lang="en-NZ" sz="1765" baseline="30000" dirty="0"/>
              <a:t>th</a:t>
            </a:r>
            <a:r>
              <a:rPr lang="en-NZ" sz="1765" dirty="0"/>
              <a:t> word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876800" y="1905000"/>
            <a:ext cx="3657600" cy="806615"/>
          </a:xfrm>
        </p:spPr>
        <p:txBody>
          <a:bodyPr/>
          <a:lstStyle/>
          <a:p>
            <a:r>
              <a:rPr lang="en-US" dirty="0"/>
              <a:t>Time Slicing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800600" y="2362200"/>
            <a:ext cx="3657600" cy="4267200"/>
          </a:xfrm>
        </p:spPr>
        <p:txBody>
          <a:bodyPr>
            <a:normAutofit fontScale="70000" lnSpcReduction="20000"/>
          </a:bodyPr>
          <a:lstStyle/>
          <a:p>
            <a:endParaRPr lang="en-NZ" dirty="0"/>
          </a:p>
          <a:p>
            <a:pPr marL="282575" lvl="1" indent="-282575">
              <a:spcBef>
                <a:spcPts val="1800"/>
              </a:spcBef>
            </a:pPr>
            <a:r>
              <a:rPr lang="en-NZ" sz="2286" dirty="0"/>
              <a:t>System clock generates interrupts at a rate of approximately one every 0.2 seconds</a:t>
            </a:r>
          </a:p>
          <a:p>
            <a:pPr marL="282575" lvl="1" indent="-282575">
              <a:spcBef>
                <a:spcPts val="1800"/>
              </a:spcBef>
            </a:pPr>
            <a:r>
              <a:rPr lang="en-NZ" sz="2323" dirty="0"/>
              <a:t>At each interrupt OS regained control and could assign processor to another user</a:t>
            </a:r>
          </a:p>
          <a:p>
            <a:pPr marL="282575" lvl="1" indent="-282575">
              <a:spcBef>
                <a:spcPts val="1800"/>
              </a:spcBef>
            </a:pPr>
            <a:r>
              <a:rPr lang="en-NZ" sz="2323" dirty="0"/>
              <a:t>At regular time intervals the current user would be preempted and another user loaded in</a:t>
            </a:r>
          </a:p>
          <a:p>
            <a:pPr marL="282575" lvl="1" indent="-282575">
              <a:spcBef>
                <a:spcPts val="1800"/>
              </a:spcBef>
            </a:pPr>
            <a:r>
              <a:rPr lang="en-NZ" sz="2323" dirty="0"/>
              <a:t>Old user programs and data were written out to disk</a:t>
            </a:r>
          </a:p>
          <a:p>
            <a:pPr marL="282575" lvl="1" indent="-282575">
              <a:spcBef>
                <a:spcPts val="1800"/>
              </a:spcBef>
            </a:pPr>
            <a:r>
              <a:rPr lang="en-NZ" sz="2286" dirty="0"/>
              <a:t>Old user program code and data were restored in main memory when that program was next given a turn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220148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Operating System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533400" y="2209800"/>
            <a:ext cx="8229600" cy="4648200"/>
          </a:xfrm>
        </p:spPr>
        <p:txBody>
          <a:bodyPr/>
          <a:lstStyle/>
          <a:p>
            <a:r>
              <a:rPr lang="en-US" sz="2900" dirty="0"/>
              <a:t>A program that controls the execution of application programs</a:t>
            </a:r>
          </a:p>
          <a:p>
            <a:r>
              <a:rPr lang="en-US" sz="2900" dirty="0"/>
              <a:t>An interface between applications and hardware</a:t>
            </a:r>
          </a:p>
          <a:p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1981200" y="3962400"/>
          <a:ext cx="5257800" cy="226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ig02_07.gif"/>
          <p:cNvPicPr>
            <a:picLocks noGrp="1" noChangeAspect="1"/>
          </p:cNvPicPr>
          <p:nvPr>
            <p:ph idx="4294967295"/>
          </p:nvPr>
        </p:nvPicPr>
        <p:blipFill>
          <a:blip r:embed="rId3" cstate="print"/>
          <a:srcRect t="-49278" b="-49278"/>
          <a:stretch>
            <a:fillRect/>
          </a:stretch>
        </p:blipFill>
        <p:spPr>
          <a:xfrm>
            <a:off x="1447800" y="-914400"/>
            <a:ext cx="6477000" cy="9715500"/>
          </a:xfr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8600" y="457200"/>
            <a:ext cx="5257800" cy="915987"/>
          </a:xfrm>
        </p:spPr>
        <p:txBody>
          <a:bodyPr/>
          <a:lstStyle/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CTSS Operation</a:t>
            </a:r>
          </a:p>
        </p:txBody>
      </p:sp>
    </p:spTree>
  </p:cSld>
  <p:clrMapOvr>
    <a:masterClrMapping/>
  </p:clrMapOvr>
  <p:transition spd="slow">
    <p:wedg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ctr"/>
            <a:r>
              <a:rPr lang="en-NZ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Major Advances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0"/>
            <a:ext cx="7848600" cy="4114799"/>
          </a:xfrm>
        </p:spPr>
        <p:txBody>
          <a:bodyPr>
            <a:normAutofit/>
          </a:bodyPr>
          <a:lstStyle/>
          <a:p>
            <a:r>
              <a:rPr lang="en-NZ" sz="3000" dirty="0"/>
              <a:t>Operating Systems are among the most complex pieces of software ever developed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1066800" y="3581400"/>
          <a:ext cx="7010400" cy="271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228600"/>
            <a:ext cx="7519988" cy="1296347"/>
          </a:xfrm>
        </p:spPr>
        <p:txBody>
          <a:bodyPr/>
          <a:lstStyle/>
          <a:p>
            <a:pPr algn="l"/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2133600"/>
            <a:ext cx="8229600" cy="4267200"/>
          </a:xfrm>
        </p:spPr>
        <p:txBody>
          <a:bodyPr>
            <a:noAutofit/>
          </a:bodyPr>
          <a:lstStyle/>
          <a:p>
            <a:r>
              <a:rPr lang="en-US" sz="2800" dirty="0"/>
              <a:t>Fundamental to the structure of operating systems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381000"/>
            <a:ext cx="1511300" cy="1489237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/>
        </p:nvGraphicFramePr>
        <p:xfrm>
          <a:off x="990600" y="3048000"/>
          <a:ext cx="75438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Development of the Process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133600"/>
            <a:ext cx="81534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  <a:buSzPct val="150000"/>
              <a:buFont typeface="Wingdings" charset="2"/>
              <a:buChar char="§"/>
            </a:pPr>
            <a:r>
              <a:rPr lang="en-US" sz="2400" dirty="0"/>
              <a:t> Three major lines of computer system development created problems in timing and synchronization that contributed to the development:</a:t>
            </a:r>
          </a:p>
          <a:p>
            <a:pPr>
              <a:buClr>
                <a:schemeClr val="accent1">
                  <a:lumMod val="75000"/>
                </a:schemeClr>
              </a:buClr>
              <a:buSzPct val="150000"/>
            </a:pPr>
            <a:endParaRPr lang="en-US" sz="2200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381000" y="3505200"/>
          <a:ext cx="8382000" cy="302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57200"/>
            <a:ext cx="7824788" cy="1143948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Causes of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0" y="2209800"/>
            <a:ext cx="3505200" cy="2133600"/>
          </a:xfrm>
        </p:spPr>
        <p:txBody>
          <a:bodyPr>
            <a:normAutofit fontScale="92500" lnSpcReduction="20000"/>
          </a:bodyPr>
          <a:lstStyle/>
          <a:p>
            <a:r>
              <a:rPr lang="en-US" sz="2378" b="1" dirty="0"/>
              <a:t>Nondeterminate program operation</a:t>
            </a:r>
          </a:p>
          <a:p>
            <a:pPr lvl="1"/>
            <a:r>
              <a:rPr lang="en-US" sz="1838" dirty="0"/>
              <a:t>program execution is interleaved by the processor when memory is shared</a:t>
            </a:r>
          </a:p>
          <a:p>
            <a:pPr lvl="1"/>
            <a:r>
              <a:rPr lang="en-US" sz="1838" dirty="0"/>
              <a:t>the order in which programs are scheduled may affect their outcome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>
          <a:xfrm>
            <a:off x="5410200" y="4267200"/>
            <a:ext cx="3429000" cy="225023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b="1" dirty="0"/>
              <a:t>Deadlocks</a:t>
            </a:r>
          </a:p>
          <a:p>
            <a:pPr lvl="1"/>
            <a:r>
              <a:rPr lang="en-US" sz="1700" dirty="0"/>
              <a:t>it is possible for two or more programs to be hung up waiting for each other</a:t>
            </a:r>
          </a:p>
          <a:p>
            <a:pPr lvl="1"/>
            <a:r>
              <a:rPr lang="en-US" sz="1700" dirty="0"/>
              <a:t>may depend on the chance timing of resource allocation and release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>
          <a:xfrm>
            <a:off x="381000" y="2209800"/>
            <a:ext cx="3505200" cy="205739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378" b="1" dirty="0"/>
              <a:t>Improper synchronization</a:t>
            </a:r>
          </a:p>
          <a:p>
            <a:pPr lvl="1"/>
            <a:r>
              <a:rPr lang="en-US" dirty="0"/>
              <a:t>a program must wait until the data are available in a buffer</a:t>
            </a:r>
          </a:p>
          <a:p>
            <a:pPr lvl="1"/>
            <a:r>
              <a:rPr lang="en-US" dirty="0"/>
              <a:t>improper design of the signaling mechanism can result in loss or duplication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5"/>
          </p:nvPr>
        </p:nvSpPr>
        <p:spPr>
          <a:xfrm>
            <a:off x="381000" y="4419600"/>
            <a:ext cx="3429000" cy="2097834"/>
          </a:xfrm>
        </p:spPr>
        <p:txBody>
          <a:bodyPr>
            <a:normAutofit fontScale="92500" lnSpcReduction="20000"/>
          </a:bodyPr>
          <a:lstStyle/>
          <a:p>
            <a:r>
              <a:rPr lang="en-US" sz="2353" b="1" dirty="0"/>
              <a:t>Failed mutual exclusion</a:t>
            </a:r>
          </a:p>
          <a:p>
            <a:pPr lvl="1"/>
            <a:r>
              <a:rPr lang="en-US" dirty="0"/>
              <a:t>more than one user or program attempts to make use of a shared resource at the same time</a:t>
            </a:r>
          </a:p>
          <a:p>
            <a:pPr lvl="1"/>
            <a:r>
              <a:rPr lang="en-US" dirty="0"/>
              <a:t>only one routine at at time allowed to perform an update against the file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3505200"/>
            <a:ext cx="1538288" cy="14478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153400" cy="1323041"/>
          </a:xfrm>
        </p:spPr>
        <p:txBody>
          <a:bodyPr/>
          <a:lstStyle/>
          <a:p>
            <a:pPr algn="ctr"/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Components of </a:t>
            </a:r>
            <a:b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 Process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3"/>
          </p:nvPr>
        </p:nvSpPr>
        <p:spPr>
          <a:xfrm>
            <a:off x="4648200" y="2438400"/>
            <a:ext cx="3657600" cy="3733800"/>
          </a:xfrm>
        </p:spPr>
        <p:txBody>
          <a:bodyPr>
            <a:normAutofit lnSpcReduction="10000"/>
          </a:bodyPr>
          <a:lstStyle/>
          <a:p>
            <a:pPr marL="236538" lvl="1" indent="-236538"/>
            <a:r>
              <a:rPr lang="en-US" sz="2200" dirty="0"/>
              <a:t>The execution context is   essential:</a:t>
            </a:r>
          </a:p>
          <a:p>
            <a:pPr lvl="1"/>
            <a:r>
              <a:rPr lang="en-US" dirty="0"/>
              <a:t>it is the internal data by which the OS is able to supervise and control the process</a:t>
            </a:r>
          </a:p>
          <a:p>
            <a:pPr lvl="1"/>
            <a:r>
              <a:rPr lang="en-US" dirty="0"/>
              <a:t>includes the contents of the various process registers</a:t>
            </a:r>
          </a:p>
          <a:p>
            <a:pPr lvl="1"/>
            <a:r>
              <a:rPr lang="en-US" dirty="0"/>
              <a:t>includes information such as the priority of the process and whether the process is waiting for the completion of a particular I/O event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4"/>
          </p:nvPr>
        </p:nvSpPr>
        <p:spPr>
          <a:xfrm>
            <a:off x="654085" y="2286000"/>
            <a:ext cx="3657600" cy="4267200"/>
          </a:xfrm>
        </p:spPr>
        <p:txBody>
          <a:bodyPr>
            <a:noAutofit/>
          </a:bodyPr>
          <a:lstStyle/>
          <a:p>
            <a:r>
              <a:rPr lang="en-US" sz="2800" dirty="0"/>
              <a:t>A process contains three components:</a:t>
            </a:r>
          </a:p>
          <a:p>
            <a:pPr lvl="1"/>
            <a:r>
              <a:rPr lang="en-US" sz="2200" dirty="0"/>
              <a:t>an executable program</a:t>
            </a:r>
          </a:p>
          <a:p>
            <a:pPr lvl="1"/>
            <a:r>
              <a:rPr lang="en-US" sz="2200" dirty="0"/>
              <a:t>the associated data needed by the program (variables, work space, buffers, etc.)</a:t>
            </a:r>
          </a:p>
          <a:p>
            <a:pPr lvl="1"/>
            <a:r>
              <a:rPr lang="en-US" sz="2200" dirty="0"/>
              <a:t>the execution context (or “process state”) of the program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4267200"/>
            <a:ext cx="1219200" cy="216033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Management</a:t>
            </a:r>
          </a:p>
        </p:txBody>
      </p:sp>
      <p:pic>
        <p:nvPicPr>
          <p:cNvPr id="4" name="Content Placeholder 3" descr="Fig02_08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t="-12687" b="-12687"/>
          <a:stretch>
            <a:fillRect/>
          </a:stretch>
        </p:blipFill>
        <p:spPr>
          <a:xfrm>
            <a:off x="3733800" y="0"/>
            <a:ext cx="4751832" cy="7127748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58368" y="3200400"/>
            <a:ext cx="2846832" cy="3352800"/>
          </a:xfrm>
        </p:spPr>
        <p:txBody>
          <a:bodyPr/>
          <a:lstStyle/>
          <a:p>
            <a:pPr>
              <a:buSzPct val="150000"/>
              <a:buFont typeface="Wingdings" charset="2"/>
              <a:buChar char="§"/>
            </a:pPr>
            <a:r>
              <a:rPr lang="en-US" dirty="0"/>
              <a:t> The entire state of the process at any instant is contained in its context</a:t>
            </a:r>
          </a:p>
          <a:p>
            <a:pPr>
              <a:buSzPct val="150000"/>
              <a:buFont typeface="Wingdings" charset="2"/>
              <a:buChar char="§"/>
            </a:pPr>
            <a:r>
              <a:rPr lang="en-US" dirty="0"/>
              <a:t> New features can be designed and incorporated into the OS by expanding the context to include any new information needed to support the feature</a:t>
            </a:r>
          </a:p>
        </p:txBody>
      </p:sp>
    </p:spTree>
  </p:cSld>
  <p:clrMapOvr>
    <a:masterClrMapping/>
  </p:clrMapOvr>
  <p:transition spd="slow">
    <p:wedg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824788" cy="1143000"/>
          </a:xfrm>
        </p:spPr>
        <p:txBody>
          <a:bodyPr/>
          <a:lstStyle/>
          <a:p>
            <a:pPr algn="ctr"/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Memory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7875496" cy="3962400"/>
          </a:xfrm>
        </p:spPr>
        <p:txBody>
          <a:bodyPr/>
          <a:lstStyle/>
          <a:p>
            <a:r>
              <a:rPr lang="en-US" sz="3000" dirty="0"/>
              <a:t>The OS has </a:t>
            </a:r>
            <a:r>
              <a:rPr lang="en-US" sz="3000" dirty="0">
                <a:solidFill>
                  <a:schemeClr val="accent1"/>
                </a:solidFill>
              </a:rPr>
              <a:t>five</a:t>
            </a:r>
            <a:r>
              <a:rPr lang="en-US" sz="3000" dirty="0"/>
              <a:t> principal storage management responsibilities:</a:t>
            </a:r>
          </a:p>
          <a:p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533400" y="3429000"/>
          <a:ext cx="8077200" cy="302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Virtual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209800"/>
            <a:ext cx="8077200" cy="4114800"/>
          </a:xfrm>
        </p:spPr>
        <p:txBody>
          <a:bodyPr/>
          <a:lstStyle/>
          <a:p>
            <a:r>
              <a:rPr lang="en-US" sz="3000" dirty="0"/>
              <a:t>A facility that allows programs to address memory from a logical point of view, without regard to the amount of main memory physically available</a:t>
            </a:r>
          </a:p>
          <a:p>
            <a:r>
              <a:rPr lang="en-US" sz="3000" dirty="0"/>
              <a:t>Conceived to meet the requirement of having multiple user jobs reside in main memory concurrently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l"/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7799296" cy="3840163"/>
          </a:xfrm>
        </p:spPr>
        <p:txBody>
          <a:bodyPr>
            <a:noAutofit/>
          </a:bodyPr>
          <a:lstStyle/>
          <a:p>
            <a:r>
              <a:rPr lang="en-US" sz="2400" dirty="0"/>
              <a:t>Allows processes to be comprised of a number of fixed-size blocks, called pages</a:t>
            </a:r>
          </a:p>
          <a:p>
            <a:r>
              <a:rPr lang="en-US" sz="2400" dirty="0"/>
              <a:t>Program references a word by means of a virtual address</a:t>
            </a:r>
          </a:p>
          <a:p>
            <a:pPr lvl="2"/>
            <a:r>
              <a:rPr lang="en-US" sz="2200" dirty="0"/>
              <a:t>consists of a page number and an offset within the page</a:t>
            </a:r>
          </a:p>
          <a:p>
            <a:pPr lvl="2"/>
            <a:r>
              <a:rPr lang="en-US" sz="2200" dirty="0"/>
              <a:t>each page may be located anywhere in main memory</a:t>
            </a:r>
          </a:p>
          <a:p>
            <a:pPr marL="282575" lvl="2">
              <a:spcBef>
                <a:spcPts val="1800"/>
              </a:spcBef>
            </a:pPr>
            <a:r>
              <a:rPr lang="en-US" sz="2400" dirty="0"/>
              <a:t>Provides for a dynamic mapping between the virtual address used in the program and a real (or physical) address in main memory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85800" y="609600"/>
            <a:ext cx="7824788" cy="1323975"/>
          </a:xfrm>
        </p:spPr>
        <p:txBody>
          <a:bodyPr/>
          <a:lstStyle/>
          <a:p>
            <a:pPr algn="ctr"/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Computer Hardware and Software Infrastructure</a:t>
            </a:r>
          </a:p>
        </p:txBody>
      </p:sp>
      <p:graphicFrame>
        <p:nvGraphicFramePr>
          <p:cNvPr id="223234" name="Object 2"/>
          <p:cNvGraphicFramePr>
            <a:graphicFrameLocks noChangeAspect="1"/>
          </p:cNvGraphicFramePr>
          <p:nvPr/>
        </p:nvGraphicFramePr>
        <p:xfrm>
          <a:off x="1219200" y="2057400"/>
          <a:ext cx="6858000" cy="4425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36" name="Document" r:id="rId4" imgW="5943600" imgH="3835400" progId="Word.Document.12">
                  <p:embed/>
                </p:oleObj>
              </mc:Choice>
              <mc:Fallback>
                <p:oleObj name="Document" r:id="rId4" imgW="5943600" imgH="3835400" progId="Word.Document.12">
                  <p:embed/>
                  <p:pic>
                    <p:nvPicPr>
                      <p:cNvPr id="0" name="AutoShap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057400"/>
                        <a:ext cx="6858000" cy="44254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edg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914400"/>
            <a:ext cx="3657600" cy="17526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Virtual Memory</a:t>
            </a:r>
          </a:p>
        </p:txBody>
      </p:sp>
      <p:pic>
        <p:nvPicPr>
          <p:cNvPr id="4" name="Content Placeholder 3" descr="Fig02_09.gif"/>
          <p:cNvPicPr>
            <a:picLocks noGrp="1" noChangeAspect="1"/>
          </p:cNvPicPr>
          <p:nvPr>
            <p:ph idx="4294967295"/>
          </p:nvPr>
        </p:nvPicPr>
        <p:blipFill>
          <a:blip r:embed="rId3" cstate="print"/>
          <a:srcRect t="-5421" b="-5421"/>
          <a:stretch>
            <a:fillRect/>
          </a:stretch>
        </p:blipFill>
        <p:spPr>
          <a:xfrm>
            <a:off x="3962400" y="457200"/>
            <a:ext cx="4419600" cy="6172200"/>
          </a:xfrm>
        </p:spPr>
      </p:pic>
    </p:spTree>
  </p:cSld>
  <p:clrMapOvr>
    <a:masterClrMapping/>
  </p:clrMapOvr>
  <p:transition spd="slow">
    <p:wedg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609600"/>
            <a:ext cx="8077200" cy="1447800"/>
          </a:xfrm>
        </p:spPr>
        <p:txBody>
          <a:bodyPr/>
          <a:lstStyle/>
          <a:p>
            <a:pPr algn="l"/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Virtual Memory</a:t>
            </a:r>
            <a:br>
              <a:rPr lang="en-US" sz="4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 Addressing</a:t>
            </a:r>
          </a:p>
        </p:txBody>
      </p:sp>
      <p:pic>
        <p:nvPicPr>
          <p:cNvPr id="4" name="Content Placeholder 3" descr="Fig02_10.gif"/>
          <p:cNvPicPr>
            <a:picLocks noGrp="1" noChangeAspect="1"/>
          </p:cNvPicPr>
          <p:nvPr>
            <p:ph idx="4294967295"/>
          </p:nvPr>
        </p:nvPicPr>
        <p:blipFill>
          <a:blip r:embed="rId3" cstate="print"/>
          <a:srcRect t="-49884" b="-49884"/>
          <a:stretch>
            <a:fillRect/>
          </a:stretch>
        </p:blipFill>
        <p:spPr>
          <a:xfrm>
            <a:off x="1828800" y="228600"/>
            <a:ext cx="5638800" cy="8291777"/>
          </a:xfrm>
        </p:spPr>
      </p:pic>
    </p:spTree>
  </p:cSld>
  <p:clrMapOvr>
    <a:masterClrMapping/>
  </p:clrMapOvr>
  <p:transition spd="slow">
    <p:wipe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Information Protection </a:t>
            </a:r>
            <a:b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and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3074896" cy="4191000"/>
          </a:xfrm>
        </p:spPr>
        <p:txBody>
          <a:bodyPr>
            <a:normAutofit/>
          </a:bodyPr>
          <a:lstStyle/>
          <a:p>
            <a:r>
              <a:rPr lang="en-NZ" sz="2200" dirty="0"/>
              <a:t>The nature of the threat that concerns an organization will vary greatly depending on the circumstances</a:t>
            </a:r>
          </a:p>
          <a:p>
            <a:r>
              <a:rPr lang="en-NZ" sz="2200" dirty="0"/>
              <a:t>The problem involves controlling access to computer systems and the information stored in them</a:t>
            </a:r>
          </a:p>
          <a:p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2895600" y="2438400"/>
          <a:ext cx="67818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Scheduling and</a:t>
            </a:r>
            <a:br>
              <a:rPr lang="en-US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Resource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2057400"/>
            <a:ext cx="7772400" cy="4038600"/>
          </a:xfrm>
        </p:spPr>
        <p:txBody>
          <a:bodyPr/>
          <a:lstStyle/>
          <a:p>
            <a:r>
              <a:rPr lang="en-US" sz="3000" dirty="0"/>
              <a:t>Key responsibility of an OS is managing resources</a:t>
            </a:r>
          </a:p>
          <a:p>
            <a:r>
              <a:rPr lang="en-US" sz="3000" dirty="0"/>
              <a:t>Resource allocation policies must consider: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685800" y="3657600"/>
          <a:ext cx="7620000" cy="299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4800" y="914400"/>
            <a:ext cx="8458200" cy="1017588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Key Elements of an</a:t>
            </a:r>
            <a:br>
              <a:rPr lang="en-US" sz="4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 Operating System</a:t>
            </a:r>
          </a:p>
        </p:txBody>
      </p:sp>
      <p:pic>
        <p:nvPicPr>
          <p:cNvPr id="4" name="Content Placeholder 3" descr="Fig02_11.gif"/>
          <p:cNvPicPr>
            <a:picLocks noGrp="1" noChangeAspect="1"/>
          </p:cNvPicPr>
          <p:nvPr>
            <p:ph idx="4294967295"/>
          </p:nvPr>
        </p:nvPicPr>
        <p:blipFill>
          <a:blip r:embed="rId3" cstate="print"/>
          <a:srcRect l="-14422" r="-14422"/>
          <a:stretch>
            <a:fillRect/>
          </a:stretch>
        </p:blipFill>
        <p:spPr>
          <a:xfrm>
            <a:off x="914400" y="2057400"/>
            <a:ext cx="7315200" cy="4391006"/>
          </a:xfrm>
        </p:spPr>
      </p:pic>
    </p:spTree>
  </p:cSld>
  <p:clrMapOvr>
    <a:masterClrMapping/>
  </p:clrMapOvr>
  <p:transition spd="slow">
    <p:wedg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b="1" dirty="0">
                <a:solidFill>
                  <a:schemeClr val="accent6">
                    <a:lumMod val="75000"/>
                  </a:schemeClr>
                </a:solidFill>
              </a:rPr>
              <a:t>Different Architectural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286000"/>
            <a:ext cx="8001000" cy="3962400"/>
          </a:xfrm>
        </p:spPr>
        <p:txBody>
          <a:bodyPr>
            <a:normAutofit/>
          </a:bodyPr>
          <a:lstStyle/>
          <a:p>
            <a:r>
              <a:rPr lang="en-NZ" sz="3200" dirty="0"/>
              <a:t>Demands on operating systems require new ways of organizing the OS</a:t>
            </a:r>
          </a:p>
          <a:p>
            <a:pPr lvl="1"/>
            <a:endParaRPr lang="en-NZ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762000" y="2209800"/>
          <a:ext cx="7620000" cy="546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Microkernel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0"/>
            <a:ext cx="7848600" cy="396239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000" dirty="0"/>
              <a:t>Assigns only a few essential functions to the kernel:</a:t>
            </a:r>
          </a:p>
          <a:p>
            <a:pPr marL="282575" lvl="1" indent="-282575">
              <a:lnSpc>
                <a:spcPct val="80000"/>
              </a:lnSpc>
              <a:spcBef>
                <a:spcPts val="1800"/>
              </a:spcBef>
            </a:pPr>
            <a:endParaRPr lang="en-US" sz="3000" dirty="0"/>
          </a:p>
          <a:p>
            <a:pPr marL="282575" lvl="1" indent="-282575">
              <a:lnSpc>
                <a:spcPct val="80000"/>
              </a:lnSpc>
              <a:spcBef>
                <a:spcPts val="1800"/>
              </a:spcBef>
            </a:pPr>
            <a:endParaRPr lang="en-US" sz="3000" dirty="0"/>
          </a:p>
          <a:p>
            <a:pPr marL="282575" lvl="1" indent="-282575">
              <a:lnSpc>
                <a:spcPct val="80000"/>
              </a:lnSpc>
              <a:spcBef>
                <a:spcPts val="1800"/>
              </a:spcBef>
            </a:pPr>
            <a:r>
              <a:rPr lang="en-US" sz="3000" dirty="0"/>
              <a:t>The approach:</a:t>
            </a:r>
          </a:p>
          <a:p>
            <a:pPr lvl="1"/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685800" y="2895600"/>
          <a:ext cx="8458200" cy="15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381000" y="4953000"/>
          <a:ext cx="8534400" cy="154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Multithreading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2255837"/>
            <a:ext cx="8382000" cy="46021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Technique in which a process, executing an application, is divided into threads that can run concurrently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457200" y="3276600"/>
          <a:ext cx="82296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Symmetric 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Multiprocessing (SMP)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057400"/>
            <a:ext cx="7848600" cy="3657599"/>
          </a:xfrm>
        </p:spPr>
        <p:txBody>
          <a:bodyPr>
            <a:noAutofit/>
          </a:bodyPr>
          <a:lstStyle/>
          <a:p>
            <a:r>
              <a:rPr lang="en-US" sz="2200" dirty="0"/>
              <a:t>Term that refers to a computer hardware architecture and also to the OS behavior that exploits that architecture</a:t>
            </a:r>
          </a:p>
          <a:p>
            <a:r>
              <a:rPr lang="en-US" sz="2200" dirty="0"/>
              <a:t>Several processes can run in parallel</a:t>
            </a:r>
          </a:p>
          <a:p>
            <a:r>
              <a:rPr lang="en-US" sz="2200" dirty="0"/>
              <a:t>Multiple processors are transparent to the user</a:t>
            </a:r>
          </a:p>
          <a:p>
            <a:pPr lvl="2"/>
            <a:r>
              <a:rPr lang="en-US" sz="2200" dirty="0"/>
              <a:t>these processors share same main memory and I/O facilities</a:t>
            </a:r>
          </a:p>
          <a:p>
            <a:pPr lvl="2"/>
            <a:r>
              <a:rPr lang="en-US" sz="2200" dirty="0"/>
              <a:t>all processors can perform the same functions</a:t>
            </a:r>
          </a:p>
          <a:p>
            <a:r>
              <a:rPr lang="en-NZ" sz="2200" dirty="0"/>
              <a:t>The OS takes care of scheduling of threads or processes on individual processors and of synchronization among processors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>
                <a:solidFill>
                  <a:schemeClr val="accent1">
                    <a:lumMod val="50000"/>
                  </a:schemeClr>
                </a:solidFill>
              </a:rPr>
              <a:t>SMP Advantages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</p:nvPr>
        </p:nvGraphicFramePr>
        <p:xfrm>
          <a:off x="0" y="2133600"/>
          <a:ext cx="91440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7"/>
          </a:xfrm>
        </p:spPr>
        <p:txBody>
          <a:bodyPr/>
          <a:lstStyle/>
          <a:p>
            <a:pPr algn="ctr"/>
            <a:r>
              <a:rPr lang="en-US" sz="4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Operating System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362200"/>
            <a:ext cx="8153400" cy="44958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3000" dirty="0"/>
              <a:t>Program development</a:t>
            </a:r>
          </a:p>
          <a:p>
            <a:pPr>
              <a:spcBef>
                <a:spcPts val="600"/>
              </a:spcBef>
            </a:pPr>
            <a:r>
              <a:rPr lang="en-US" sz="3000" dirty="0"/>
              <a:t>Program execution</a:t>
            </a:r>
          </a:p>
          <a:p>
            <a:pPr>
              <a:spcBef>
                <a:spcPts val="600"/>
              </a:spcBef>
            </a:pPr>
            <a:r>
              <a:rPr lang="en-US" sz="3000" dirty="0"/>
              <a:t>Access I/O devices</a:t>
            </a:r>
          </a:p>
          <a:p>
            <a:pPr>
              <a:spcBef>
                <a:spcPts val="600"/>
              </a:spcBef>
            </a:pPr>
            <a:r>
              <a:rPr lang="en-US" sz="3000" dirty="0"/>
              <a:t>Controlled access to files</a:t>
            </a:r>
          </a:p>
          <a:p>
            <a:pPr>
              <a:spcBef>
                <a:spcPts val="600"/>
              </a:spcBef>
            </a:pPr>
            <a:r>
              <a:rPr lang="en-US" sz="3000" dirty="0"/>
              <a:t>System access</a:t>
            </a:r>
          </a:p>
          <a:p>
            <a:pPr>
              <a:spcBef>
                <a:spcPts val="600"/>
              </a:spcBef>
            </a:pPr>
            <a:r>
              <a:rPr lang="en-US" sz="3000" dirty="0"/>
              <a:t>Error detection and response</a:t>
            </a:r>
          </a:p>
          <a:p>
            <a:pPr>
              <a:spcBef>
                <a:spcPts val="600"/>
              </a:spcBef>
            </a:pPr>
            <a:r>
              <a:rPr lang="en-US" sz="3000" dirty="0"/>
              <a:t>Accounting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6096000" y="3276600"/>
            <a:ext cx="2293025" cy="202232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accel="50000" decel="5000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1295400" cy="5867400"/>
          </a:xfrm>
        </p:spPr>
        <p:txBody>
          <a:bodyPr vert="wordArtVert" anchor="t" anchorCtr="0"/>
          <a:lstStyle/>
          <a:p>
            <a:r>
              <a:rPr lang="en-US" sz="35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Multiprogramming                                 </a:t>
            </a:r>
            <a:br>
              <a:rPr lang="en-US" sz="35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sz="35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Multiprocessing</a:t>
            </a:r>
          </a:p>
        </p:txBody>
      </p:sp>
      <p:pic>
        <p:nvPicPr>
          <p:cNvPr id="4" name="Content Placeholder 3" descr="Fig02_12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t="-41851" b="-41851"/>
          <a:stretch>
            <a:fillRect/>
          </a:stretch>
        </p:blipFill>
        <p:spPr>
          <a:xfrm>
            <a:off x="1905000" y="-1524000"/>
            <a:ext cx="6733032" cy="10099548"/>
          </a:xfrm>
        </p:spPr>
      </p:pic>
    </p:spTree>
  </p:cSld>
  <p:clrMapOvr>
    <a:masterClrMapping/>
  </p:clrMapOvr>
  <p:transition spd="slow">
    <p:wedg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7"/>
          </a:xfrm>
        </p:spPr>
        <p:txBody>
          <a:bodyPr/>
          <a:lstStyle/>
          <a:p>
            <a:pPr algn="ctr"/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OS Design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09600" y="2209800"/>
            <a:ext cx="3657600" cy="730415"/>
          </a:xfrm>
        </p:spPr>
        <p:txBody>
          <a:bodyPr/>
          <a:lstStyle/>
          <a:p>
            <a:r>
              <a:rPr lang="en-US" dirty="0"/>
              <a:t>Distributed 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85800" y="3276600"/>
            <a:ext cx="3657600" cy="3001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Provides the illusion of</a:t>
            </a:r>
          </a:p>
          <a:p>
            <a:pPr lvl="1"/>
            <a:r>
              <a:rPr lang="en-US" dirty="0"/>
              <a:t> a single main memory space </a:t>
            </a:r>
          </a:p>
          <a:p>
            <a:pPr lvl="1"/>
            <a:r>
              <a:rPr lang="en-US" dirty="0"/>
              <a:t>single secondary memory space</a:t>
            </a:r>
          </a:p>
          <a:p>
            <a:pPr lvl="1"/>
            <a:r>
              <a:rPr lang="en-US" dirty="0"/>
              <a:t>unified access facilities</a:t>
            </a:r>
          </a:p>
          <a:p>
            <a:r>
              <a:rPr lang="en-US" dirty="0"/>
              <a:t>State of the art for distributed operating systems lags that of uniprocessor and SMP operating systems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209800"/>
            <a:ext cx="3657600" cy="730415"/>
          </a:xfrm>
        </p:spPr>
        <p:txBody>
          <a:bodyPr/>
          <a:lstStyle/>
          <a:p>
            <a:r>
              <a:rPr lang="en-US" dirty="0"/>
              <a:t>Object-Oriented  Design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3200400"/>
            <a:ext cx="3657600" cy="3252788"/>
          </a:xfrm>
        </p:spPr>
        <p:txBody>
          <a:bodyPr/>
          <a:lstStyle/>
          <a:p>
            <a:r>
              <a:rPr lang="en-US" dirty="0"/>
              <a:t>Used for adding modular extensions to a small kernel</a:t>
            </a:r>
          </a:p>
          <a:p>
            <a:r>
              <a:rPr lang="en-US" dirty="0"/>
              <a:t>Enables programmers to customize an operating system without disrupting system integrity</a:t>
            </a:r>
          </a:p>
          <a:p>
            <a:r>
              <a:rPr lang="en-US" dirty="0"/>
              <a:t>Eases the development of distributed tools and full-blown distributed operating systems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Virtual Machines and Virtualization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654050" y="2286000"/>
            <a:ext cx="7848600" cy="4038599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Virtualization</a:t>
            </a:r>
          </a:p>
          <a:p>
            <a:pPr lvl="1"/>
            <a:r>
              <a:rPr lang="en-US" sz="2400" dirty="0"/>
              <a:t>enables a single PC or server to simultaneously run multiple operating systems or multiple sessions of a single OS</a:t>
            </a:r>
          </a:p>
          <a:p>
            <a:pPr lvl="1"/>
            <a:r>
              <a:rPr lang="en-US" sz="2400" dirty="0"/>
              <a:t>a machine can host numerous applications, including those that run on different operating systems, on a single platform</a:t>
            </a:r>
          </a:p>
          <a:p>
            <a:pPr lvl="1"/>
            <a:r>
              <a:rPr lang="en-US" sz="2400" dirty="0"/>
              <a:t>host operating system can support a number                        of virtual machines (VM)</a:t>
            </a:r>
          </a:p>
          <a:p>
            <a:pPr lvl="3"/>
            <a:r>
              <a:rPr lang="en-US" sz="2270" dirty="0"/>
              <a:t>each has the characteristics of a particular                      OS and, in some versions of virtualization,                     the characteristics of a particular hardware                 platform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364" y="4267200"/>
            <a:ext cx="2320636" cy="2286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7200" y="762000"/>
            <a:ext cx="1905000" cy="2183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540"/>
              </a:lnSpc>
            </a:pPr>
            <a:r>
              <a:rPr lang="en-US" sz="3600" dirty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Virtual </a:t>
            </a:r>
          </a:p>
          <a:p>
            <a:pPr>
              <a:lnSpc>
                <a:spcPts val="5540"/>
              </a:lnSpc>
            </a:pPr>
            <a:r>
              <a:rPr lang="en-US" sz="3600" dirty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Memory Concept</a:t>
            </a:r>
          </a:p>
        </p:txBody>
      </p:sp>
      <p:pic>
        <p:nvPicPr>
          <p:cNvPr id="3" name="Picture 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762000"/>
            <a:ext cx="6248400" cy="561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edg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Virtual Machine Architecture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381000" y="2057400"/>
          <a:ext cx="8382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6858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Process and System Virtual Machines</a:t>
            </a:r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600200"/>
            <a:ext cx="670560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edg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85800"/>
            <a:ext cx="7600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Process and System Virtual Machines</a:t>
            </a:r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371600"/>
            <a:ext cx="6705600" cy="510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edg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solidFill>
                  <a:schemeClr val="accent1">
                    <a:lumMod val="50000"/>
                  </a:schemeClr>
                </a:solidFill>
              </a:rPr>
              <a:t>Symmetric Multiprocessor OS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057400"/>
            <a:ext cx="8153400" cy="4267200"/>
          </a:xfrm>
        </p:spPr>
        <p:txBody>
          <a:bodyPr>
            <a:normAutofit/>
          </a:bodyPr>
          <a:lstStyle/>
          <a:p>
            <a:r>
              <a:rPr lang="en-US" dirty="0"/>
              <a:t>A multiprocessor OS must provide all the functionality of a multiprogramming system plus additional features to accommodate multiple processors</a:t>
            </a:r>
          </a:p>
          <a:p>
            <a:r>
              <a:rPr lang="en-US" b="1" dirty="0"/>
              <a:t>Key design issues:</a:t>
            </a:r>
          </a:p>
        </p:txBody>
      </p:sp>
      <p:graphicFrame>
        <p:nvGraphicFramePr>
          <p:cNvPr id="8" name="Diagram 7"/>
          <p:cNvGraphicFramePr/>
          <p:nvPr/>
        </p:nvGraphicFramePr>
        <p:xfrm>
          <a:off x="381000" y="2209800"/>
          <a:ext cx="853440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Multicore OS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86000"/>
            <a:ext cx="3429000" cy="4191000"/>
          </a:xfrm>
        </p:spPr>
        <p:txBody>
          <a:bodyPr/>
          <a:lstStyle/>
          <a:p>
            <a:r>
              <a:rPr lang="en-US" dirty="0"/>
              <a:t>The design challenge for a many-core multicore system is to efficiently harness the multicore processing power and intelligently manage the substantial on-chip resources efficiently</a:t>
            </a:r>
          </a:p>
          <a:p>
            <a:r>
              <a:rPr lang="en-US" dirty="0"/>
              <a:t>Potential for parallelism exists at three levels: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2667000" y="2438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ctr"/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Grand Central Dispatch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54050" y="2286000"/>
            <a:ext cx="7848600" cy="4114799"/>
          </a:xfrm>
        </p:spPr>
        <p:txBody>
          <a:bodyPr>
            <a:noAutofit/>
          </a:bodyPr>
          <a:lstStyle/>
          <a:p>
            <a:r>
              <a:rPr lang="en-US" sz="2800" dirty="0"/>
              <a:t>Developer must decide what pieces can or should be executed simultaneously or in parallel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533400" y="3200400"/>
          <a:ext cx="8077200" cy="309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Key Interfaces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54050" y="2286000"/>
            <a:ext cx="7848600" cy="3962399"/>
          </a:xfrm>
        </p:spPr>
        <p:txBody>
          <a:bodyPr>
            <a:noAutofit/>
          </a:bodyPr>
          <a:lstStyle/>
          <a:p>
            <a:r>
              <a:rPr lang="en-US" sz="3200" dirty="0"/>
              <a:t>Instruction set architecture (ISA)</a:t>
            </a:r>
          </a:p>
          <a:p>
            <a:r>
              <a:rPr lang="en-US" sz="3200" dirty="0"/>
              <a:t>Application binary interface (ABI)</a:t>
            </a:r>
          </a:p>
          <a:p>
            <a:r>
              <a:rPr lang="en-US" sz="3200" dirty="0"/>
              <a:t>Application programming interface (API)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09509">
            <a:off x="2779139" y="4498978"/>
            <a:ext cx="3578617" cy="261359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305800" cy="1143948"/>
          </a:xfrm>
        </p:spPr>
        <p:txBody>
          <a:bodyPr/>
          <a:lstStyle/>
          <a:p>
            <a:pPr algn="ctr"/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Virtual Machine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0"/>
            <a:ext cx="7848600" cy="4038599"/>
          </a:xfrm>
        </p:spPr>
        <p:txBody>
          <a:bodyPr>
            <a:noAutofit/>
          </a:bodyPr>
          <a:lstStyle/>
          <a:p>
            <a:r>
              <a:rPr lang="en-US" sz="2800" dirty="0"/>
              <a:t>Allows one or more cores to be dedicated to a particular process and then leave the processor alone to devote its efforts to that process</a:t>
            </a:r>
          </a:p>
          <a:p>
            <a:r>
              <a:rPr lang="en-US" sz="2800" dirty="0"/>
              <a:t>Multicore OS could then act as a hypervisor that makes a high-level decision to allocate cores to applications but does little in the way of resource allocation beyond that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5105400"/>
            <a:ext cx="2349500" cy="15240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"/>
          <p:cNvSpPr txBox="1">
            <a:spLocks/>
          </p:cNvSpPr>
          <p:nvPr/>
        </p:nvSpPr>
        <p:spPr>
          <a:xfrm>
            <a:off x="381000" y="381000"/>
            <a:ext cx="8763000" cy="914400"/>
          </a:xfrm>
          <a:prstGeom prst="rect">
            <a:avLst/>
          </a:prstGeom>
          <a:effectLst/>
        </p:spPr>
        <p:txBody>
          <a:bodyPr vert="horz" lIns="91440" tIns="0" rIns="91440" bIns="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Microsoft Windows Overview</a:t>
            </a: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533400" y="1447800"/>
            <a:ext cx="3657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282575" marR="0" lvl="0" indent="-282575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MS-DOS 1.0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released in 1981</a:t>
            </a:r>
          </a:p>
          <a:p>
            <a:pPr marL="577850" marR="0" lvl="1" indent="-2952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4000 lines of assembly language source code</a:t>
            </a:r>
          </a:p>
          <a:p>
            <a:pPr marL="577850" marR="0" lvl="1" indent="-2952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ran in 8 Kbytes of memory</a:t>
            </a:r>
          </a:p>
          <a:p>
            <a:pPr marL="577850" marR="0" lvl="1" indent="-2952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used Intel 8086 microprocessor</a:t>
            </a:r>
          </a:p>
          <a:p>
            <a:pPr marL="282575" marR="0" lvl="1" indent="-282575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38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Windows 3.0 </a:t>
            </a:r>
            <a:r>
              <a:rPr kumimoji="0" lang="en-US" sz="18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shipped in 1990</a:t>
            </a:r>
          </a:p>
          <a:p>
            <a:pPr marL="577850" marR="0" lvl="1" indent="-2952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16-bit</a:t>
            </a:r>
          </a:p>
          <a:p>
            <a:pPr marL="577850" marR="0" lvl="1" indent="-2952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GUI interface</a:t>
            </a:r>
          </a:p>
          <a:p>
            <a:pPr marL="577850" marR="0" lvl="1" indent="-2952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implemented as a layer on top of MS-DOS</a:t>
            </a:r>
          </a:p>
          <a:p>
            <a:pPr marL="282575" marR="0" lvl="0" indent="-282575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Windows 95</a:t>
            </a:r>
          </a:p>
          <a:p>
            <a:pPr marL="577850" marR="0" lvl="1" indent="-2952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32-bit version</a:t>
            </a:r>
          </a:p>
          <a:p>
            <a:pPr marL="577850" marR="0" lvl="1" indent="-2952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led to the development of Windows 98 and Windows Me</a:t>
            </a:r>
          </a:p>
          <a:p>
            <a:pPr marL="282575" marR="0" lvl="1" indent="-282575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Windows NT (3.1)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released in 1993</a:t>
            </a:r>
          </a:p>
          <a:p>
            <a:pPr marL="577850" marR="0" lvl="1" indent="-2952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32-bit OS with the ability to support older DOS and Windows applications as well as provide   OS/2 support</a:t>
            </a:r>
          </a:p>
          <a:p>
            <a:pPr marL="577850" marR="0" lvl="1" indent="-2952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77850" marR="0" lvl="1" indent="-2952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en-US" sz="1838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Content Placeholder 6"/>
          <p:cNvSpPr txBox="1">
            <a:spLocks/>
          </p:cNvSpPr>
          <p:nvPr/>
        </p:nvSpPr>
        <p:spPr>
          <a:xfrm>
            <a:off x="4800600" y="1447800"/>
            <a:ext cx="38862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82575" marR="0" lvl="1" indent="-282575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38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Windows 2000</a:t>
            </a:r>
          </a:p>
          <a:p>
            <a:pPr marL="577850" marR="0" lvl="1" indent="-2952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76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included services and functions to support distributed processing</a:t>
            </a:r>
          </a:p>
          <a:p>
            <a:pPr marL="577850" marR="0" lvl="1" indent="-2952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76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Active Directory</a:t>
            </a:r>
          </a:p>
          <a:p>
            <a:pPr marL="577850" marR="0" lvl="1" indent="-2952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76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plug-and-play and power-management facilities</a:t>
            </a:r>
          </a:p>
          <a:p>
            <a:pPr marL="282575" marR="0" lvl="1" indent="-282575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57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Windows XP </a:t>
            </a:r>
            <a:r>
              <a:rPr kumimoji="0" lang="en-US" sz="1857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released in 2001</a:t>
            </a:r>
          </a:p>
          <a:p>
            <a:pPr marL="577850" marR="0" lvl="1" indent="-2952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73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goal was to replace the versions of Windows based on MS-DOS with an OS based on NT</a:t>
            </a:r>
          </a:p>
          <a:p>
            <a:pPr marL="282575" marR="0" lvl="1" indent="-282575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18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Windows Vista </a:t>
            </a:r>
            <a:r>
              <a:rPr kumimoji="0" lang="en-US" sz="181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shipped in 2007</a:t>
            </a:r>
          </a:p>
          <a:p>
            <a:pPr marL="282575" marR="0" lvl="1" indent="-282575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18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Windows Server </a:t>
            </a:r>
            <a:r>
              <a:rPr kumimoji="0" lang="en-US" sz="181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released in 2008</a:t>
            </a:r>
          </a:p>
          <a:p>
            <a:pPr marL="282575" marR="0" lvl="1" indent="-282575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18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Windows 7</a:t>
            </a:r>
            <a:r>
              <a:rPr kumimoji="0" lang="en-US" sz="181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shipped in 2009, as well as </a:t>
            </a:r>
            <a:r>
              <a:rPr kumimoji="0" lang="en-US" sz="1818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Window</a:t>
            </a:r>
            <a:r>
              <a:rPr kumimoji="0" lang="en-US" sz="181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 </a:t>
            </a:r>
            <a:r>
              <a:rPr kumimoji="0" lang="en-US" sz="1818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Server 2008 R2</a:t>
            </a:r>
          </a:p>
          <a:p>
            <a:pPr marL="282575" marR="0" lvl="1" indent="-282575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95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Windows Azure</a:t>
            </a:r>
            <a:endParaRPr kumimoji="0" lang="en-US" sz="1895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77850" marR="0" lvl="1" indent="-2952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73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targets cloud computing</a:t>
            </a:r>
          </a:p>
          <a:p>
            <a:pPr marL="577850" marR="0" lvl="1" indent="-2952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en-US" sz="176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Windows Architecture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t="-21450" b="-21450"/>
          <a:stretch>
            <a:fillRect/>
          </a:stretch>
        </p:blipFill>
        <p:spPr bwMode="auto">
          <a:xfrm>
            <a:off x="3352800" y="-381000"/>
            <a:ext cx="5285232" cy="7927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352800" y="6096000"/>
            <a:ext cx="4724400" cy="22860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slow">
    <p:wedg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Kernel-Mode Components of Windows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33400" y="2209800"/>
            <a:ext cx="8077200" cy="4191000"/>
          </a:xfrm>
        </p:spPr>
        <p:txBody>
          <a:bodyPr>
            <a:normAutofit fontScale="85000" lnSpcReduction="20000"/>
          </a:bodyPr>
          <a:lstStyle/>
          <a:p>
            <a:r>
              <a:rPr lang="en-US" sz="2595" dirty="0"/>
              <a:t>Executive</a:t>
            </a:r>
          </a:p>
          <a:p>
            <a:pPr lvl="2"/>
            <a:r>
              <a:rPr lang="en-US" sz="2200" dirty="0"/>
              <a:t>contains the core OS services</a:t>
            </a:r>
          </a:p>
          <a:p>
            <a:r>
              <a:rPr lang="en-US" sz="2595" dirty="0"/>
              <a:t>Kernel</a:t>
            </a:r>
          </a:p>
          <a:p>
            <a:pPr lvl="2"/>
            <a:r>
              <a:rPr lang="en-US" sz="2200" dirty="0"/>
              <a:t>controls execution of the processors</a:t>
            </a:r>
          </a:p>
          <a:p>
            <a:r>
              <a:rPr lang="en-US" sz="2595" dirty="0"/>
              <a:t>Hardware Abstraction Layer (HAL)</a:t>
            </a:r>
          </a:p>
          <a:p>
            <a:pPr lvl="2"/>
            <a:r>
              <a:rPr lang="en-US" sz="2162" dirty="0"/>
              <a:t>maps between generic hardware commands and responses and those unique to a specific platform</a:t>
            </a:r>
          </a:p>
          <a:p>
            <a:r>
              <a:rPr lang="en-US" sz="2595" dirty="0"/>
              <a:t>Device Drivers</a:t>
            </a:r>
          </a:p>
          <a:p>
            <a:pPr lvl="2"/>
            <a:r>
              <a:rPr lang="en-US" sz="2118" dirty="0"/>
              <a:t>dynamic libraries that extend the functionality of the Executive</a:t>
            </a:r>
          </a:p>
          <a:p>
            <a:r>
              <a:rPr lang="en-US" sz="2595" dirty="0"/>
              <a:t>Windowing and Graphics System</a:t>
            </a:r>
          </a:p>
          <a:p>
            <a:pPr lvl="2"/>
            <a:r>
              <a:rPr lang="en-US" sz="2118" dirty="0"/>
              <a:t>implements the GUI functions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00"/>
                            </p:stCondLst>
                            <p:childTnLst>
                              <p:par>
                                <p:cTn id="13" presetID="5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70" decel="100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770" decel="100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8" dur="77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0" dur="77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900"/>
                            </p:stCondLst>
                            <p:childTnLst>
                              <p:par>
                                <p:cTn id="2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650"/>
                            </p:stCondLst>
                            <p:childTnLst>
                              <p:par>
                                <p:cTn id="31" presetID="5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70" decel="100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770" decel="100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6" dur="77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8" dur="77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650"/>
                            </p:stCondLst>
                            <p:childTnLst>
                              <p:par>
                                <p:cTn id="4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tmFilter="0,0; .5, 1; 1, 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550"/>
                            </p:stCondLst>
                            <p:childTnLst>
                              <p:par>
                                <p:cTn id="49" presetID="5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70" decel="100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770" decel="100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4" dur="77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6" dur="77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550"/>
                            </p:stCondLst>
                            <p:childTnLst>
                              <p:par>
                                <p:cTn id="5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 tmFilter="0,0; .5, 1; 1, 1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650"/>
                            </p:stCondLst>
                            <p:childTnLst>
                              <p:par>
                                <p:cTn id="6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 tmFilter="0,0; .5, 1; 1, 1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2400"/>
                            </p:stCondLst>
                            <p:childTnLst>
                              <p:par>
                                <p:cTn id="75" presetID="1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2900"/>
                            </p:stCondLst>
                            <p:childTnLst>
                              <p:par>
                                <p:cTn id="79" presetID="1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6" grpId="1" uiExpand="1" build="p"/>
      <p:bldP spid="6" grpId="2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User-Mode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7799296" cy="45720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Four basic types are supported by Windows: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533400" y="2895600"/>
          <a:ext cx="8229600" cy="353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Client/Server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3657600" cy="4267200"/>
          </a:xfrm>
        </p:spPr>
        <p:txBody>
          <a:bodyPr>
            <a:normAutofit fontScale="70000" lnSpcReduction="20000"/>
          </a:bodyPr>
          <a:lstStyle/>
          <a:p>
            <a:r>
              <a:rPr lang="en-NZ" sz="3097" dirty="0"/>
              <a:t>Windows OS services, environmental subsystems, and applications are all structured using the client/server model</a:t>
            </a:r>
          </a:p>
          <a:p>
            <a:pPr marL="282575" lvl="1" indent="-282575">
              <a:spcBef>
                <a:spcPts val="1800"/>
              </a:spcBef>
            </a:pPr>
            <a:r>
              <a:rPr lang="en-NZ" sz="3097" dirty="0"/>
              <a:t>Common in distributed systems, but can be used internal to a single system</a:t>
            </a:r>
          </a:p>
          <a:p>
            <a:pPr marL="282575" lvl="1" indent="-282575">
              <a:spcBef>
                <a:spcPts val="1800"/>
              </a:spcBef>
            </a:pPr>
            <a:r>
              <a:rPr lang="en-NZ" sz="3097" dirty="0"/>
              <a:t>Processes communicate via RPC</a:t>
            </a:r>
          </a:p>
          <a:p>
            <a:endParaRPr lang="en-NZ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355" dirty="0"/>
              <a:t>Advantages:</a:t>
            </a:r>
          </a:p>
          <a:p>
            <a:pPr lvl="1">
              <a:spcBef>
                <a:spcPts val="1200"/>
              </a:spcBef>
            </a:pPr>
            <a:r>
              <a:rPr lang="en-US" sz="2968" dirty="0"/>
              <a:t>it simplifies the Executive</a:t>
            </a:r>
          </a:p>
          <a:p>
            <a:pPr lvl="1">
              <a:spcBef>
                <a:spcPts val="1200"/>
              </a:spcBef>
            </a:pPr>
            <a:r>
              <a:rPr lang="en-US" sz="2968" dirty="0"/>
              <a:t>it improves reliability</a:t>
            </a:r>
          </a:p>
          <a:p>
            <a:pPr lvl="1">
              <a:spcBef>
                <a:spcPts val="1200"/>
              </a:spcBef>
            </a:pPr>
            <a:r>
              <a:rPr lang="en-US" sz="2968" dirty="0"/>
              <a:t>it provides a uniform means for applications to communicate with services via RPCs without restricting flexibility</a:t>
            </a:r>
          </a:p>
          <a:p>
            <a:pPr lvl="1">
              <a:spcBef>
                <a:spcPts val="1200"/>
              </a:spcBef>
            </a:pPr>
            <a:r>
              <a:rPr lang="en-US" sz="2968" dirty="0"/>
              <a:t>it provides a suitable base for distributed computing</a:t>
            </a: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667794" y="4266406"/>
            <a:ext cx="3657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Threads and SMP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86000"/>
            <a:ext cx="8001000" cy="3840163"/>
          </a:xfrm>
        </p:spPr>
        <p:txBody>
          <a:bodyPr>
            <a:normAutofit/>
          </a:bodyPr>
          <a:lstStyle/>
          <a:p>
            <a:r>
              <a:rPr lang="en-US" sz="2200" dirty="0"/>
              <a:t>Two important characteristics of Windows are its support for threads and for symmetric multiprocessing (SMP)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3124200"/>
            <a:ext cx="8229600" cy="3277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39775" lvl="1" indent="-282575">
              <a:spcBef>
                <a:spcPts val="1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OS routines can run on any available processor, and different routines can execute simultaneously on different processors</a:t>
            </a:r>
          </a:p>
          <a:p>
            <a:pPr marL="739775" lvl="1" indent="-282575">
              <a:spcBef>
                <a:spcPts val="1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Windows supports the use of multiple threads of execution within a single process. Multiple threads within the same process may execute on different processors simultaneously</a:t>
            </a:r>
          </a:p>
          <a:p>
            <a:pPr marL="739775" lvl="1" indent="-282575">
              <a:spcBef>
                <a:spcPts val="1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Server processes may use multiple threads to process requests from more than one client simultaneously</a:t>
            </a:r>
          </a:p>
          <a:p>
            <a:pPr marL="739775" lvl="1" indent="-282575">
              <a:spcBef>
                <a:spcPts val="1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Windows provides mechanisms for sharing data and resources between processes and flexible interprocess communication capabilities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NZ" b="1" dirty="0">
                <a:solidFill>
                  <a:schemeClr val="accent1">
                    <a:lumMod val="75000"/>
                  </a:schemeClr>
                </a:solidFill>
              </a:rPr>
              <a:t>Windows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209800"/>
            <a:ext cx="8001000" cy="4038600"/>
          </a:xfrm>
        </p:spPr>
        <p:txBody>
          <a:bodyPr/>
          <a:lstStyle/>
          <a:p>
            <a:r>
              <a:rPr lang="en-NZ" sz="2800" dirty="0"/>
              <a:t>Windows draws heavily on the concepts of object-oriented design</a:t>
            </a:r>
          </a:p>
          <a:p>
            <a:r>
              <a:rPr lang="en-NZ" sz="2800" dirty="0"/>
              <a:t>Key object-oriented concepts used by Windows are: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381000" y="2286000"/>
          <a:ext cx="8382000" cy="538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850" name="Object 2"/>
          <p:cNvGraphicFramePr>
            <a:graphicFrameLocks noChangeAspect="1"/>
          </p:cNvGraphicFramePr>
          <p:nvPr/>
        </p:nvGraphicFramePr>
        <p:xfrm>
          <a:off x="990600" y="1295400"/>
          <a:ext cx="7341054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52" name="Document" r:id="rId4" imgW="6019800" imgH="4267200" progId="Word.Document.12">
                  <p:embed/>
                </p:oleObj>
              </mc:Choice>
              <mc:Fallback>
                <p:oleObj name="Document" r:id="rId4" imgW="6019800" imgH="4267200" progId="Word.Document.12">
                  <p:embed/>
                  <p:pic>
                    <p:nvPicPr>
                      <p:cNvPr id="0" name="AutoShap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295400"/>
                        <a:ext cx="7341054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1000" y="685800"/>
            <a:ext cx="9233296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182880">
              <a:spcBef>
                <a:spcPts val="1800"/>
              </a:spcBef>
              <a:spcAft>
                <a:spcPts val="1200"/>
              </a:spcAft>
            </a:pPr>
            <a:r>
              <a:rPr lang="en-US" sz="2800" b="1" kern="3000" spc="-1940" dirty="0">
                <a:solidFill>
                  <a:schemeClr val="accent1">
                    <a:lumMod val="50000"/>
                  </a:schemeClr>
                </a:solidFill>
              </a:rPr>
              <a:t>Windows Kernel Control Objects</a:t>
            </a:r>
          </a:p>
        </p:txBody>
      </p:sp>
    </p:spTree>
  </p:cSld>
  <p:clrMapOvr>
    <a:masterClrMapping/>
  </p:clrMapOvr>
  <p:transition spd="slow">
    <p:wedg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8"/>
          </a:xfrm>
        </p:spPr>
        <p:txBody>
          <a:bodyPr/>
          <a:lstStyle/>
          <a:p>
            <a:pPr algn="ctr"/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Windows 7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654050" y="2133600"/>
            <a:ext cx="7848600" cy="4419600"/>
          </a:xfrm>
        </p:spPr>
        <p:txBody>
          <a:bodyPr>
            <a:normAutofit fontScale="92500" lnSpcReduction="20000"/>
          </a:bodyPr>
          <a:lstStyle/>
          <a:p>
            <a:r>
              <a:rPr lang="en-US" sz="2595" dirty="0"/>
              <a:t>Changes and improvements:</a:t>
            </a:r>
          </a:p>
          <a:p>
            <a:pPr lvl="2"/>
            <a:r>
              <a:rPr lang="en-US" b="1" dirty="0"/>
              <a:t>Engineering improvements</a:t>
            </a:r>
          </a:p>
          <a:p>
            <a:pPr lvl="4"/>
            <a:r>
              <a:rPr lang="en-US" dirty="0"/>
              <a:t>the system is now built in layers which can be separately tested</a:t>
            </a:r>
          </a:p>
          <a:p>
            <a:pPr lvl="2"/>
            <a:r>
              <a:rPr lang="en-US" b="1" dirty="0"/>
              <a:t>Performance improvements</a:t>
            </a:r>
          </a:p>
          <a:p>
            <a:pPr lvl="4"/>
            <a:r>
              <a:rPr lang="en-US" dirty="0"/>
              <a:t>amount of memory required has been reduced</a:t>
            </a:r>
          </a:p>
          <a:p>
            <a:pPr lvl="2"/>
            <a:r>
              <a:rPr lang="en-US" b="1" dirty="0"/>
              <a:t>Reliability improvements</a:t>
            </a:r>
          </a:p>
          <a:p>
            <a:pPr lvl="4"/>
            <a:r>
              <a:rPr lang="en-US" dirty="0"/>
              <a:t>user-mode heap is more tolerant of memory allocation errors by     C/C++ programmers</a:t>
            </a:r>
          </a:p>
          <a:p>
            <a:pPr lvl="2"/>
            <a:r>
              <a:rPr lang="en-US" b="1" dirty="0"/>
              <a:t>Energy efficiency</a:t>
            </a:r>
          </a:p>
          <a:p>
            <a:pPr lvl="4"/>
            <a:r>
              <a:rPr lang="en-US" dirty="0"/>
              <a:t>many improvements have been made</a:t>
            </a:r>
          </a:p>
          <a:p>
            <a:pPr lvl="2"/>
            <a:r>
              <a:rPr lang="en-US" b="1" dirty="0"/>
              <a:t>Security</a:t>
            </a:r>
          </a:p>
          <a:p>
            <a:pPr lvl="4"/>
            <a:r>
              <a:rPr lang="en-US" dirty="0"/>
              <a:t>BitLocker is now easier to set up and use</a:t>
            </a:r>
          </a:p>
          <a:p>
            <a:pPr lvl="2"/>
            <a:r>
              <a:rPr lang="en-US" b="1" dirty="0"/>
              <a:t>Thread improvements</a:t>
            </a:r>
          </a:p>
          <a:p>
            <a:pPr lvl="4"/>
            <a:r>
              <a:rPr lang="en-US" dirty="0"/>
              <a:t>can support hundreds of CPUs</a:t>
            </a:r>
          </a:p>
          <a:p>
            <a:pPr lvl="4"/>
            <a:r>
              <a:rPr lang="en-US" dirty="0"/>
              <a:t>Dynamic Fair Share Scheduling (DFSS)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8"/>
          </a:xfrm>
        </p:spPr>
        <p:txBody>
          <a:bodyPr/>
          <a:lstStyle/>
          <a:p>
            <a:pPr algn="ctr"/>
            <a:r>
              <a:rPr lang="en-NZ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The Role of an 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2209800"/>
            <a:ext cx="8153400" cy="4267200"/>
          </a:xfrm>
        </p:spPr>
        <p:txBody>
          <a:bodyPr>
            <a:normAutofit/>
          </a:bodyPr>
          <a:lstStyle/>
          <a:p>
            <a:r>
              <a:rPr lang="en-NZ" sz="3600" dirty="0"/>
              <a:t>A computer is a set of resources for the movement, storage, and processing of data</a:t>
            </a:r>
          </a:p>
          <a:p>
            <a:r>
              <a:rPr lang="en-NZ" sz="3600" dirty="0"/>
              <a:t>The OS is responsible for managing these resources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377701">
            <a:off x="5861228" y="5120008"/>
            <a:ext cx="2133600" cy="166127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6253"/>
            <a:ext cx="8534400" cy="114394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Traditional UNIX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229600" cy="43433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Were developed at Bell Labs and became operational on a PDP-7 in 1970</a:t>
            </a:r>
          </a:p>
          <a:p>
            <a:r>
              <a:rPr lang="en-US" dirty="0"/>
              <a:t>Incorporated many ideas from Multics</a:t>
            </a:r>
          </a:p>
          <a:p>
            <a:r>
              <a:rPr lang="en-US" dirty="0"/>
              <a:t>PDP-11was a milestone because it first showed that UNIX would be an OS for all computers</a:t>
            </a:r>
          </a:p>
          <a:p>
            <a:r>
              <a:rPr lang="en-US" dirty="0"/>
              <a:t>Next milestone was rewriting UNIX in the programming language C</a:t>
            </a:r>
          </a:p>
          <a:p>
            <a:pPr lvl="2"/>
            <a:r>
              <a:rPr lang="en-US" dirty="0"/>
              <a:t>demonstrated the advantages of using a high-level language for system code</a:t>
            </a:r>
          </a:p>
          <a:p>
            <a:pPr marL="282575" lvl="2">
              <a:spcBef>
                <a:spcPts val="1800"/>
              </a:spcBef>
            </a:pPr>
            <a:r>
              <a:rPr lang="en-US" dirty="0"/>
              <a:t>Was described in a technical journal for the first time in 1974</a:t>
            </a:r>
          </a:p>
          <a:p>
            <a:pPr marL="282575" lvl="2">
              <a:spcBef>
                <a:spcPts val="1800"/>
              </a:spcBef>
            </a:pPr>
            <a:r>
              <a:rPr lang="en-US" dirty="0"/>
              <a:t>First widely available version outside Bell Labs was Version 6 in 1976</a:t>
            </a:r>
          </a:p>
          <a:p>
            <a:pPr marL="282575" lvl="2">
              <a:spcBef>
                <a:spcPts val="1800"/>
              </a:spcBef>
            </a:pPr>
            <a:r>
              <a:rPr lang="en-US" dirty="0"/>
              <a:t>Version 7, released in 1978 is the ancestor of most modern UNIX systems</a:t>
            </a:r>
          </a:p>
          <a:p>
            <a:pPr marL="282575" lvl="2">
              <a:spcBef>
                <a:spcPts val="1800"/>
              </a:spcBef>
            </a:pPr>
            <a:r>
              <a:rPr lang="en-US" dirty="0"/>
              <a:t>Most important of the non-AT&amp;T systems was UNIX BSD (Berkeley Software Distribution)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90600"/>
            <a:ext cx="2542032" cy="2209800"/>
          </a:xfrm>
        </p:spPr>
        <p:txBody>
          <a:bodyPr/>
          <a:lstStyle/>
          <a:p>
            <a:pPr algn="ctr"/>
            <a:r>
              <a:rPr lang="en-NZ" b="1" dirty="0">
                <a:solidFill>
                  <a:schemeClr val="accent1">
                    <a:lumMod val="50000"/>
                  </a:schemeClr>
                </a:solidFill>
              </a:rPr>
              <a:t>Description </a:t>
            </a:r>
            <a:br>
              <a:rPr lang="en-NZ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NZ" b="1" dirty="0">
                <a:solidFill>
                  <a:schemeClr val="accent1">
                    <a:lumMod val="50000"/>
                  </a:schemeClr>
                </a:solidFill>
              </a:rPr>
              <a:t>of       UNIX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t="-19873" b="-19873"/>
          <a:stretch>
            <a:fillRect/>
          </a:stretch>
        </p:blipFill>
        <p:spPr bwMode="auto">
          <a:xfrm>
            <a:off x="3352800" y="-304800"/>
            <a:ext cx="5209032" cy="78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429000" y="5943600"/>
            <a:ext cx="1143000" cy="4370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slow">
    <p:wedg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105400" y="533400"/>
            <a:ext cx="3581400" cy="3582987"/>
          </a:xfrm>
        </p:spPr>
        <p:txBody>
          <a:bodyPr/>
          <a:lstStyle/>
          <a:p>
            <a:r>
              <a:rPr lang="en-NZ" b="1" dirty="0">
                <a:solidFill>
                  <a:schemeClr val="accent1">
                    <a:lumMod val="75000"/>
                  </a:schemeClr>
                </a:solidFill>
              </a:rPr>
              <a:t>Traditional UNIX Kernel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 l="-58698" r="-58698"/>
          <a:stretch>
            <a:fillRect/>
          </a:stretch>
        </p:blipFill>
        <p:spPr bwMode="auto">
          <a:xfrm>
            <a:off x="-1752600" y="762000"/>
            <a:ext cx="9206234" cy="570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62000" y="6248400"/>
            <a:ext cx="812800" cy="2286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slow">
    <p:wipe dir="u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1981200" cy="2362200"/>
          </a:xfrm>
        </p:spPr>
        <p:txBody>
          <a:bodyPr/>
          <a:lstStyle/>
          <a:p>
            <a:r>
              <a:rPr lang="en-NZ" b="1" dirty="0">
                <a:solidFill>
                  <a:schemeClr val="accent1">
                    <a:lumMod val="50000"/>
                  </a:schemeClr>
                </a:solidFill>
              </a:rPr>
              <a:t>Modern UNIX Kernel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t="-32314" b="-32314"/>
          <a:stretch>
            <a:fillRect/>
          </a:stretch>
        </p:blipFill>
        <p:spPr bwMode="auto">
          <a:xfrm>
            <a:off x="2667000" y="-914400"/>
            <a:ext cx="5894832" cy="884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743200" y="5867400"/>
            <a:ext cx="787400" cy="3100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slow">
    <p:wipe dir="r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LINUX Overview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33400" y="2286000"/>
            <a:ext cx="8153400" cy="3962400"/>
          </a:xfrm>
        </p:spPr>
        <p:txBody>
          <a:bodyPr>
            <a:normAutofit/>
          </a:bodyPr>
          <a:lstStyle/>
          <a:p>
            <a:r>
              <a:rPr lang="en-US" sz="2000" dirty="0"/>
              <a:t>Started out as a UNIX variant for the IBM PC</a:t>
            </a:r>
          </a:p>
          <a:p>
            <a:r>
              <a:rPr lang="en-US" sz="2000" dirty="0"/>
              <a:t>Linus Torvalds, a Finnish student of computer science, wrote the initial version</a:t>
            </a:r>
          </a:p>
          <a:p>
            <a:r>
              <a:rPr lang="en-US" sz="2000" dirty="0"/>
              <a:t>Linux was first posted on the Internet in 1991</a:t>
            </a:r>
          </a:p>
          <a:p>
            <a:r>
              <a:rPr lang="en-US" sz="2000" dirty="0"/>
              <a:t>Today it is a full-featured UNIX system that runs on several platforms</a:t>
            </a:r>
          </a:p>
          <a:p>
            <a:r>
              <a:rPr lang="en-US" sz="2000" dirty="0"/>
              <a:t>Is free and the source code is available</a:t>
            </a:r>
          </a:p>
          <a:p>
            <a:r>
              <a:rPr lang="en-US" sz="2000" dirty="0"/>
              <a:t>Key to success has been the availability of free software packages </a:t>
            </a:r>
          </a:p>
          <a:p>
            <a:r>
              <a:rPr lang="en-US" sz="2000" dirty="0"/>
              <a:t>Highly modular and easily configured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6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Modular </a:t>
            </a:r>
            <a:br>
              <a:rPr lang="en-NZ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NZ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Monolithic Kernel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33400" y="2133600"/>
            <a:ext cx="3657600" cy="4343400"/>
          </a:xfrm>
        </p:spPr>
        <p:txBody>
          <a:bodyPr/>
          <a:lstStyle/>
          <a:p>
            <a:pPr marL="282575" indent="-282575" algn="l">
              <a:lnSpc>
                <a:spcPts val="1800"/>
              </a:lnSpc>
              <a:spcBef>
                <a:spcPts val="1800"/>
              </a:spcBef>
              <a:buFont typeface="Wingdings" pitchFamily="2" charset="2"/>
              <a:buChar char="n"/>
            </a:pPr>
            <a:r>
              <a:rPr lang="en-US" sz="18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Includes virtually all of the OS  functionality in one large block of code that runs as a single process with a single address space</a:t>
            </a:r>
          </a:p>
          <a:p>
            <a:pPr marL="282575" indent="-282575" algn="l">
              <a:lnSpc>
                <a:spcPts val="1800"/>
              </a:lnSpc>
              <a:spcBef>
                <a:spcPts val="1800"/>
              </a:spcBef>
              <a:buFont typeface="Wingdings" pitchFamily="2" charset="2"/>
              <a:buChar char="n"/>
            </a:pPr>
            <a:r>
              <a:rPr lang="en-US" sz="18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All the functional components of the kernel have access to all of its internal data structures and routines</a:t>
            </a:r>
          </a:p>
          <a:p>
            <a:pPr marL="282575" indent="-282575" algn="l">
              <a:lnSpc>
                <a:spcPts val="1800"/>
              </a:lnSpc>
              <a:spcBef>
                <a:spcPts val="1800"/>
              </a:spcBef>
              <a:buFont typeface="Wingdings" pitchFamily="2" charset="2"/>
              <a:buChar char="n"/>
            </a:pPr>
            <a:r>
              <a:rPr lang="en-US" sz="18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Linux is structured as a collection of modules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Loadable Modules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8032" y="2797174"/>
            <a:ext cx="3657600" cy="37560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Relatively independent blocks</a:t>
            </a:r>
          </a:p>
          <a:p>
            <a:r>
              <a:rPr lang="en-US" dirty="0"/>
              <a:t>A module is an object file whose code can be linked to and unlinked from the kernel at runtime</a:t>
            </a:r>
          </a:p>
          <a:p>
            <a:r>
              <a:rPr lang="en-US" dirty="0"/>
              <a:t>A module is executed in kernel mode on behalf of the current process</a:t>
            </a:r>
          </a:p>
          <a:p>
            <a:r>
              <a:rPr lang="en-US" dirty="0"/>
              <a:t>Have two important characteristics:</a:t>
            </a:r>
          </a:p>
          <a:p>
            <a:pPr lvl="2"/>
            <a:r>
              <a:rPr lang="en-US" dirty="0"/>
              <a:t>Dynamic linking</a:t>
            </a:r>
          </a:p>
          <a:p>
            <a:pPr lvl="2"/>
            <a:r>
              <a:rPr lang="en-US" dirty="0"/>
              <a:t>Stackable modules</a:t>
            </a:r>
          </a:p>
        </p:txBody>
      </p:sp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629400" y="914400"/>
            <a:ext cx="2133600" cy="2590800"/>
          </a:xfrm>
        </p:spPr>
        <p:txBody>
          <a:bodyPr/>
          <a:lstStyle/>
          <a:p>
            <a:r>
              <a:rPr lang="en-NZ" sz="3800" b="1" dirty="0">
                <a:ln w="1905"/>
                <a:solidFill>
                  <a:schemeClr val="accent6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Linux Kernel Modules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 t="-56579" b="-56579"/>
          <a:stretch>
            <a:fillRect/>
          </a:stretch>
        </p:blipFill>
        <p:spPr bwMode="auto">
          <a:xfrm>
            <a:off x="457200" y="-990600"/>
            <a:ext cx="6248400" cy="937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5562600"/>
            <a:ext cx="711200" cy="3100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slow">
    <p:wedg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7924800" cy="533400"/>
          </a:xfrm>
        </p:spPr>
        <p:txBody>
          <a:bodyPr/>
          <a:lstStyle/>
          <a:p>
            <a:r>
              <a:rPr lang="en-NZ" b="1" dirty="0"/>
              <a:t>Linux Kernel Components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t="-57666" b="-57666"/>
          <a:stretch>
            <a:fillRect/>
          </a:stretch>
        </p:blipFill>
        <p:spPr bwMode="auto">
          <a:xfrm>
            <a:off x="1219200" y="-1447800"/>
            <a:ext cx="7190232" cy="10785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95400" y="6172200"/>
            <a:ext cx="829733" cy="2592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slow">
    <p:wipe dir="d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29600" cy="1098332"/>
          </a:xfrm>
        </p:spPr>
        <p:txBody>
          <a:bodyPr/>
          <a:lstStyle/>
          <a:p>
            <a:pPr algn="ctr"/>
            <a:r>
              <a:rPr lang="en-US" sz="5400" b="1" dirty="0">
                <a:solidFill>
                  <a:schemeClr val="accent1">
                    <a:lumMod val="50000"/>
                  </a:schemeClr>
                </a:solidFill>
              </a:rPr>
              <a:t>Linux Signals</a:t>
            </a:r>
          </a:p>
        </p:txBody>
      </p:sp>
      <p:graphicFrame>
        <p:nvGraphicFramePr>
          <p:cNvPr id="2150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4748168"/>
              </p:ext>
            </p:extLst>
          </p:nvPr>
        </p:nvGraphicFramePr>
        <p:xfrm>
          <a:off x="533400" y="2133600"/>
          <a:ext cx="8024445" cy="421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44" name="Document" r:id="rId4" imgW="5638800" imgH="2476500" progId="Word.Document.12">
                  <p:link updateAutomatic="1"/>
                </p:oleObj>
              </mc:Choice>
              <mc:Fallback>
                <p:oleObj name="Document" r:id="rId4" imgW="5638800" imgH="2476500" progId="Word.Document.12">
                  <p:link updateAutomatic="1"/>
                  <p:pic>
                    <p:nvPicPr>
                      <p:cNvPr id="0" name="AutoShap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133600"/>
                        <a:ext cx="8024445" cy="421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3733800" y="6096000"/>
            <a:ext cx="19454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Table 2.5   Some Linux Signals </a:t>
            </a:r>
          </a:p>
        </p:txBody>
      </p:sp>
    </p:spTree>
  </p:cSld>
  <p:clrMapOvr>
    <a:masterClrMapping/>
  </p:clrMapOvr>
  <p:transition spd="slow">
    <p:wipe dir="r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solidFill>
                  <a:schemeClr val="accent1">
                    <a:lumMod val="50000"/>
                  </a:schemeClr>
                </a:solidFill>
              </a:rPr>
              <a:t>Linux Vserver Virtual Machine Architecture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057400"/>
            <a:ext cx="43434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indent="-287338">
              <a:buClr>
                <a:schemeClr val="accent1">
                  <a:lumMod val="50000"/>
                </a:schemeClr>
              </a:buClr>
              <a:buFont typeface="Wingdings" charset="2"/>
              <a:buChar char="§"/>
            </a:pPr>
            <a:r>
              <a:rPr lang="en-US" sz="2400" dirty="0">
                <a:latin typeface="+mn-lt"/>
              </a:rPr>
              <a:t>Open-source, fast, lightweight approach to implementing  virtual machines on a Linux server</a:t>
            </a:r>
          </a:p>
          <a:p>
            <a:pPr marL="338138" indent="-338138">
              <a:buClr>
                <a:schemeClr val="accent1">
                  <a:lumMod val="50000"/>
                </a:schemeClr>
              </a:buClr>
              <a:buFont typeface="Wingdings" charset="2"/>
              <a:buChar char="§"/>
            </a:pPr>
            <a:r>
              <a:rPr lang="en-US" sz="2400" dirty="0">
                <a:latin typeface="+mn-lt"/>
              </a:rPr>
              <a:t>Only a single copy of the Linux kernel is involved</a:t>
            </a:r>
          </a:p>
          <a:p>
            <a:pPr marL="338138" indent="-338138">
              <a:buClr>
                <a:schemeClr val="accent1">
                  <a:lumMod val="50000"/>
                </a:schemeClr>
              </a:buClr>
              <a:buFont typeface="Wingdings" charset="2"/>
              <a:buChar char="§"/>
            </a:pPr>
            <a:r>
              <a:rPr lang="en-US" sz="2400" dirty="0">
                <a:latin typeface="+mn-lt"/>
              </a:rPr>
              <a:t>Supports a number of separate virtual servers</a:t>
            </a:r>
          </a:p>
          <a:p>
            <a:pPr marL="338138" indent="-338138">
              <a:buClr>
                <a:schemeClr val="accent1">
                  <a:lumMod val="50000"/>
                </a:schemeClr>
              </a:buClr>
              <a:buFont typeface="Wingdings" charset="2"/>
              <a:buChar char="§"/>
            </a:pPr>
            <a:r>
              <a:rPr lang="en-US" sz="2400" dirty="0">
                <a:latin typeface="+mn-lt"/>
              </a:rPr>
              <a:t>Each virtual server is isolated from the others</a:t>
            </a:r>
          </a:p>
          <a:p>
            <a:pPr marL="795338" lvl="1" indent="-338138">
              <a:buClr>
                <a:schemeClr val="accent1">
                  <a:lumMod val="50000"/>
                </a:schemeClr>
              </a:buClr>
              <a:buFont typeface="Wingdings" charset="2"/>
              <a:buChar char="§"/>
            </a:pPr>
            <a:r>
              <a:rPr lang="en-US" sz="2200" dirty="0"/>
              <a:t>Involves four elements:</a:t>
            </a:r>
          </a:p>
          <a:p>
            <a:endParaRPr lang="en-US" sz="2000" dirty="0">
              <a:latin typeface="+mn-lt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3505200" y="2057400"/>
          <a:ext cx="6096000" cy="444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Operating System </a:t>
            </a:r>
            <a:b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as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2362200"/>
            <a:ext cx="7848600" cy="1828800"/>
          </a:xfrm>
        </p:spPr>
        <p:txBody>
          <a:bodyPr>
            <a:noAutofit/>
          </a:bodyPr>
          <a:lstStyle/>
          <a:p>
            <a:r>
              <a:rPr lang="en-US" sz="3200" dirty="0"/>
              <a:t>Functions in the same way as ordinary computer software</a:t>
            </a:r>
          </a:p>
          <a:p>
            <a:r>
              <a:rPr lang="en-US" sz="3200" dirty="0"/>
              <a:t>Program, or suite of programs, executed by the processor</a:t>
            </a:r>
          </a:p>
          <a:p>
            <a:r>
              <a:rPr lang="en-US" sz="3200" dirty="0"/>
              <a:t>Frequently relinquishes control and must depend on the processor to allow it to regain control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228600"/>
            <a:ext cx="2285714" cy="228571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400" decel="5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400" decel="10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400" decel="10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9" dur="1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0" dur="600" decel="50000" autoRev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1" dur="600" decel="100000" autoRev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2" dur="600" decel="100000" autoRev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-381000" y="0"/>
            <a:ext cx="8991600" cy="1371600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Linux Vserver Architecture</a:t>
            </a:r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524000"/>
            <a:ext cx="7086600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edge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86000"/>
            <a:ext cx="3859304" cy="38401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Operating system objectives and functions:</a:t>
            </a:r>
          </a:p>
          <a:p>
            <a:pPr lvl="2"/>
            <a:r>
              <a:rPr lang="en-US" dirty="0"/>
              <a:t>convenience, efficiency, ability to evolve</a:t>
            </a:r>
          </a:p>
          <a:p>
            <a:pPr lvl="2"/>
            <a:r>
              <a:rPr lang="en-US" dirty="0"/>
              <a:t>user/computer interface</a:t>
            </a:r>
          </a:p>
          <a:p>
            <a:pPr lvl="2"/>
            <a:r>
              <a:rPr lang="en-US" dirty="0"/>
              <a:t>resource manager</a:t>
            </a:r>
          </a:p>
          <a:p>
            <a:pPr marL="282575" lvl="2">
              <a:spcBef>
                <a:spcPts val="1800"/>
              </a:spcBef>
            </a:pPr>
            <a:r>
              <a:rPr lang="en-US" dirty="0"/>
              <a:t>Evolution:</a:t>
            </a:r>
          </a:p>
          <a:p>
            <a:pPr marL="847725" lvl="4">
              <a:spcBef>
                <a:spcPts val="1800"/>
              </a:spcBef>
            </a:pPr>
            <a:r>
              <a:rPr lang="en-US" dirty="0"/>
              <a:t>serial processing, simple batch systems, multiprogrammed batch systems, time sharing systems</a:t>
            </a:r>
          </a:p>
          <a:p>
            <a:pPr marL="282575" lvl="2">
              <a:spcBef>
                <a:spcPts val="1800"/>
              </a:spcBef>
            </a:pPr>
            <a:r>
              <a:rPr lang="en-US" sz="1838" dirty="0"/>
              <a:t>Microsoft Windows/Windows 7</a:t>
            </a:r>
          </a:p>
          <a:p>
            <a:pPr marL="282575" lvl="2">
              <a:spcBef>
                <a:spcPts val="1800"/>
              </a:spcBef>
            </a:pPr>
            <a:r>
              <a:rPr lang="en-US" sz="1838" dirty="0"/>
              <a:t>UNIX/Linux systems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86000"/>
            <a:ext cx="4191000" cy="38401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Process</a:t>
            </a:r>
          </a:p>
          <a:p>
            <a:r>
              <a:rPr lang="en-US" dirty="0"/>
              <a:t>Memory management</a:t>
            </a:r>
          </a:p>
          <a:p>
            <a:pPr lvl="2"/>
            <a:r>
              <a:rPr lang="en-US" dirty="0"/>
              <a:t>real address, virtual address</a:t>
            </a:r>
          </a:p>
          <a:p>
            <a:pPr marL="282575" lvl="2">
              <a:spcBef>
                <a:spcPts val="1800"/>
              </a:spcBef>
            </a:pPr>
            <a:r>
              <a:rPr lang="en-US" dirty="0"/>
              <a:t>Scheduling and resource management</a:t>
            </a:r>
          </a:p>
          <a:p>
            <a:pPr marL="282575" lvl="2">
              <a:spcBef>
                <a:spcPts val="1800"/>
              </a:spcBef>
            </a:pPr>
            <a:r>
              <a:rPr lang="en-US" dirty="0"/>
              <a:t>Multithreading</a:t>
            </a:r>
          </a:p>
          <a:p>
            <a:pPr marL="282575" lvl="2"/>
            <a:r>
              <a:rPr lang="en-US" dirty="0"/>
              <a:t>Symmetric multiprocessing (SMP)</a:t>
            </a:r>
          </a:p>
          <a:p>
            <a:pPr marL="847725" lvl="4"/>
            <a:r>
              <a:rPr lang="en-US" dirty="0"/>
              <a:t>distributed OS</a:t>
            </a:r>
          </a:p>
          <a:p>
            <a:pPr marL="847725" lvl="4"/>
            <a:r>
              <a:rPr lang="en-US" dirty="0"/>
              <a:t>object oriented design</a:t>
            </a:r>
          </a:p>
          <a:p>
            <a:pPr marL="282575" lvl="2">
              <a:spcBef>
                <a:spcPts val="1800"/>
              </a:spcBef>
            </a:pPr>
            <a:r>
              <a:rPr lang="en-US" dirty="0"/>
              <a:t>Virtual machines</a:t>
            </a:r>
          </a:p>
          <a:p>
            <a:pPr marL="847725" lvl="4">
              <a:spcBef>
                <a:spcPts val="1800"/>
              </a:spcBef>
            </a:pPr>
            <a:r>
              <a:rPr lang="en-US" dirty="0"/>
              <a:t>virtualization</a:t>
            </a:r>
          </a:p>
          <a:p>
            <a:pPr marL="282575" lvl="2">
              <a:spcBef>
                <a:spcPts val="1800"/>
              </a:spcBef>
            </a:pPr>
            <a:endParaRPr lang="en-U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43000"/>
            <a:ext cx="2743200" cy="3460532"/>
          </a:xfrm>
        </p:spPr>
        <p:txBody>
          <a:bodyPr/>
          <a:lstStyle/>
          <a:p>
            <a:pPr algn="ctr"/>
            <a:r>
              <a:rPr lang="en-US" dirty="0"/>
              <a:t>Operating</a:t>
            </a:r>
            <a:br>
              <a:rPr lang="en-US" dirty="0"/>
            </a:br>
            <a:r>
              <a:rPr lang="en-US" dirty="0"/>
              <a:t>System</a:t>
            </a:r>
            <a:br>
              <a:rPr lang="en-US" dirty="0"/>
            </a:br>
            <a:r>
              <a:rPr lang="en-US" dirty="0"/>
              <a:t>as</a:t>
            </a:r>
            <a:br>
              <a:rPr lang="en-US" dirty="0"/>
            </a:br>
            <a:r>
              <a:rPr lang="en-US" dirty="0"/>
              <a:t>Resource Manager</a:t>
            </a:r>
          </a:p>
        </p:txBody>
      </p:sp>
      <p:pic>
        <p:nvPicPr>
          <p:cNvPr id="7" name="Content Placeholder 3" descr="Fig02_02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t="-37432" b="-37432"/>
          <a:stretch>
            <a:fillRect/>
          </a:stretch>
        </p:blipFill>
        <p:spPr>
          <a:xfrm>
            <a:off x="2895600" y="-1295400"/>
            <a:ext cx="5715000" cy="9831324"/>
          </a:xfrm>
        </p:spPr>
      </p:pic>
    </p:spTree>
  </p:cSld>
  <p:clrMapOvr>
    <a:masterClrMapping/>
  </p:clrMapOvr>
  <p:transition spd="slow">
    <p:wedge/>
  </p:transition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dex">
  <a:themeElements>
    <a:clrScheme name="Codex">
      <a:dk1>
        <a:sysClr val="windowText" lastClr="000000"/>
      </a:dk1>
      <a:lt1>
        <a:sysClr val="window" lastClr="FFFFFF"/>
      </a:lt1>
      <a:dk2>
        <a:srgbClr val="59564B"/>
      </a:dk2>
      <a:lt2>
        <a:srgbClr val="DFDAC7"/>
      </a:lt2>
      <a:accent1>
        <a:srgbClr val="990000"/>
      </a:accent1>
      <a:accent2>
        <a:srgbClr val="EFAB16"/>
      </a:accent2>
      <a:accent3>
        <a:srgbClr val="78AC35"/>
      </a:accent3>
      <a:accent4>
        <a:srgbClr val="35ACA2"/>
      </a:accent4>
      <a:accent5>
        <a:srgbClr val="4083CF"/>
      </a:accent5>
      <a:accent6>
        <a:srgbClr val="0D335E"/>
      </a:accent6>
      <a:hlink>
        <a:srgbClr val="EF8E1C"/>
      </a:hlink>
      <a:folHlink>
        <a:srgbClr val="FEC60B"/>
      </a:folHlink>
    </a:clrScheme>
    <a:fontScheme name="Codex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odex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94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alpha val="90000"/>
                <a:satMod val="115000"/>
              </a:schemeClr>
            </a:gs>
            <a:gs pos="100000">
              <a:schemeClr val="phClr">
                <a:shade val="94000"/>
                <a:alpha val="90000"/>
                <a:satMod val="135000"/>
              </a:schemeClr>
            </a:gs>
          </a:gsLst>
          <a:lin ang="5400000" scaled="1"/>
        </a:gradFill>
      </a:fillStyleLst>
      <a:lnStyleLst>
        <a:ln w="1587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12700" dir="5400000" rotWithShape="0">
              <a:srgbClr val="525252">
                <a:alpha val="85000"/>
              </a:srgbClr>
            </a:outerShdw>
          </a:effectLst>
          <a:scene3d>
            <a:camera prst="orthographicFront">
              <a:rot lat="0" lon="0" rev="0"/>
            </a:camera>
            <a:lightRig rig="sunrise" dir="t">
              <a:rot lat="0" lon="0" rev="6000000"/>
            </a:lightRig>
          </a:scene3d>
          <a:sp3d prstMaterial="matte">
            <a:bevelT w="50800" h="4445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21743</Words>
  <Application>Microsoft Office PowerPoint</Application>
  <PresentationFormat>On-screen Show (4:3)</PresentationFormat>
  <Paragraphs>2074</Paragraphs>
  <Slides>81</Slides>
  <Notes>81</Notes>
  <HiddenSlides>0</HiddenSlides>
  <MMClips>0</MMClips>
  <ScaleCrop>false</ScaleCrop>
  <HeadingPairs>
    <vt:vector size="10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Links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91" baseType="lpstr">
      <vt:lpstr>Arial</vt:lpstr>
      <vt:lpstr>Calibri</vt:lpstr>
      <vt:lpstr>Calisto MT</vt:lpstr>
      <vt:lpstr>Times New Roman</vt:lpstr>
      <vt:lpstr>Wingdings</vt:lpstr>
      <vt:lpstr>Custom Design</vt:lpstr>
      <vt:lpstr>Codex</vt:lpstr>
      <vt:lpstr>Macintosh%20HD:Users:kevinmclaughlin:Downloads:OS-Tables-1:T02-OperatingSystem.doc!OLE_LINK1</vt:lpstr>
      <vt:lpstr>Macintosh%20HD:Users:kevinmclaughlin:Downloads:OS-Tables-1:T02-OperatingSystem.doc!OLE_LINK3</vt:lpstr>
      <vt:lpstr>Document</vt:lpstr>
      <vt:lpstr>Chapter 2 Operating System Overview</vt:lpstr>
      <vt:lpstr>PowerPoint Presentation</vt:lpstr>
      <vt:lpstr>Operating System</vt:lpstr>
      <vt:lpstr>Computer Hardware and Software Infrastructure</vt:lpstr>
      <vt:lpstr>Operating System Services</vt:lpstr>
      <vt:lpstr>Key Interfaces</vt:lpstr>
      <vt:lpstr>The Role of an OS</vt:lpstr>
      <vt:lpstr>Operating System  as Software</vt:lpstr>
      <vt:lpstr>Operating System as Resource Manager</vt:lpstr>
      <vt:lpstr>Evolution of Operating Systems</vt:lpstr>
      <vt:lpstr>Evolution of  Operating Systems</vt:lpstr>
      <vt:lpstr>Serial Processing</vt:lpstr>
      <vt:lpstr>Simple Batch Systems</vt:lpstr>
      <vt:lpstr>Monitor Point of View</vt:lpstr>
      <vt:lpstr>Processor Point of View</vt:lpstr>
      <vt:lpstr>Job Control Language (JCL)</vt:lpstr>
      <vt:lpstr>Desirable Hardware  Features</vt:lpstr>
      <vt:lpstr>Modes of Operation</vt:lpstr>
      <vt:lpstr>Simple Batch System Overhead</vt:lpstr>
      <vt:lpstr>Multiprogrammed  Batch Systems</vt:lpstr>
      <vt:lpstr>Uniprogramming</vt:lpstr>
      <vt:lpstr>Multiprogramming</vt:lpstr>
      <vt:lpstr>Multiprogramming</vt:lpstr>
      <vt:lpstr>Multiprogramming Example</vt:lpstr>
      <vt:lpstr>Effects on Resource Utilization</vt:lpstr>
      <vt:lpstr>Utilization Histograms</vt:lpstr>
      <vt:lpstr>Time-Sharing Systems</vt:lpstr>
      <vt:lpstr>Batch Multiprogramming  vs. Time Sharing</vt:lpstr>
      <vt:lpstr>Compatible Time-Sharing Systems</vt:lpstr>
      <vt:lpstr>CTSS Operation</vt:lpstr>
      <vt:lpstr>Major Advances</vt:lpstr>
      <vt:lpstr>Process</vt:lpstr>
      <vt:lpstr>Development of the Process</vt:lpstr>
      <vt:lpstr>Causes of Errors</vt:lpstr>
      <vt:lpstr>Components of  a Process</vt:lpstr>
      <vt:lpstr>Process Management</vt:lpstr>
      <vt:lpstr>Memory Management</vt:lpstr>
      <vt:lpstr>Virtual Memory</vt:lpstr>
      <vt:lpstr>Paging</vt:lpstr>
      <vt:lpstr>Virtual Memory</vt:lpstr>
      <vt:lpstr>Virtual Memory  Addressing</vt:lpstr>
      <vt:lpstr>Information Protection  and Security</vt:lpstr>
      <vt:lpstr>Scheduling and Resource Management</vt:lpstr>
      <vt:lpstr>Key Elements of an  Operating System</vt:lpstr>
      <vt:lpstr>Different Architectural Approaches</vt:lpstr>
      <vt:lpstr>Microkernel Architecture</vt:lpstr>
      <vt:lpstr>Multithreading</vt:lpstr>
      <vt:lpstr>Symmetric  Multiprocessing (SMP)</vt:lpstr>
      <vt:lpstr>SMP Advantages</vt:lpstr>
      <vt:lpstr>Multiprogramming                                       Multiprocessing</vt:lpstr>
      <vt:lpstr>OS Design</vt:lpstr>
      <vt:lpstr>Virtual Machines and Virtualization</vt:lpstr>
      <vt:lpstr>PowerPoint Presentation</vt:lpstr>
      <vt:lpstr>Virtual Machine Architecture</vt:lpstr>
      <vt:lpstr>PowerPoint Presentation</vt:lpstr>
      <vt:lpstr>PowerPoint Presentation</vt:lpstr>
      <vt:lpstr>Symmetric Multiprocessor OS Considerations</vt:lpstr>
      <vt:lpstr>Multicore OS Considerations</vt:lpstr>
      <vt:lpstr>Grand Central Dispatch</vt:lpstr>
      <vt:lpstr>Virtual Machine Approach</vt:lpstr>
      <vt:lpstr>PowerPoint Presentation</vt:lpstr>
      <vt:lpstr>Windows Architecture</vt:lpstr>
      <vt:lpstr>Kernel-Mode Components of Windows</vt:lpstr>
      <vt:lpstr>User-Mode Processes</vt:lpstr>
      <vt:lpstr>Client/Server Model</vt:lpstr>
      <vt:lpstr>Threads and SMP</vt:lpstr>
      <vt:lpstr>Windows Objects</vt:lpstr>
      <vt:lpstr>PowerPoint Presentation</vt:lpstr>
      <vt:lpstr>Windows 7</vt:lpstr>
      <vt:lpstr>Traditional UNIX Systems</vt:lpstr>
      <vt:lpstr>Description  of       UNIX</vt:lpstr>
      <vt:lpstr>Traditional UNIX Kernel</vt:lpstr>
      <vt:lpstr>Modern UNIX Kernel</vt:lpstr>
      <vt:lpstr>LINUX Overview</vt:lpstr>
      <vt:lpstr>Modular  Monolithic Kernel</vt:lpstr>
      <vt:lpstr>Linux Kernel Modules</vt:lpstr>
      <vt:lpstr>Linux Kernel Components</vt:lpstr>
      <vt:lpstr>Linux Signals</vt:lpstr>
      <vt:lpstr>Linux Vserver Virtual Machine Architecture</vt:lpstr>
      <vt:lpstr>Linux Vserver Architecture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2011-04-28T23:08:24Z</dcterms:created>
  <dcterms:modified xsi:type="dcterms:W3CDTF">2019-02-07T01:06:29Z</dcterms:modified>
</cp:coreProperties>
</file>