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6" r:id="rId2"/>
  </p:sldMasterIdLst>
  <p:notesMasterIdLst>
    <p:notesMasterId r:id="rId4"/>
  </p:notesMasterIdLst>
  <p:handoutMasterIdLst>
    <p:handoutMasterId r:id="rId5"/>
  </p:handoutMasterIdLst>
  <p:sldIdLst>
    <p:sldId id="288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DEDED"/>
    <a:srgbClr val="FFFFFF"/>
    <a:srgbClr val="086EB8"/>
    <a:srgbClr val="FFFBD5"/>
    <a:srgbClr val="FFF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5T13:35:34.46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B80045-B6C4-4AC2-BA81-3F318FABD3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083F1-95F1-4D65-8C3B-6F51D2EA0A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BA15-2FA9-47FD-8C8A-E583468AB6D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629B2-02BE-4FF6-998B-958CA9CC5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3D894-7D4B-460D-8B9D-8DEDAF141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317D-1DB2-4E7A-8AA1-3C0208AA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41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E24DE-911D-4941-B1E0-C72C367396FC}" type="datetimeFigureOut">
              <a:rPr lang="vi-VN" smtClean="0"/>
              <a:t>06/05/2023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7B13-BE0B-45EE-B220-D79062303B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694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87B13-BE0B-45EE-B220-D79062303BB2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BE63EB4-D917-8D00-98C0-C95079CE9D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" y="0"/>
            <a:ext cx="121909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D0713-93FB-536A-DA94-13AC6808D3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23415"/>
            <a:ext cx="9144000" cy="576263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rgbClr val="ED1B24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TIÊU ĐỀ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CF87D-4C5E-CA5C-60D6-C82EABA78B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6928"/>
            <a:ext cx="9144000" cy="42473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96FB9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ĐƠN VỊ</a:t>
            </a:r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195C7A2-58A3-F884-5D6C-932C2B2982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0500" y="5311463"/>
            <a:ext cx="9271000" cy="355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00529C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…, ngày … tháng … năm …</a:t>
            </a:r>
          </a:p>
        </p:txBody>
      </p:sp>
    </p:spTree>
    <p:extLst>
      <p:ext uri="{BB962C8B-B14F-4D97-AF65-F5344CB8AC3E}">
        <p14:creationId xmlns:p14="http://schemas.microsoft.com/office/powerpoint/2010/main" val="3462053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7A3F36E-6469-3C33-3713-CD2D0F0A954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" y="0"/>
            <a:ext cx="121909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4095F-1CA0-44FE-3A94-66EC72941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5524" y="0"/>
            <a:ext cx="9896475" cy="752475"/>
          </a:xfrm>
        </p:spPr>
        <p:txBody>
          <a:bodyPr>
            <a:normAutofit/>
          </a:bodyPr>
          <a:lstStyle>
            <a:lvl1pPr algn="ctr">
              <a:defRPr sz="2000" b="1">
                <a:solidFill>
                  <a:srgbClr val="00529C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TIÊU ĐỀ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B2419-A876-4E68-BC9F-C04D7B598556}"/>
              </a:ext>
            </a:extLst>
          </p:cNvPr>
          <p:cNvSpPr txBox="1"/>
          <p:nvPr userDrawn="1"/>
        </p:nvSpPr>
        <p:spPr>
          <a:xfrm>
            <a:off x="11066606" y="6544407"/>
            <a:ext cx="1125414" cy="313655"/>
          </a:xfrm>
          <a:prstGeom prst="rect">
            <a:avLst/>
          </a:prstGeom>
          <a:noFill/>
        </p:spPr>
        <p:txBody>
          <a:bodyPr wrap="square" lIns="112502" tIns="56251" rIns="112502" bIns="56251" rtlCol="0">
            <a:spAutoFit/>
          </a:bodyPr>
          <a:lstStyle/>
          <a:p>
            <a:pPr marL="0" marR="0" lvl="0" indent="0" algn="r" defTabSz="99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8D635B-6674-4CB4-B055-E981C59CB7D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charset="0"/>
              </a:rPr>
              <a:pPr marL="0" marR="0" lvl="0" indent="0" algn="r" defTabSz="9900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9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2FA6533-33DF-7818-0518-1C0E09C89F2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9" y="0"/>
            <a:ext cx="12196659" cy="6858000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22E000E-E442-DB1A-9152-32710E94AE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06286"/>
            <a:ext cx="10515600" cy="55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200" b="1">
                <a:solidFill>
                  <a:srgbClr val="00529C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TRÂN TRỌNG CÁM ƠN</a:t>
            </a:r>
          </a:p>
        </p:txBody>
      </p:sp>
    </p:spTree>
    <p:extLst>
      <p:ext uri="{BB962C8B-B14F-4D97-AF65-F5344CB8AC3E}">
        <p14:creationId xmlns:p14="http://schemas.microsoft.com/office/powerpoint/2010/main" val="3519096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BE63EB4-D917-8D00-98C0-C95079CE9D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" y="0"/>
            <a:ext cx="121909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D0713-93FB-536A-DA94-13AC6808D3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23415"/>
            <a:ext cx="9144000" cy="576263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rgbClr val="ED1B24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TIÊU ĐỀ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CF87D-4C5E-CA5C-60D6-C82EABA78B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6928"/>
            <a:ext cx="9144000" cy="42473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96FB9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ĐƠN VỊ</a:t>
            </a:r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195C7A2-58A3-F884-5D6C-932C2B2982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0500" y="5311463"/>
            <a:ext cx="9271000" cy="355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00529C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…, ngày … tháng … năm …</a:t>
            </a:r>
          </a:p>
        </p:txBody>
      </p:sp>
    </p:spTree>
    <p:extLst>
      <p:ext uri="{BB962C8B-B14F-4D97-AF65-F5344CB8AC3E}">
        <p14:creationId xmlns:p14="http://schemas.microsoft.com/office/powerpoint/2010/main" val="24442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7A3F36E-6469-3C33-3713-CD2D0F0A954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" y="0"/>
            <a:ext cx="121909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4095F-1CA0-44FE-3A94-66EC72941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5524" y="0"/>
            <a:ext cx="9896475" cy="752475"/>
          </a:xfrm>
        </p:spPr>
        <p:txBody>
          <a:bodyPr>
            <a:normAutofit/>
          </a:bodyPr>
          <a:lstStyle>
            <a:lvl1pPr algn="ctr">
              <a:defRPr sz="2000" b="1">
                <a:solidFill>
                  <a:srgbClr val="00529C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TIÊU ĐỀ</a:t>
            </a:r>
          </a:p>
        </p:txBody>
      </p:sp>
    </p:spTree>
    <p:extLst>
      <p:ext uri="{BB962C8B-B14F-4D97-AF65-F5344CB8AC3E}">
        <p14:creationId xmlns:p14="http://schemas.microsoft.com/office/powerpoint/2010/main" val="196878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2FA6533-33DF-7818-0518-1C0E09C89F2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9" y="0"/>
            <a:ext cx="12196659" cy="6858000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22E000E-E442-DB1A-9152-32710E94AE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06286"/>
            <a:ext cx="10515600" cy="55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200" b="1">
                <a:solidFill>
                  <a:srgbClr val="00529C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TRÂN TRỌNG CÁM ƠN</a:t>
            </a:r>
          </a:p>
        </p:txBody>
      </p:sp>
    </p:spTree>
    <p:extLst>
      <p:ext uri="{BB962C8B-B14F-4D97-AF65-F5344CB8AC3E}">
        <p14:creationId xmlns:p14="http://schemas.microsoft.com/office/powerpoint/2010/main" val="65660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0" cy="748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F4677-8C3C-4D70-A91E-C3A921FEDEAD}"/>
              </a:ext>
            </a:extLst>
          </p:cNvPr>
          <p:cNvSpPr txBox="1"/>
          <p:nvPr userDrawn="1"/>
        </p:nvSpPr>
        <p:spPr>
          <a:xfrm>
            <a:off x="11066606" y="6544407"/>
            <a:ext cx="1125414" cy="313655"/>
          </a:xfrm>
          <a:prstGeom prst="rect">
            <a:avLst/>
          </a:prstGeom>
          <a:noFill/>
        </p:spPr>
        <p:txBody>
          <a:bodyPr wrap="square" lIns="112502" tIns="56251" rIns="112502" bIns="56251" rtlCol="0">
            <a:spAutoFit/>
          </a:bodyPr>
          <a:lstStyle/>
          <a:p>
            <a:pPr algn="r" defTabSz="990025" fontAlgn="base">
              <a:spcBef>
                <a:spcPct val="0"/>
              </a:spcBef>
              <a:spcAft>
                <a:spcPct val="0"/>
              </a:spcAft>
            </a:pPr>
            <a:fld id="{CF8D635B-6674-4CB4-B055-E981C59CB7D2}" type="slidenum">
              <a:rPr lang="en-US" sz="1300">
                <a:solidFill>
                  <a:prstClr val="black"/>
                </a:solidFill>
                <a:latin typeface="Cambria" panose="02040503050406030204" pitchFamily="18" charset="0"/>
                <a:cs typeface="Arial" charset="0"/>
              </a:rPr>
              <a:pPr algn="r" defTabSz="99002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300" dirty="0">
              <a:solidFill>
                <a:prstClr val="black"/>
              </a:solidFill>
              <a:latin typeface="Cambria" panose="02040503050406030204" pitchFamily="18" charset="0"/>
              <a:cs typeface="Arial" charset="0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19574D1E-0D46-4962-B79A-6FF45A4BB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4324" y="1"/>
            <a:ext cx="947767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29C"/>
              </a:buClr>
              <a:buSzPts val="1700"/>
              <a:buFont typeface="Cambria"/>
              <a:buNone/>
              <a:defRPr sz="2200" b="1">
                <a:solidFill>
                  <a:srgbClr val="00529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94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2F2B8-CA94-A809-85A8-ABD099B9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89622-EB81-3B35-9C49-5EE3FFBD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5B811-A5D1-F5E6-7CA3-9DC291B0A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98F32-560C-AC33-6A80-AC6BB1AEC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0E09B-7120-C6D4-C1AB-AF661135F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D2578-36BB-4CE1-BE5A-CCE6420BF3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43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2F2B8-CA94-A809-85A8-ABD099B9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89622-EB81-3B35-9C49-5EE3FFBD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5B811-A5D1-F5E6-7CA3-9DC291B0A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6E1368C6-94F6-4C2A-ABF3-73F25288E06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98F32-560C-AC33-6A80-AC6BB1AEC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0E09B-7120-C6D4-C1AB-AF661135F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0D6D2578-36BB-4CE1-BE5A-CCE6420BF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4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F8B474A-0BDE-13CF-2CB0-4736A0F6A224}"/>
              </a:ext>
            </a:extLst>
          </p:cNvPr>
          <p:cNvSpPr txBox="1">
            <a:spLocks/>
          </p:cNvSpPr>
          <p:nvPr/>
        </p:nvSpPr>
        <p:spPr>
          <a:xfrm>
            <a:off x="3129280" y="0"/>
            <a:ext cx="9062720" cy="741680"/>
          </a:xfrm>
          <a:prstGeom prst="rect">
            <a:avLst/>
          </a:prstGeom>
        </p:spPr>
        <p:txBody>
          <a:bodyPr anchor="ctr"/>
          <a:lstStyle>
            <a:lvl1pPr marL="211021" indent="-211021" algn="l" defTabSz="844083" rtl="0" eaLnBrk="1" latinLnBrk="0" hangingPunct="1">
              <a:lnSpc>
                <a:spcPct val="90000"/>
              </a:lnSpc>
              <a:spcBef>
                <a:spcPts val="923"/>
              </a:spcBef>
              <a:buFont typeface="Arial"/>
              <a:buChar char="•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062" indent="-211021" algn="l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/>
              <a:buChar char="•"/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5103" indent="-211021" algn="l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7145" indent="-211021" algn="l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9186" indent="-211021" algn="l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21227" indent="-211021" algn="l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596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8A6195-4DFF-4438-972E-3565F9E2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525" y="0"/>
            <a:ext cx="9896475" cy="752475"/>
          </a:xfrm>
        </p:spPr>
        <p:txBody>
          <a:bodyPr>
            <a:noAutofit/>
          </a:bodyPr>
          <a:lstStyle/>
          <a:p>
            <a:pPr marL="0" marR="0" lvl="1" indent="0" algn="ctr" defTabSz="4596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srgbClr val="00529C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CÔNG TÁC QUẢN TRỊ THÁNG 5</a:t>
            </a:r>
            <a:b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srgbClr val="00529C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2000" b="1" kern="12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PHÒNG GIẢI PHÁP ỨNG DỤNG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12AEA5-F226-4F0C-B351-26E8F00AD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00364"/>
              </p:ext>
            </p:extLst>
          </p:nvPr>
        </p:nvGraphicFramePr>
        <p:xfrm>
          <a:off x="96838" y="807173"/>
          <a:ext cx="11998326" cy="2496312"/>
        </p:xfrm>
        <a:graphic>
          <a:graphicData uri="http://schemas.openxmlformats.org/drawingml/2006/table">
            <a:tbl>
              <a:tblPr firstRow="1" bandRow="1"/>
              <a:tblGrid>
                <a:gridCol w="368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1318">
                  <a:extLst>
                    <a:ext uri="{9D8B030D-6E8A-4147-A177-3AD203B41FA5}">
                      <a16:colId xmlns:a16="http://schemas.microsoft.com/office/drawing/2014/main" val="2351973714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4207672505"/>
                    </a:ext>
                  </a:extLst>
                </a:gridCol>
                <a:gridCol w="1666485">
                  <a:extLst>
                    <a:ext uri="{9D8B030D-6E8A-4147-A177-3AD203B41FA5}">
                      <a16:colId xmlns:a16="http://schemas.microsoft.com/office/drawing/2014/main" val="3706061545"/>
                    </a:ext>
                  </a:extLst>
                </a:gridCol>
                <a:gridCol w="967018">
                  <a:extLst>
                    <a:ext uri="{9D8B030D-6E8A-4147-A177-3AD203B41FA5}">
                      <a16:colId xmlns:a16="http://schemas.microsoft.com/office/drawing/2014/main" val="2759297232"/>
                    </a:ext>
                  </a:extLst>
                </a:gridCol>
                <a:gridCol w="967018">
                  <a:extLst>
                    <a:ext uri="{9D8B030D-6E8A-4147-A177-3AD203B41FA5}">
                      <a16:colId xmlns:a16="http://schemas.microsoft.com/office/drawing/2014/main" val="287059310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TT</a:t>
                      </a:r>
                    </a:p>
                  </a:txBody>
                  <a:tcPr marL="36000" marR="36000" marT="36576" marB="3657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6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b="1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US" sz="1500" b="1" kern="1200" baseline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36000" marR="36000" marT="36576" marB="3657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baseline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Trách nhiệm</a:t>
                      </a:r>
                      <a:endParaRPr lang="en-US" sz="1500" b="1" kern="1200" baseline="0">
                        <a:solidFill>
                          <a:srgbClr val="FFFF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36000" marR="36000" marT="36576" marB="3657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6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baseline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Ngày hoàn thành</a:t>
                      </a:r>
                      <a:endParaRPr lang="en-US" sz="1500" b="1" kern="1200" baseline="0">
                        <a:solidFill>
                          <a:srgbClr val="FFFF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36000" marR="36000" marT="36576" marB="3657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6E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Tiến </a:t>
                      </a:r>
                      <a:r>
                        <a:rPr lang="en-US" sz="1500" b="1" baseline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độ</a:t>
                      </a:r>
                      <a:endParaRPr lang="en-US" sz="1500" b="1" baseline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36000" marR="36000" marT="36576" marB="3657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6E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baseline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Ghi chú</a:t>
                      </a:r>
                    </a:p>
                  </a:txBody>
                  <a:tcPr marL="36000" marR="36000" marT="36576" marB="3657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6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DỰ </a:t>
                      </a:r>
                      <a:r>
                        <a:rPr lang="en-US" sz="1500" b="1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ÁN/ CÔNG</a:t>
                      </a:r>
                      <a:r>
                        <a:rPr lang="en-US" sz="1500" b="1" kern="1200" baseline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VIỆC</a:t>
                      </a:r>
                      <a:r>
                        <a:rPr lang="en-US" sz="1500" b="1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1: </a:t>
                      </a:r>
                      <a:endParaRPr lang="en-US" sz="1500" b="1" kern="1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36000" marR="36000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90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 strike="noStrike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kern="1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36000" marR="36000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kern="1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36000" marR="36000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94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marL="36000" marR="36000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Thực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lấy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báo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cáo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tình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hình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nhập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theo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ngày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phần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mềm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MRP</a:t>
                      </a:r>
                      <a:endParaRPr lang="en-US" sz="1500" b="0" i="0" strike="noStrike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91440" marB="9144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Hàng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ngày</a:t>
                      </a:r>
                      <a:endParaRPr lang="en-US" sz="1500" b="0" i="0" strike="noStrike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91440" marB="9144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36000" marR="36000" marT="91440" marB="9144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36000" marR="36000" marT="91440" marB="9144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15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marL="36000" marR="36000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Tìm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hiểu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nghiệp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vụ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quản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kho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vật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tư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và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giải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pháp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quản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kho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vật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tư</a:t>
                      </a:r>
                      <a:endParaRPr lang="en-US" sz="1500" b="0" i="0" strike="noStrike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0" marR="36000" marT="91440" marB="9144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Hàng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ngày</a:t>
                      </a:r>
                      <a:endParaRPr lang="en-US" sz="1500" b="0" i="0" strike="noStrike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L="74295" marR="74295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4295" marR="74295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4295" marR="74295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21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</a:t>
                      </a:r>
                    </a:p>
                  </a:txBody>
                  <a:tcPr marL="36000" marR="36000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thành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giải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pháp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quản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tiến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độ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sản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xuất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giao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hang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tại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nhà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máy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thân</a:t>
                      </a: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500" b="0" i="0" strike="noStrike" kern="1200" baseline="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vỏ</a:t>
                      </a:r>
                      <a:endParaRPr lang="en-US" sz="1500" b="0" i="0" strike="noStrike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95" marR="74295" marT="36576" marB="3657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500" b="0" i="0" strike="noStrike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Segoe UI" panose="020B0502040204020203" pitchFamily="34" charset="0"/>
                        </a:rPr>
                        <a:t>06/05/2023</a:t>
                      </a:r>
                      <a:endParaRPr lang="en-US" sz="1500" b="0" i="0" strike="noStrike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L="74295" marR="74295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295" marR="74295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295" marR="74295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68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</a:t>
                      </a:r>
                    </a:p>
                  </a:txBody>
                  <a:tcPr marL="36000" marR="36000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 strike="noStrike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295" marR="74295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 strike="noStrike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L="74295" marR="74295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500" kern="1200" baseline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4295" marR="74295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50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74295" marR="74295" marT="91440" marB="9144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07254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6838" y="4175760"/>
            <a:ext cx="11871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thắc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Link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MRP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38" y="3850640"/>
            <a:ext cx="945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err="1" smtClean="0">
                <a:solidFill>
                  <a:srgbClr val="FF0000"/>
                </a:solidFill>
              </a:rPr>
              <a:t>Đối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án</a:t>
            </a:r>
            <a:r>
              <a:rPr lang="en-US" dirty="0" smtClean="0">
                <a:solidFill>
                  <a:srgbClr val="FF0000"/>
                </a:solidFill>
              </a:rPr>
              <a:t> “</a:t>
            </a:r>
            <a:r>
              <a:rPr lang="en-US" dirty="0" err="1" smtClean="0">
                <a:solidFill>
                  <a:srgbClr val="FF0000"/>
                </a:solidFill>
              </a:rPr>
              <a:t>Quản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xuất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truy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xuất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nguồn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gốc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phẩm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máy</a:t>
            </a:r>
            <a:r>
              <a:rPr lang="en-US" dirty="0" smtClean="0">
                <a:solidFill>
                  <a:srgbClr val="FF0000"/>
                </a:solidFill>
              </a:rPr>
              <a:t> VAM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CO INDUSTRI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ACO INDUSTRI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84378</TotalTime>
  <Words>185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Segoe UI</vt:lpstr>
      <vt:lpstr>Wingdings</vt:lpstr>
      <vt:lpstr>THACO INDUSTRIES</vt:lpstr>
      <vt:lpstr>1_THACO INDUSTRIES</vt:lpstr>
      <vt:lpstr>CÔNG TÁC QUẢN TRỊ THÁNG 5 PHÒNG GIẢI PHÁP ỨNG DỤNG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MR.BAO_BAO CAO KH 2022_THACO CHU LAI_V7</dc:title>
  <dc:creator>DNTUAN</dc:creator>
  <cp:lastModifiedBy>Kieu's</cp:lastModifiedBy>
  <cp:revision>8775</cp:revision>
  <cp:lastPrinted>2013-11-01T02:36:07Z</cp:lastPrinted>
  <dcterms:created xsi:type="dcterms:W3CDTF">2010-05-29T04:12:55Z</dcterms:created>
  <dcterms:modified xsi:type="dcterms:W3CDTF">2023-05-06T06:09:00Z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MR.BAO_BAO CAO KH 2022_THACO CHU LAI_V7</vt:lpwstr>
  </property>
  <property fmtid="{D5CDD505-2E9C-101B-9397-08002B2CF9AE}" pid="3" name="SlideDescription">
    <vt:lpwstr/>
  </property>
</Properties>
</file>