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6" r:id="rId2"/>
    <p:sldId id="289" r:id="rId3"/>
    <p:sldId id="312" r:id="rId4"/>
    <p:sldId id="290" r:id="rId5"/>
    <p:sldId id="291" r:id="rId6"/>
    <p:sldId id="292" r:id="rId7"/>
    <p:sldId id="293" r:id="rId8"/>
    <p:sldId id="294" r:id="rId9"/>
    <p:sldId id="295" r:id="rId10"/>
    <p:sldId id="308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73ED-75F8-4264-97F7-460D65118237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EA505-5D0C-4299-AC70-A1269657B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1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20BA5-664D-4EA6-A119-98FA28D8A6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9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20BA5-664D-4EA6-A119-98FA28D8A6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53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9DC9C-D28B-4907-92E4-02920991A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992EFD-CFA0-4475-8FC4-B1A4E2E48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7020BF-1454-4A2F-BD9E-2B2143A0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C718A8-1673-4C8E-A9B5-94EAB7EA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8D2BC8-9B2A-4DE6-9DAB-0EF386E2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2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CCBC8-BBD6-46E6-9263-63845254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24B8F7-E771-4556-A6C0-BE3DB7AC0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272AEF-6891-4947-B7BB-4D4B6BE9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6CC6E-0063-4D78-A10F-90355FF0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4684C-E295-4455-B161-B877EFA0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20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CC4CD1-205F-480A-B990-A63D69AC9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E9E04D-D39E-437D-BEA0-11610E20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829FE6-8233-4164-84B9-DBCC9A5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0F0A06-D649-4D0E-B1F7-88D328B9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D3AA1-6E87-401D-88C5-88C818C6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7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0E7A0-1BEC-4EF9-9CB8-237BE074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FB15A-C970-4570-A6BB-79AB4769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8C147D-CDD3-4DE7-BE76-20D67D2F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822094-7A52-4C22-BF43-171ECFD4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350548-D175-4F11-A467-74D52F81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4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BA1F1-73F0-4935-ABF3-0AA81C00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AE97CB-2A0E-48F9-ABF9-C74FD296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1F04F-FAC7-4C9A-94DF-E39B45C4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0FF22A-61A5-4EAF-A833-39EFB5C8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AADE99-0FB0-42CF-8681-802F4313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F214F-9382-4E4D-BFBE-B99D57E8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DCC40-4196-4E1F-8061-30956B198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37DE36-F632-4313-8F1C-24EACD0B0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243654-7610-47A1-9BA5-C5C189C5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A4570C-44D6-472A-BE84-277C4FE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5E00F9-E1AA-4D6D-ADFE-924A0ABE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91912-DC13-42DC-B5A2-7C938D19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37C346-30BE-45B0-B53C-F13D14ED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2A86A-23C8-4992-86A1-BED1FE68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0D9FB4-31FD-4C9C-B4F8-FA2BE45D1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D0B026-C672-4E7B-88CF-33F62D97F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FC4817-D8A1-4507-8CB0-F09AE068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E8ECF2-3E3E-46F3-952E-946266E7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A3633D-F12D-4951-8581-2664DB2B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23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4E3B3-0F18-4C8F-A808-C4DB249F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A2E3F6-AB4D-4819-BC6C-FC76859D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C9ED53-32F8-46C1-9BD6-9E9B5B43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367C77-59BB-4B4D-A37A-E409C0FB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91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EAD7A6-44A6-40E7-9F34-A0F0922F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B554A9-28E5-4581-A5AC-B8AF9DA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3199B2-8C61-4927-8787-BD933C76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07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329CD-5ACC-4487-914C-538FB209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1E9A8-9F1C-4E08-AE9E-93230FF7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F3E97C-A169-40D9-BDF1-3AAF2A925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BB3B8-1B64-4957-AC8F-88845A99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7044AC-6713-4530-8039-06EBC9E2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0591E7-9B67-47C7-9977-E1FE25BA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8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65A6-0918-44FD-B756-58001D50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FDDC6A-E613-4086-8E96-3A9F9E5A5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266089-32E3-4983-9A05-D6449E97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5066C7-5A6E-4F66-A9F4-D5429AB1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9DC448-3151-4759-9365-310AD4A7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EBA89A-241F-4BDF-B7B3-C3B890DC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2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0D7F4E-5DE6-419F-9223-C9B47622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D84C91-5E70-4D99-96E2-6784FA69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D602A-8C71-4701-B152-C5A5534A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075F-4C3A-43DD-8CDF-A220B2ED4628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B794D-C81D-4AA1-8261-299D46A78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082A3A-D2CF-4EEC-BF39-8DB0118DC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063E-B788-43BB-9B4E-F4534E2D4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0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圖片 62">
            <a:extLst>
              <a:ext uri="{FF2B5EF4-FFF2-40B4-BE49-F238E27FC236}">
                <a16:creationId xmlns:a16="http://schemas.microsoft.com/office/drawing/2014/main" id="{11B1AC55-6637-48AF-955B-120AE6B0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72" y="452761"/>
            <a:ext cx="9678140" cy="5961355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AE2CD2A6-F2F1-4249-9CB4-98AB35ED2265}"/>
              </a:ext>
            </a:extLst>
          </p:cNvPr>
          <p:cNvSpPr/>
          <p:nvPr/>
        </p:nvSpPr>
        <p:spPr>
          <a:xfrm>
            <a:off x="495673" y="489188"/>
            <a:ext cx="9678140" cy="43852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rgbClr val="FF0000"/>
                </a:solidFill>
              </a:rPr>
              <a:t>Header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31AA429-8DE0-4D23-B6AB-F1B92988C9E8}"/>
              </a:ext>
            </a:extLst>
          </p:cNvPr>
          <p:cNvSpPr/>
          <p:nvPr/>
        </p:nvSpPr>
        <p:spPr>
          <a:xfrm>
            <a:off x="495672" y="3282606"/>
            <a:ext cx="9678140" cy="311375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rgbClr val="FF0000"/>
                </a:solidFill>
              </a:rPr>
              <a:t>Shopping-list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B75CC36-8F41-425B-8ABE-293AA091BE2A}"/>
              </a:ext>
            </a:extLst>
          </p:cNvPr>
          <p:cNvSpPr txBox="1"/>
          <p:nvPr/>
        </p:nvSpPr>
        <p:spPr>
          <a:xfrm>
            <a:off x="641414" y="3622667"/>
            <a:ext cx="2430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Shopping-list-edit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E3ACAFC-F5EF-4370-A17F-3BEEFE695F76}"/>
              </a:ext>
            </a:extLst>
          </p:cNvPr>
          <p:cNvSpPr/>
          <p:nvPr/>
        </p:nvSpPr>
        <p:spPr>
          <a:xfrm>
            <a:off x="497152" y="950645"/>
            <a:ext cx="9678140" cy="2331961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rgbClr val="FF0000"/>
                </a:solidFill>
              </a:rPr>
              <a:t>Recipe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7032CA5-F7B2-4C14-AB45-403D76BDB24A}"/>
              </a:ext>
            </a:extLst>
          </p:cNvPr>
          <p:cNvSpPr txBox="1"/>
          <p:nvPr/>
        </p:nvSpPr>
        <p:spPr>
          <a:xfrm>
            <a:off x="1369751" y="2101990"/>
            <a:ext cx="147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Recipe-list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1100C18-BC13-40AC-85BF-9DE1009D73B4}"/>
              </a:ext>
            </a:extLst>
          </p:cNvPr>
          <p:cNvSpPr txBox="1"/>
          <p:nvPr/>
        </p:nvSpPr>
        <p:spPr>
          <a:xfrm>
            <a:off x="7512730" y="1951059"/>
            <a:ext cx="147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Recipe-detail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90F202-B5E2-440C-85C1-76DA22AE120C}"/>
              </a:ext>
            </a:extLst>
          </p:cNvPr>
          <p:cNvSpPr txBox="1"/>
          <p:nvPr/>
        </p:nvSpPr>
        <p:spPr>
          <a:xfrm>
            <a:off x="1369751" y="2720264"/>
            <a:ext cx="147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Recipe-item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C8B8DEC-949D-4167-BA10-C98F2666F38C}"/>
              </a:ext>
            </a:extLst>
          </p:cNvPr>
          <p:cNvSpPr txBox="1"/>
          <p:nvPr/>
        </p:nvSpPr>
        <p:spPr>
          <a:xfrm>
            <a:off x="133164" y="10020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&amp;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的應用實例</a:t>
            </a:r>
          </a:p>
        </p:txBody>
      </p:sp>
    </p:spTree>
    <p:extLst>
      <p:ext uri="{BB962C8B-B14F-4D97-AF65-F5344CB8AC3E}">
        <p14:creationId xmlns:p14="http://schemas.microsoft.com/office/powerpoint/2010/main" val="199833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532DBB-75E5-4406-9CFD-4F43446D246A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74EBBD-6F72-4185-9BCF-DB2D31389998}"/>
              </a:ext>
            </a:extLst>
          </p:cNvPr>
          <p:cNvSpPr txBox="1"/>
          <p:nvPr/>
        </p:nvSpPr>
        <p:spPr>
          <a:xfrm>
            <a:off x="284086" y="1083803"/>
            <a:ext cx="80166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/>
              <a:t>建立</a:t>
            </a:r>
            <a:r>
              <a:rPr lang="en-US" altLang="zh-TW" sz="1800" dirty="0"/>
              <a:t>service</a:t>
            </a:r>
            <a:r>
              <a:rPr lang="zh-TW" altLang="en-US" sz="1800" dirty="0"/>
              <a:t>，並設定在相對應的</a:t>
            </a:r>
            <a:r>
              <a:rPr lang="en-US" altLang="zh-TW" sz="1800" dirty="0"/>
              <a:t>provider</a:t>
            </a:r>
            <a:r>
              <a:rPr lang="zh-TW" altLang="en-US" sz="1800" dirty="0"/>
              <a:t>中。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將在</a:t>
            </a:r>
            <a:r>
              <a:rPr lang="en-US" altLang="zh-TW" dirty="0"/>
              <a:t>recipe-list</a:t>
            </a:r>
            <a:r>
              <a:rPr lang="zh-TW" altLang="en-US" dirty="0"/>
              <a:t>中的原始</a:t>
            </a:r>
            <a:r>
              <a:rPr lang="en-US" altLang="zh-TW" dirty="0"/>
              <a:t>list</a:t>
            </a:r>
            <a:r>
              <a:rPr lang="zh-TW" altLang="en-US" dirty="0"/>
              <a:t>資料，改放到</a:t>
            </a:r>
            <a:r>
              <a:rPr lang="en-US" altLang="zh-TW" dirty="0"/>
              <a:t>service</a:t>
            </a:r>
            <a:r>
              <a:rPr lang="zh-TW" altLang="en-US" dirty="0"/>
              <a:t>，由</a:t>
            </a:r>
            <a:r>
              <a:rPr lang="en-US" altLang="zh-TW" dirty="0"/>
              <a:t>recipe-item</a:t>
            </a:r>
            <a:r>
              <a:rPr lang="zh-TW" altLang="en-US" dirty="0"/>
              <a:t>做條列顯示。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當使用者在</a:t>
            </a:r>
            <a:r>
              <a:rPr lang="en-US" altLang="zh-TW" dirty="0"/>
              <a:t>recipe-item</a:t>
            </a:r>
            <a:r>
              <a:rPr lang="zh-TW" altLang="en-US" dirty="0"/>
              <a:t>按下產品項目後，要顯示在</a:t>
            </a:r>
            <a:r>
              <a:rPr lang="en-US" altLang="zh-TW" dirty="0"/>
              <a:t>recipe-detail</a:t>
            </a:r>
            <a:r>
              <a:rPr lang="zh-TW" altLang="en-US" dirty="0"/>
              <a:t>上。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</a:t>
            </a:r>
            <a:r>
              <a:rPr lang="en-US" altLang="zh-TW" dirty="0"/>
              <a:t>shopping-list-edit</a:t>
            </a:r>
            <a:r>
              <a:rPr lang="zh-TW" altLang="en-US" dirty="0"/>
              <a:t>的資料，按下按鈕後，傳遞到</a:t>
            </a:r>
            <a:r>
              <a:rPr lang="en-US" altLang="zh-TW" dirty="0"/>
              <a:t>shopping-list</a:t>
            </a:r>
            <a:r>
              <a:rPr lang="zh-TW" altLang="en-US" dirty="0"/>
              <a:t>中。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660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80CF56F-366F-419C-B2DB-4176BA47D44C}"/>
              </a:ext>
            </a:extLst>
          </p:cNvPr>
          <p:cNvSpPr txBox="1"/>
          <p:nvPr/>
        </p:nvSpPr>
        <p:spPr>
          <a:xfrm>
            <a:off x="446101" y="267200"/>
            <a:ext cx="8981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將在</a:t>
            </a:r>
            <a:r>
              <a:rPr lang="en-US" altLang="zh-TW" dirty="0"/>
              <a:t>recipe-list</a:t>
            </a:r>
            <a:r>
              <a:rPr lang="zh-TW" altLang="en-US" dirty="0"/>
              <a:t>中的原始</a:t>
            </a:r>
            <a:r>
              <a:rPr lang="en-US" altLang="zh-TW" dirty="0"/>
              <a:t>list</a:t>
            </a:r>
            <a:r>
              <a:rPr lang="zh-TW" altLang="en-US" dirty="0"/>
              <a:t>資料，改放到</a:t>
            </a:r>
            <a:r>
              <a:rPr lang="en-US" altLang="zh-TW" dirty="0"/>
              <a:t>service</a:t>
            </a:r>
            <a:r>
              <a:rPr lang="zh-TW" altLang="en-US" dirty="0"/>
              <a:t>，由</a:t>
            </a:r>
            <a:r>
              <a:rPr lang="en-US" altLang="zh-TW" dirty="0"/>
              <a:t>recipe-item</a:t>
            </a:r>
            <a:r>
              <a:rPr lang="zh-TW" altLang="en-US" dirty="0"/>
              <a:t>做條列顯示。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5DEC2-D1F1-4A36-B0C6-20F1B5DCC8D6}"/>
              </a:ext>
            </a:extLst>
          </p:cNvPr>
          <p:cNvSpPr txBox="1"/>
          <p:nvPr/>
        </p:nvSpPr>
        <p:spPr>
          <a:xfrm>
            <a:off x="683580" y="825623"/>
            <a:ext cx="742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service</a:t>
            </a:r>
            <a:r>
              <a:rPr lang="zh-TW" altLang="en-US" dirty="0"/>
              <a:t>中，建立資料庫，並使用一個方法取得複製的資料庫資料。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48E47C-1458-453D-BF34-01C833DB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1" y="1300949"/>
            <a:ext cx="106584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8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80CF56F-366F-419C-B2DB-4176BA47D44C}"/>
              </a:ext>
            </a:extLst>
          </p:cNvPr>
          <p:cNvSpPr txBox="1"/>
          <p:nvPr/>
        </p:nvSpPr>
        <p:spPr>
          <a:xfrm>
            <a:off x="446101" y="267200"/>
            <a:ext cx="8981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將在</a:t>
            </a:r>
            <a:r>
              <a:rPr lang="en-US" altLang="zh-TW" dirty="0"/>
              <a:t>recipe-list</a:t>
            </a:r>
            <a:r>
              <a:rPr lang="zh-TW" altLang="en-US" dirty="0"/>
              <a:t>中的原始</a:t>
            </a:r>
            <a:r>
              <a:rPr lang="en-US" altLang="zh-TW" dirty="0"/>
              <a:t>list</a:t>
            </a:r>
            <a:r>
              <a:rPr lang="zh-TW" altLang="en-US" dirty="0"/>
              <a:t>資料，改放到</a:t>
            </a:r>
            <a:r>
              <a:rPr lang="en-US" altLang="zh-TW" dirty="0"/>
              <a:t>service</a:t>
            </a:r>
            <a:r>
              <a:rPr lang="zh-TW" altLang="en-US" dirty="0"/>
              <a:t>，由</a:t>
            </a:r>
            <a:r>
              <a:rPr lang="en-US" altLang="zh-TW" dirty="0"/>
              <a:t>recipe-item</a:t>
            </a:r>
            <a:r>
              <a:rPr lang="zh-TW" altLang="en-US" dirty="0"/>
              <a:t>做條列顯示。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5DEC2-D1F1-4A36-B0C6-20F1B5DCC8D6}"/>
              </a:ext>
            </a:extLst>
          </p:cNvPr>
          <p:cNvSpPr txBox="1"/>
          <p:nvPr/>
        </p:nvSpPr>
        <p:spPr>
          <a:xfrm>
            <a:off x="683580" y="825623"/>
            <a:ext cx="781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在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r>
              <a:rPr lang="en-US" altLang="zh-TW" dirty="0"/>
              <a:t> file</a:t>
            </a:r>
            <a:r>
              <a:rPr lang="zh-TW" altLang="en-US" dirty="0"/>
              <a:t>中，在</a:t>
            </a:r>
            <a:r>
              <a:rPr lang="en-US" altLang="zh-TW" dirty="0"/>
              <a:t>constructor </a:t>
            </a:r>
            <a:r>
              <a:rPr lang="zh-TW" altLang="en-US" dirty="0"/>
              <a:t>注入</a:t>
            </a:r>
            <a:r>
              <a:rPr lang="en-US" altLang="zh-TW" dirty="0"/>
              <a:t>service</a:t>
            </a:r>
            <a:r>
              <a:rPr lang="zh-TW" altLang="en-US" dirty="0"/>
              <a:t>，並使用該</a:t>
            </a:r>
            <a:r>
              <a:rPr lang="en-US" altLang="zh-TW" dirty="0"/>
              <a:t>service</a:t>
            </a:r>
            <a:r>
              <a:rPr lang="zh-TW" altLang="en-US" dirty="0"/>
              <a:t>取得資料並顯示。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在</a:t>
            </a:r>
            <a:r>
              <a:rPr lang="en-US" altLang="zh-TW" dirty="0"/>
              <a:t>.html</a:t>
            </a:r>
            <a:r>
              <a:rPr lang="zh-TW" altLang="en-US" dirty="0"/>
              <a:t>中顯示，則一樣使用</a:t>
            </a:r>
            <a:r>
              <a:rPr lang="en-US" altLang="zh-TW" dirty="0"/>
              <a:t>recipes</a:t>
            </a:r>
            <a:r>
              <a:rPr lang="zh-TW" altLang="en-US" dirty="0"/>
              <a:t>變數。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236EA4-286C-4A5D-9AD9-88B560F1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7" y="1814837"/>
            <a:ext cx="5358044" cy="413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395269-2DE1-4FBE-A617-AE48FE6D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838" y="1814837"/>
            <a:ext cx="58769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7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80CF56F-366F-419C-B2DB-4176BA47D44C}"/>
              </a:ext>
            </a:extLst>
          </p:cNvPr>
          <p:cNvSpPr txBox="1"/>
          <p:nvPr/>
        </p:nvSpPr>
        <p:spPr>
          <a:xfrm>
            <a:off x="446101" y="267200"/>
            <a:ext cx="8981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當使用者在</a:t>
            </a:r>
            <a:r>
              <a:rPr lang="en-US" altLang="zh-TW" dirty="0"/>
              <a:t>recipe-item</a:t>
            </a:r>
            <a:r>
              <a:rPr lang="zh-TW" altLang="en-US" dirty="0"/>
              <a:t>按下產品項目後，要顯示在</a:t>
            </a:r>
            <a:r>
              <a:rPr lang="en-US" altLang="zh-TW" dirty="0"/>
              <a:t>recipe-detail</a:t>
            </a:r>
            <a:r>
              <a:rPr lang="zh-TW" altLang="en-US" dirty="0"/>
              <a:t>上。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5DEC2-D1F1-4A36-B0C6-20F1B5DCC8D6}"/>
              </a:ext>
            </a:extLst>
          </p:cNvPr>
          <p:cNvSpPr txBox="1"/>
          <p:nvPr/>
        </p:nvSpPr>
        <p:spPr>
          <a:xfrm>
            <a:off x="683580" y="825623"/>
            <a:ext cx="88168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service</a:t>
            </a:r>
            <a:r>
              <a:rPr lang="zh-TW" altLang="en-US" dirty="0"/>
              <a:t>中，建立一個</a:t>
            </a:r>
            <a:r>
              <a:rPr lang="en-US" altLang="zh-TW" dirty="0"/>
              <a:t>recipe-item</a:t>
            </a:r>
            <a:r>
              <a:rPr lang="zh-TW" altLang="en-US" dirty="0"/>
              <a:t>中，</a:t>
            </a:r>
            <a:r>
              <a:rPr lang="en-US" altLang="zh-TW" dirty="0"/>
              <a:t>recipe</a:t>
            </a:r>
            <a:r>
              <a:rPr lang="zh-TW" altLang="en-US" dirty="0"/>
              <a:t>被選取時的事件。</a:t>
            </a:r>
            <a:endParaRPr lang="en-US" altLang="zh-TW" dirty="0"/>
          </a:p>
          <a:p>
            <a:endParaRPr lang="en-US" altLang="zh-TW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recipeSelected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=new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EventEmitter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&lt;Recipe&gt;();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2.</a:t>
            </a:r>
            <a:r>
              <a:rPr lang="zh-TW" altLang="en-US" dirty="0">
                <a:latin typeface="Consolas" panose="020B0609020204030204" pitchFamily="49" charset="0"/>
              </a:rPr>
              <a:t> 在</a:t>
            </a:r>
            <a:r>
              <a:rPr lang="en-US" altLang="zh-TW" dirty="0">
                <a:latin typeface="Consolas" panose="020B0609020204030204" pitchFamily="49" charset="0"/>
              </a:rPr>
              <a:t>recipe-</a:t>
            </a:r>
            <a:r>
              <a:rPr lang="en-US" altLang="zh-TW" dirty="0" err="1">
                <a:latin typeface="Consolas" panose="020B0609020204030204" pitchFamily="49" charset="0"/>
              </a:rPr>
              <a:t>item.ts</a:t>
            </a:r>
            <a:r>
              <a:rPr lang="zh-TW" altLang="en-US" dirty="0">
                <a:latin typeface="Consolas" panose="020B0609020204030204" pitchFamily="49" charset="0"/>
              </a:rPr>
              <a:t>中，建立一個選取到</a:t>
            </a:r>
            <a:r>
              <a:rPr lang="en-US" altLang="zh-TW" dirty="0" err="1">
                <a:latin typeface="Consolas" panose="020B0609020204030204" pitchFamily="49" charset="0"/>
              </a:rPr>
              <a:t>recip</a:t>
            </a:r>
            <a:r>
              <a:rPr lang="zh-TW" altLang="en-US" dirty="0">
                <a:latin typeface="Consolas" panose="020B0609020204030204" pitchFamily="49" charset="0"/>
              </a:rPr>
              <a:t>時，透過</a:t>
            </a:r>
            <a:r>
              <a:rPr lang="en-US" altLang="zh-TW" dirty="0">
                <a:latin typeface="Consolas" panose="020B0609020204030204" pitchFamily="49" charset="0"/>
              </a:rPr>
              <a:t>service</a:t>
            </a:r>
            <a:r>
              <a:rPr lang="zh-TW" altLang="en-US" dirty="0">
                <a:latin typeface="Consolas" panose="020B0609020204030204" pitchFamily="49" charset="0"/>
              </a:rPr>
              <a:t>，</a:t>
            </a:r>
            <a:r>
              <a:rPr lang="en-US" altLang="zh-TW" dirty="0">
                <a:latin typeface="Consolas" panose="020B0609020204030204" pitchFamily="49" charset="0"/>
              </a:rPr>
              <a:t>emit</a:t>
            </a:r>
            <a:r>
              <a:rPr lang="zh-TW" altLang="en-US" dirty="0">
                <a:latin typeface="Consolas" panose="020B0609020204030204" pitchFamily="49" charset="0"/>
              </a:rPr>
              <a:t>該</a:t>
            </a:r>
            <a:r>
              <a:rPr lang="en-US" altLang="zh-TW" dirty="0">
                <a:latin typeface="Consolas" panose="020B0609020204030204" pitchFamily="49" charset="0"/>
              </a:rPr>
              <a:t>recipe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onSelected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this.recipeService.recipeSelected.emit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this.recipe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26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80CF56F-366F-419C-B2DB-4176BA47D44C}"/>
              </a:ext>
            </a:extLst>
          </p:cNvPr>
          <p:cNvSpPr txBox="1"/>
          <p:nvPr/>
        </p:nvSpPr>
        <p:spPr>
          <a:xfrm>
            <a:off x="446101" y="267200"/>
            <a:ext cx="8981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當使用者在</a:t>
            </a:r>
            <a:r>
              <a:rPr lang="en-US" altLang="zh-TW" dirty="0"/>
              <a:t>recipe-item</a:t>
            </a:r>
            <a:r>
              <a:rPr lang="zh-TW" altLang="en-US" dirty="0"/>
              <a:t>按下產品項目後，要顯示在</a:t>
            </a:r>
            <a:r>
              <a:rPr lang="en-US" altLang="zh-TW" dirty="0"/>
              <a:t>recipe-detail</a:t>
            </a:r>
            <a:r>
              <a:rPr lang="zh-TW" altLang="en-US" dirty="0"/>
              <a:t>上。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5DEC2-D1F1-4A36-B0C6-20F1B5DCC8D6}"/>
              </a:ext>
            </a:extLst>
          </p:cNvPr>
          <p:cNvSpPr txBox="1"/>
          <p:nvPr/>
        </p:nvSpPr>
        <p:spPr>
          <a:xfrm>
            <a:off x="683580" y="825623"/>
            <a:ext cx="868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 </a:t>
            </a:r>
            <a:r>
              <a:rPr lang="zh-TW" altLang="en-US" dirty="0"/>
              <a:t>在</a:t>
            </a:r>
            <a:r>
              <a:rPr lang="en-US" altLang="zh-TW" dirty="0"/>
              <a:t>recipe</a:t>
            </a:r>
            <a:r>
              <a:rPr lang="zh-TW" altLang="en-US" dirty="0"/>
              <a:t>中，建立一個</a:t>
            </a:r>
            <a:r>
              <a:rPr lang="en-US" altLang="zh-TW" dirty="0" err="1"/>
              <a:t>selectedRecipe</a:t>
            </a:r>
            <a:r>
              <a:rPr lang="zh-TW" altLang="en-US" dirty="0"/>
              <a:t>變數，該變數會使用</a:t>
            </a:r>
            <a:r>
              <a:rPr lang="en-US" altLang="zh-TW" dirty="0"/>
              <a:t>input</a:t>
            </a:r>
            <a:r>
              <a:rPr lang="zh-TW" altLang="en-US" dirty="0"/>
              <a:t>方法到</a:t>
            </a:r>
            <a:r>
              <a:rPr lang="en-US" altLang="zh-TW" dirty="0"/>
              <a:t>recipe-detail</a:t>
            </a:r>
            <a:r>
              <a:rPr lang="zh-TW" altLang="en-US" dirty="0"/>
              <a:t>中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08FD92-07D2-421A-B9B5-FBF915C8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0" y="1384046"/>
            <a:ext cx="7639050" cy="5191125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656E261-3825-4886-900F-627D8FCE9DF0}"/>
              </a:ext>
            </a:extLst>
          </p:cNvPr>
          <p:cNvCxnSpPr/>
          <p:nvPr/>
        </p:nvCxnSpPr>
        <p:spPr>
          <a:xfrm>
            <a:off x="4403324" y="5397623"/>
            <a:ext cx="4208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5818C2-E56A-49AE-BFD9-38962AAA9A78}"/>
              </a:ext>
            </a:extLst>
          </p:cNvPr>
          <p:cNvSpPr txBox="1"/>
          <p:nvPr/>
        </p:nvSpPr>
        <p:spPr>
          <a:xfrm>
            <a:off x="8672652" y="4935958"/>
            <a:ext cx="316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使用訂閱讓，</a:t>
            </a:r>
            <a:r>
              <a:rPr lang="en-US" altLang="zh-TW" dirty="0" err="1"/>
              <a:t>selectedRecipe</a:t>
            </a:r>
            <a:r>
              <a:rPr lang="zh-TW" altLang="en-US" dirty="0"/>
              <a:t>的值為</a:t>
            </a:r>
            <a:r>
              <a:rPr lang="en-US" altLang="zh-TW" dirty="0"/>
              <a:t>recipe-item emit</a:t>
            </a:r>
            <a:r>
              <a:rPr lang="zh-TW" altLang="en-US" dirty="0"/>
              <a:t>出來的</a:t>
            </a:r>
            <a:r>
              <a:rPr lang="en-US" altLang="zh-TW" dirty="0"/>
              <a:t>recipe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12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80CF56F-366F-419C-B2DB-4176BA47D44C}"/>
              </a:ext>
            </a:extLst>
          </p:cNvPr>
          <p:cNvSpPr txBox="1"/>
          <p:nvPr/>
        </p:nvSpPr>
        <p:spPr>
          <a:xfrm>
            <a:off x="446101" y="267200"/>
            <a:ext cx="8981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</a:t>
            </a:r>
            <a:r>
              <a:rPr lang="en-US" altLang="zh-TW" dirty="0"/>
              <a:t>shopping-list-edit</a:t>
            </a:r>
            <a:r>
              <a:rPr lang="zh-TW" altLang="en-US" dirty="0"/>
              <a:t>的資料，按下按鈕後，傳遞到</a:t>
            </a:r>
            <a:r>
              <a:rPr lang="en-US" altLang="zh-TW" dirty="0"/>
              <a:t>shopping-list</a:t>
            </a:r>
            <a:r>
              <a:rPr lang="zh-TW" altLang="en-US" dirty="0"/>
              <a:t>中。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5DEC2-D1F1-4A36-B0C6-20F1B5DCC8D6}"/>
              </a:ext>
            </a:extLst>
          </p:cNvPr>
          <p:cNvSpPr txBox="1"/>
          <p:nvPr/>
        </p:nvSpPr>
        <p:spPr>
          <a:xfrm>
            <a:off x="683580" y="825623"/>
            <a:ext cx="908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shopping-list</a:t>
            </a:r>
            <a:r>
              <a:rPr lang="zh-TW" altLang="en-US" dirty="0"/>
              <a:t>資料夾中，建立一個</a:t>
            </a:r>
            <a:r>
              <a:rPr lang="en-US" altLang="zh-TW" dirty="0"/>
              <a:t>service</a:t>
            </a:r>
            <a:r>
              <a:rPr lang="zh-TW" altLang="en-US" dirty="0"/>
              <a:t>檔案，並設定加入陣列和讀取資料的方法。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688F8C-4951-4CD0-8E49-8166E2FF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0" y="1194955"/>
            <a:ext cx="7250839" cy="54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6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80CF56F-366F-419C-B2DB-4176BA47D44C}"/>
              </a:ext>
            </a:extLst>
          </p:cNvPr>
          <p:cNvSpPr txBox="1"/>
          <p:nvPr/>
        </p:nvSpPr>
        <p:spPr>
          <a:xfrm>
            <a:off x="446101" y="267200"/>
            <a:ext cx="8981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</a:t>
            </a:r>
            <a:r>
              <a:rPr lang="en-US" altLang="zh-TW" dirty="0"/>
              <a:t>shopping-list-edit</a:t>
            </a:r>
            <a:r>
              <a:rPr lang="zh-TW" altLang="en-US" dirty="0"/>
              <a:t>的資料，按下按鈕後，傳遞到</a:t>
            </a:r>
            <a:r>
              <a:rPr lang="en-US" altLang="zh-TW" dirty="0"/>
              <a:t>shopping-list</a:t>
            </a:r>
            <a:r>
              <a:rPr lang="zh-TW" altLang="en-US" dirty="0"/>
              <a:t>中。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5DEC2-D1F1-4A36-B0C6-20F1B5DCC8D6}"/>
              </a:ext>
            </a:extLst>
          </p:cNvPr>
          <p:cNvSpPr txBox="1"/>
          <p:nvPr/>
        </p:nvSpPr>
        <p:spPr>
          <a:xfrm>
            <a:off x="683580" y="825623"/>
            <a:ext cx="1025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 在</a:t>
            </a:r>
            <a:r>
              <a:rPr lang="en-US" altLang="zh-TW" dirty="0"/>
              <a:t>shopping-list-</a:t>
            </a:r>
            <a:r>
              <a:rPr lang="en-US" altLang="zh-TW" dirty="0" err="1"/>
              <a:t>edit.ts</a:t>
            </a:r>
            <a:r>
              <a:rPr lang="zh-TW" altLang="en-US" dirty="0"/>
              <a:t> 中，讀取</a:t>
            </a:r>
            <a:r>
              <a:rPr lang="en-US" altLang="zh-TW" dirty="0"/>
              <a:t>input</a:t>
            </a:r>
            <a:r>
              <a:rPr lang="zh-TW" altLang="en-US" dirty="0"/>
              <a:t>資料並使用</a:t>
            </a:r>
            <a:r>
              <a:rPr lang="en-US" altLang="zh-TW" dirty="0"/>
              <a:t>service</a:t>
            </a:r>
            <a:r>
              <a:rPr lang="zh-TW" altLang="en-US" dirty="0"/>
              <a:t>方法，一併加入存放在</a:t>
            </a:r>
            <a:r>
              <a:rPr lang="en-US" altLang="zh-TW" dirty="0"/>
              <a:t>service</a:t>
            </a:r>
            <a:r>
              <a:rPr lang="zh-TW" altLang="en-US" dirty="0"/>
              <a:t>的數據資料庫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789B04-CBEA-4BCE-80EE-DFCA8209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53" y="1384046"/>
            <a:ext cx="70580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EEEA7C-29B7-4881-A828-34B3954C401A}"/>
              </a:ext>
            </a:extLst>
          </p:cNvPr>
          <p:cNvSpPr txBox="1"/>
          <p:nvPr/>
        </p:nvSpPr>
        <p:spPr>
          <a:xfrm>
            <a:off x="446101" y="267200"/>
            <a:ext cx="8981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</a:t>
            </a:r>
            <a:r>
              <a:rPr lang="en-US" altLang="zh-TW" dirty="0"/>
              <a:t>shopping-list-edit</a:t>
            </a:r>
            <a:r>
              <a:rPr lang="zh-TW" altLang="en-US" dirty="0"/>
              <a:t>的資料，按下按鈕後，傳遞到</a:t>
            </a:r>
            <a:r>
              <a:rPr lang="en-US" altLang="zh-TW" dirty="0"/>
              <a:t>shopping-list</a:t>
            </a:r>
            <a:r>
              <a:rPr lang="zh-TW" altLang="en-US" dirty="0"/>
              <a:t>中。</a:t>
            </a: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5DC0879-6EDF-4445-80DE-188D6C81F8D3}"/>
              </a:ext>
            </a:extLst>
          </p:cNvPr>
          <p:cNvSpPr txBox="1"/>
          <p:nvPr/>
        </p:nvSpPr>
        <p:spPr>
          <a:xfrm>
            <a:off x="683580" y="825623"/>
            <a:ext cx="719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在</a:t>
            </a:r>
            <a:r>
              <a:rPr lang="en-US" altLang="zh-TW" dirty="0"/>
              <a:t>shopping-list</a:t>
            </a:r>
            <a:r>
              <a:rPr lang="zh-TW" altLang="en-US" dirty="0"/>
              <a:t> 中，讀取</a:t>
            </a:r>
            <a:r>
              <a:rPr lang="en-US" altLang="zh-TW" dirty="0"/>
              <a:t>service</a:t>
            </a:r>
            <a:r>
              <a:rPr lang="zh-TW" altLang="en-US" dirty="0"/>
              <a:t>中，經由</a:t>
            </a:r>
            <a:r>
              <a:rPr lang="en-US" altLang="zh-TW" dirty="0"/>
              <a:t>shopping-list-edit</a:t>
            </a:r>
            <a:r>
              <a:rPr lang="zh-TW" altLang="en-US" dirty="0"/>
              <a:t>變更的資料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C6914E-8032-4881-8871-0DB3ACA5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1" y="1571903"/>
            <a:ext cx="69818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2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01658D-1024-4F39-8BC3-458031DE7931}"/>
              </a:ext>
            </a:extLst>
          </p:cNvPr>
          <p:cNvSpPr/>
          <p:nvPr/>
        </p:nvSpPr>
        <p:spPr>
          <a:xfrm>
            <a:off x="4018625" y="1154098"/>
            <a:ext cx="1935332" cy="58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App.component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65D557-D700-4A28-8DCB-B73FF7401B12}"/>
              </a:ext>
            </a:extLst>
          </p:cNvPr>
          <p:cNvSpPr/>
          <p:nvPr/>
        </p:nvSpPr>
        <p:spPr>
          <a:xfrm>
            <a:off x="536359" y="2351467"/>
            <a:ext cx="2127682" cy="585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Header.component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D163CD-CE01-42BD-96D1-359C9A4559A7}"/>
              </a:ext>
            </a:extLst>
          </p:cNvPr>
          <p:cNvSpPr/>
          <p:nvPr/>
        </p:nvSpPr>
        <p:spPr>
          <a:xfrm>
            <a:off x="8113451" y="2351467"/>
            <a:ext cx="2286000" cy="585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Shopping.component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2A8F9E-C258-46FD-BD45-9DB734810911}"/>
              </a:ext>
            </a:extLst>
          </p:cNvPr>
          <p:cNvSpPr/>
          <p:nvPr/>
        </p:nvSpPr>
        <p:spPr>
          <a:xfrm>
            <a:off x="7680665" y="1083800"/>
            <a:ext cx="2422124" cy="58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ingredient.module.ts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51C3C0C-F00E-4D9D-A4EC-946D70154084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5400000">
            <a:off x="2987525" y="352700"/>
            <a:ext cx="611443" cy="33860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E09A38E5-6CD7-4A93-B69C-2CE5B656DD4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6815650" y="-89335"/>
            <a:ext cx="611443" cy="42701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7BA635A-1146-4C62-829F-0AD3B25143EC}"/>
              </a:ext>
            </a:extLst>
          </p:cNvPr>
          <p:cNvSpPr/>
          <p:nvPr/>
        </p:nvSpPr>
        <p:spPr>
          <a:xfrm>
            <a:off x="4008270" y="2351467"/>
            <a:ext cx="1935332" cy="585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Recipe.component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51CAF0F-1031-4064-B545-9DA3B7CF7492}"/>
              </a:ext>
            </a:extLst>
          </p:cNvPr>
          <p:cNvSpPr/>
          <p:nvPr/>
        </p:nvSpPr>
        <p:spPr>
          <a:xfrm>
            <a:off x="6186998" y="4757133"/>
            <a:ext cx="1362723" cy="5859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Recipe-item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2F1C53-2A53-49E7-A309-C2CC2BCB6DF9}"/>
              </a:ext>
            </a:extLst>
          </p:cNvPr>
          <p:cNvSpPr/>
          <p:nvPr/>
        </p:nvSpPr>
        <p:spPr>
          <a:xfrm>
            <a:off x="2547153" y="3363339"/>
            <a:ext cx="1425607" cy="5859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Recipe-detail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78B572-0CCC-4553-B4B3-DB470FF42B0A}"/>
              </a:ext>
            </a:extLst>
          </p:cNvPr>
          <p:cNvSpPr/>
          <p:nvPr/>
        </p:nvSpPr>
        <p:spPr>
          <a:xfrm>
            <a:off x="6186998" y="3363339"/>
            <a:ext cx="1362723" cy="5859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Recipe-list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52CA145F-6C2D-4849-8B1D-5378383B7DFD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16200000" flipH="1">
            <a:off x="5709175" y="2204154"/>
            <a:ext cx="425946" cy="18924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38641126-5E91-456B-915C-35C329CAA7A5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rot="5400000">
            <a:off x="3904974" y="2292377"/>
            <a:ext cx="425946" cy="17159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88450B9-94E0-4166-B137-86275CD71DD9}"/>
              </a:ext>
            </a:extLst>
          </p:cNvPr>
          <p:cNvSpPr/>
          <p:nvPr/>
        </p:nvSpPr>
        <p:spPr>
          <a:xfrm>
            <a:off x="8252904" y="3363339"/>
            <a:ext cx="2007094" cy="5859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Shopping-list-edit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269DEF5-F35D-4339-A15B-628CD786D07C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4975936" y="1740024"/>
            <a:ext cx="10355" cy="611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C93A02C-AD21-416B-9D8B-8D888D90899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>
            <a:off x="9256451" y="2937393"/>
            <a:ext cx="0" cy="425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3F727729-82CD-49D4-A819-50ADA2927A0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6868360" y="3949265"/>
            <a:ext cx="0" cy="807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971E23D-1CB7-4A86-8D1C-7BED33F386C3}"/>
              </a:ext>
            </a:extLst>
          </p:cNvPr>
          <p:cNvSpPr/>
          <p:nvPr/>
        </p:nvSpPr>
        <p:spPr>
          <a:xfrm>
            <a:off x="7680665" y="284901"/>
            <a:ext cx="2422124" cy="58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recipe.module.ts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8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9B776CE-146E-4C62-A7BB-FFDE63365972}"/>
              </a:ext>
            </a:extLst>
          </p:cNvPr>
          <p:cNvSpPr txBox="1"/>
          <p:nvPr/>
        </p:nvSpPr>
        <p:spPr>
          <a:xfrm>
            <a:off x="91410" y="228039"/>
            <a:ext cx="6914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0B0F0"/>
                </a:solidFill>
              </a:rPr>
              <a:t>Header</a:t>
            </a:r>
            <a:r>
              <a:rPr lang="zh-TW" altLang="en-US" b="1" dirty="0">
                <a:solidFill>
                  <a:srgbClr val="00B0F0"/>
                </a:solidFill>
              </a:rPr>
              <a:t>的按鈕可以前往分頁。</a:t>
            </a:r>
            <a:endParaRPr lang="en-US" altLang="zh-TW" b="1" dirty="0">
              <a:solidFill>
                <a:srgbClr val="00B0F0"/>
              </a:solidFill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在</a:t>
            </a:r>
            <a:r>
              <a:rPr lang="en-US" altLang="zh-TW" dirty="0" err="1">
                <a:sym typeface="Wingdings" panose="05000000000000000000" pitchFamily="2" charset="2"/>
              </a:rPr>
              <a:t>header.component.ts</a:t>
            </a:r>
            <a:r>
              <a:rPr lang="zh-TW" altLang="en-US" dirty="0">
                <a:sym typeface="Wingdings" panose="05000000000000000000" pitchFamily="2" charset="2"/>
              </a:rPr>
              <a:t>透過</a:t>
            </a:r>
            <a:r>
              <a:rPr lang="en-US" altLang="zh-TW" dirty="0">
                <a:sym typeface="Wingdings" panose="05000000000000000000" pitchFamily="2" charset="2"/>
              </a:rPr>
              <a:t>@Output</a:t>
            </a:r>
            <a:r>
              <a:rPr lang="zh-TW" altLang="en-US" dirty="0">
                <a:sym typeface="Wingdings" panose="05000000000000000000" pitchFamily="2" charset="2"/>
              </a:rPr>
              <a:t>傳遞資料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分頁的字串名稱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 err="1">
                <a:sym typeface="Wingdings" panose="05000000000000000000" pitchFamily="2" charset="2"/>
              </a:rPr>
              <a:t>app.component.ts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 err="1">
                <a:sym typeface="Wingdings" panose="05000000000000000000" pitchFamily="2" charset="2"/>
              </a:rPr>
              <a:t>featuerSelected</a:t>
            </a:r>
            <a:r>
              <a:rPr lang="zh-TW" altLang="en-US" dirty="0">
                <a:sym typeface="Wingdings" panose="05000000000000000000" pitchFamily="2" charset="2"/>
              </a:rPr>
              <a:t>事件，設定</a:t>
            </a:r>
            <a:r>
              <a:rPr lang="en-US" altLang="zh-TW" dirty="0" err="1">
                <a:sym typeface="Wingdings" panose="05000000000000000000" pitchFamily="2" charset="2"/>
              </a:rPr>
              <a:t>loadedFeature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B0F0"/>
                </a:solidFill>
              </a:rPr>
              <a:t>將在</a:t>
            </a:r>
            <a:r>
              <a:rPr lang="en-US" altLang="zh-TW" b="1" dirty="0">
                <a:solidFill>
                  <a:srgbClr val="00B0F0"/>
                </a:solidFill>
              </a:rPr>
              <a:t>recipe-list</a:t>
            </a:r>
            <a:r>
              <a:rPr lang="zh-TW" altLang="en-US" b="1" dirty="0">
                <a:solidFill>
                  <a:srgbClr val="00B0F0"/>
                </a:solidFill>
              </a:rPr>
              <a:t>中的原始</a:t>
            </a:r>
            <a:r>
              <a:rPr lang="en-US" altLang="zh-TW" b="1" dirty="0">
                <a:solidFill>
                  <a:srgbClr val="00B0F0"/>
                </a:solidFill>
              </a:rPr>
              <a:t>list</a:t>
            </a:r>
            <a:r>
              <a:rPr lang="zh-TW" altLang="en-US" b="1" dirty="0">
                <a:solidFill>
                  <a:srgbClr val="00B0F0"/>
                </a:solidFill>
              </a:rPr>
              <a:t>資料傳遞到</a:t>
            </a:r>
            <a:r>
              <a:rPr lang="en-US" altLang="zh-TW" b="1" dirty="0">
                <a:solidFill>
                  <a:srgbClr val="00B0F0"/>
                </a:solidFill>
              </a:rPr>
              <a:t>recipe-item</a:t>
            </a:r>
            <a:r>
              <a:rPr lang="zh-TW" altLang="en-US" b="1" dirty="0">
                <a:solidFill>
                  <a:srgbClr val="00B0F0"/>
                </a:solidFill>
              </a:rPr>
              <a:t>做條列顯示。</a:t>
            </a:r>
            <a:endParaRPr lang="en-US" altLang="zh-TW" b="1" dirty="0">
              <a:solidFill>
                <a:srgbClr val="00B0F0"/>
              </a:solidFill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recipe-item</a:t>
            </a:r>
            <a:r>
              <a:rPr lang="zh-TW" altLang="en-US" dirty="0">
                <a:sym typeface="Wingdings" panose="05000000000000000000" pitchFamily="2" charset="2"/>
              </a:rPr>
              <a:t>透過</a:t>
            </a:r>
            <a:r>
              <a:rPr lang="en-US" altLang="zh-TW" dirty="0">
                <a:sym typeface="Wingdings" panose="05000000000000000000" pitchFamily="2" charset="2"/>
              </a:rPr>
              <a:t>@Input</a:t>
            </a:r>
            <a:r>
              <a:rPr lang="zh-TW" altLang="en-US" dirty="0">
                <a:sym typeface="Wingdings" panose="05000000000000000000" pitchFamily="2" charset="2"/>
              </a:rPr>
              <a:t> 接收來自</a:t>
            </a:r>
            <a:r>
              <a:rPr lang="en-US" altLang="zh-TW" dirty="0">
                <a:sym typeface="Wingdings" panose="05000000000000000000" pitchFamily="2" charset="2"/>
              </a:rPr>
              <a:t>recipe-list</a:t>
            </a:r>
            <a:r>
              <a:rPr lang="zh-TW" altLang="en-US" dirty="0">
                <a:sym typeface="Wingdings" panose="05000000000000000000" pitchFamily="2" charset="2"/>
              </a:rPr>
              <a:t>的資料。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B0F0"/>
                </a:solidFill>
              </a:rPr>
              <a:t>當使用者在</a:t>
            </a:r>
            <a:r>
              <a:rPr lang="en-US" altLang="zh-TW" b="1" dirty="0">
                <a:solidFill>
                  <a:srgbClr val="00B0F0"/>
                </a:solidFill>
              </a:rPr>
              <a:t>recipe-item</a:t>
            </a:r>
            <a:r>
              <a:rPr lang="zh-TW" altLang="en-US" b="1" dirty="0">
                <a:solidFill>
                  <a:srgbClr val="00B0F0"/>
                </a:solidFill>
              </a:rPr>
              <a:t>按下產品項目後，要顯示在</a:t>
            </a:r>
            <a:r>
              <a:rPr lang="en-US" altLang="zh-TW" b="1" dirty="0">
                <a:solidFill>
                  <a:srgbClr val="00B0F0"/>
                </a:solidFill>
              </a:rPr>
              <a:t>recipe-detail</a:t>
            </a:r>
            <a:r>
              <a:rPr lang="zh-TW" altLang="en-US" b="1" dirty="0">
                <a:solidFill>
                  <a:srgbClr val="00B0F0"/>
                </a:solidFill>
              </a:rPr>
              <a:t>上。</a:t>
            </a:r>
            <a:endParaRPr lang="en-US" altLang="zh-TW" b="1" dirty="0">
              <a:solidFill>
                <a:srgbClr val="00B0F0"/>
              </a:solidFill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 recipe-item</a:t>
            </a:r>
            <a:r>
              <a:rPr lang="zh-TW" altLang="en-US" dirty="0">
                <a:sym typeface="Wingdings" panose="05000000000000000000" pitchFamily="2" charset="2"/>
              </a:rPr>
              <a:t>透過</a:t>
            </a:r>
            <a:r>
              <a:rPr lang="en-US" altLang="zh-TW" dirty="0">
                <a:sym typeface="Wingdings" panose="05000000000000000000" pitchFamily="2" charset="2"/>
              </a:rPr>
              <a:t>@Output</a:t>
            </a:r>
            <a:r>
              <a:rPr lang="zh-TW" altLang="en-US" dirty="0">
                <a:sym typeface="Wingdings" panose="05000000000000000000" pitchFamily="2" charset="2"/>
              </a:rPr>
              <a:t>傳遞按鍵的按下的事件給</a:t>
            </a:r>
            <a:r>
              <a:rPr lang="en-US" altLang="zh-TW" dirty="0">
                <a:sym typeface="Wingdings" panose="05000000000000000000" pitchFamily="2" charset="2"/>
              </a:rPr>
              <a:t>recipe-list(</a:t>
            </a:r>
            <a:r>
              <a:rPr lang="zh-TW" altLang="en-US" dirty="0">
                <a:sym typeface="Wingdings" panose="05000000000000000000" pitchFamily="2" charset="2"/>
              </a:rPr>
              <a:t>中繼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r>
              <a:rPr lang="en-US" altLang="zh-TW" dirty="0">
                <a:sym typeface="Wingdings" panose="05000000000000000000" pitchFamily="2" charset="2"/>
              </a:rPr>
              <a:t> recipe-list</a:t>
            </a:r>
            <a:r>
              <a:rPr lang="zh-TW" altLang="en-US" dirty="0">
                <a:sym typeface="Wingdings" panose="05000000000000000000" pitchFamily="2" charset="2"/>
              </a:rPr>
              <a:t>透過</a:t>
            </a:r>
            <a:r>
              <a:rPr lang="en-US" altLang="zh-TW" dirty="0">
                <a:sym typeface="Wingdings" panose="05000000000000000000" pitchFamily="2" charset="2"/>
              </a:rPr>
              <a:t>@Output</a:t>
            </a:r>
            <a:r>
              <a:rPr lang="zh-TW" altLang="en-US" dirty="0">
                <a:sym typeface="Wingdings" panose="05000000000000000000" pitchFamily="2" charset="2"/>
              </a:rPr>
              <a:t>傳遞來自</a:t>
            </a:r>
            <a:r>
              <a:rPr lang="en-US" altLang="zh-TW" dirty="0">
                <a:sym typeface="Wingdings" panose="05000000000000000000" pitchFamily="2" charset="2"/>
              </a:rPr>
              <a:t>recipe-item</a:t>
            </a:r>
            <a:r>
              <a:rPr lang="zh-TW" altLang="en-US" dirty="0">
                <a:sym typeface="Wingdings" panose="05000000000000000000" pitchFamily="2" charset="2"/>
              </a:rPr>
              <a:t>的資料給</a:t>
            </a:r>
            <a:r>
              <a:rPr lang="en-US" altLang="zh-TW" dirty="0">
                <a:sym typeface="Wingdings" panose="05000000000000000000" pitchFamily="2" charset="2"/>
              </a:rPr>
              <a:t>recipe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再由</a:t>
            </a:r>
            <a:r>
              <a:rPr lang="en-US" altLang="zh-TW" dirty="0">
                <a:sym typeface="Wingdings" panose="05000000000000000000" pitchFamily="2" charset="2"/>
              </a:rPr>
              <a:t>recipe-detail</a:t>
            </a:r>
            <a:r>
              <a:rPr lang="zh-TW" altLang="en-US" dirty="0">
                <a:sym typeface="Wingdings" panose="05000000000000000000" pitchFamily="2" charset="2"/>
              </a:rPr>
              <a:t>透過</a:t>
            </a:r>
            <a:r>
              <a:rPr lang="en-US" altLang="zh-TW" dirty="0">
                <a:sym typeface="Wingdings" panose="05000000000000000000" pitchFamily="2" charset="2"/>
              </a:rPr>
              <a:t>@Input</a:t>
            </a:r>
            <a:r>
              <a:rPr lang="zh-TW" altLang="en-US" dirty="0">
                <a:sym typeface="Wingdings" panose="05000000000000000000" pitchFamily="2" charset="2"/>
              </a:rPr>
              <a:t>接收來自</a:t>
            </a:r>
            <a:r>
              <a:rPr lang="en-US" altLang="zh-TW" dirty="0">
                <a:sym typeface="Wingdings" panose="05000000000000000000" pitchFamily="2" charset="2"/>
              </a:rPr>
              <a:t>recipe</a:t>
            </a:r>
            <a:r>
              <a:rPr lang="zh-TW" altLang="en-US" dirty="0">
                <a:sym typeface="Wingdings" panose="05000000000000000000" pitchFamily="2" charset="2"/>
              </a:rPr>
              <a:t>的資料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0B0F0"/>
                </a:solidFill>
                <a:sym typeface="Wingdings" panose="05000000000000000000" pitchFamily="2" charset="2"/>
              </a:rPr>
              <a:t>Shopping-list-edit</a:t>
            </a:r>
            <a:r>
              <a:rPr lang="zh-TW" alt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按下按鈕新增的資料</a:t>
            </a:r>
            <a:r>
              <a:rPr lang="en-US" altLang="zh-TW" b="1" dirty="0">
                <a:solidFill>
                  <a:srgbClr val="00B0F0"/>
                </a:solidFill>
                <a:sym typeface="Wingdings" panose="05000000000000000000" pitchFamily="2" charset="2"/>
              </a:rPr>
              <a:t>(ingredient)</a:t>
            </a:r>
            <a:r>
              <a:rPr lang="zh-TW" alt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要顯示在</a:t>
            </a:r>
            <a:r>
              <a:rPr lang="en-US" altLang="zh-TW" b="1" dirty="0">
                <a:solidFill>
                  <a:srgbClr val="00B0F0"/>
                </a:solidFill>
                <a:sym typeface="Wingdings" panose="05000000000000000000" pitchFamily="2" charset="2"/>
              </a:rPr>
              <a:t>shopping-list</a:t>
            </a:r>
            <a:r>
              <a:rPr lang="zh-TW" alt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上</a:t>
            </a:r>
            <a:endParaRPr lang="en-US" altLang="zh-TW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810A2B4-1737-4F3A-8959-0BE577483880}"/>
              </a:ext>
            </a:extLst>
          </p:cNvPr>
          <p:cNvGrpSpPr/>
          <p:nvPr/>
        </p:nvGrpSpPr>
        <p:grpSpPr>
          <a:xfrm>
            <a:off x="6815092" y="3673330"/>
            <a:ext cx="5477522" cy="2870355"/>
            <a:chOff x="145185" y="372861"/>
            <a:chExt cx="6504189" cy="3579918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D4925D6B-5D70-4B10-BCD3-C852D0EB90F1}"/>
                </a:ext>
              </a:extLst>
            </p:cNvPr>
            <p:cNvSpPr/>
            <p:nvPr/>
          </p:nvSpPr>
          <p:spPr>
            <a:xfrm>
              <a:off x="2938508" y="372861"/>
              <a:ext cx="1269508" cy="8522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recipe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830A8F9-2EE4-475A-BE42-97C502DFB9EB}"/>
                </a:ext>
              </a:extLst>
            </p:cNvPr>
            <p:cNvSpPr/>
            <p:nvPr/>
          </p:nvSpPr>
          <p:spPr>
            <a:xfrm>
              <a:off x="1182206" y="1404148"/>
              <a:ext cx="1516603" cy="8522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recipe-list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7B8A5B59-10E5-40C4-A73B-51670A2FECB3}"/>
                </a:ext>
              </a:extLst>
            </p:cNvPr>
            <p:cNvSpPr/>
            <p:nvPr/>
          </p:nvSpPr>
          <p:spPr>
            <a:xfrm>
              <a:off x="4634144" y="1404148"/>
              <a:ext cx="1516603" cy="8522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recipe-detail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1159DFB-050D-4794-9D31-5F9F416BB4F1}"/>
                </a:ext>
              </a:extLst>
            </p:cNvPr>
            <p:cNvSpPr/>
            <p:nvPr/>
          </p:nvSpPr>
          <p:spPr>
            <a:xfrm>
              <a:off x="1226223" y="3100522"/>
              <a:ext cx="1516603" cy="8522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recipe-item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4D0CB0F5-8676-4D72-8A85-DBFFECBDD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461" y="2274159"/>
              <a:ext cx="0" cy="8263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E7154938-D3B1-4844-BBD3-1060498B5249}"/>
                </a:ext>
              </a:extLst>
            </p:cNvPr>
            <p:cNvCxnSpPr>
              <a:cxnSpLocks/>
            </p:cNvCxnSpPr>
            <p:nvPr/>
          </p:nvCxnSpPr>
          <p:spPr>
            <a:xfrm>
              <a:off x="1558768" y="2274159"/>
              <a:ext cx="0" cy="8263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0A7F28A-9B34-4F16-AF97-BAC9387E1E60}"/>
                </a:ext>
              </a:extLst>
            </p:cNvPr>
            <p:cNvSpPr txBox="1"/>
            <p:nvPr/>
          </p:nvSpPr>
          <p:spPr>
            <a:xfrm>
              <a:off x="145185" y="2593128"/>
              <a:ext cx="1604638" cy="383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solidFill>
                    <a:schemeClr val="accent1"/>
                  </a:solidFill>
                </a:rPr>
                <a:t>原始</a:t>
              </a:r>
              <a:r>
                <a:rPr lang="en-US" altLang="zh-TW" sz="1400" dirty="0">
                  <a:solidFill>
                    <a:schemeClr val="accent1"/>
                  </a:solidFill>
                </a:rPr>
                <a:t>list</a:t>
              </a:r>
              <a:r>
                <a:rPr lang="zh-TW" altLang="en-US" sz="1400" dirty="0">
                  <a:solidFill>
                    <a:schemeClr val="accent1"/>
                  </a:solidFill>
                </a:rPr>
                <a:t>資料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2FE87DE-D71F-4ED8-8038-56CF85CA4317}"/>
                </a:ext>
              </a:extLst>
            </p:cNvPr>
            <p:cNvSpPr txBox="1"/>
            <p:nvPr/>
          </p:nvSpPr>
          <p:spPr>
            <a:xfrm>
              <a:off x="2325949" y="2584250"/>
              <a:ext cx="1604638" cy="383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solidFill>
                    <a:schemeClr val="accent2"/>
                  </a:solidFill>
                </a:rPr>
                <a:t>按鍵事件觸發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B4956EF-7A27-4888-AD17-A11442EB892D}"/>
                </a:ext>
              </a:extLst>
            </p:cNvPr>
            <p:cNvSpPr txBox="1"/>
            <p:nvPr/>
          </p:nvSpPr>
          <p:spPr>
            <a:xfrm>
              <a:off x="379886" y="1005312"/>
              <a:ext cx="1604638" cy="383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solidFill>
                    <a:schemeClr val="accent2"/>
                  </a:solidFill>
                </a:rPr>
                <a:t>按鍵事件觸發</a:t>
              </a: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6D18DBE6-9BEE-46F5-A4D5-65D10C79E773}"/>
                </a:ext>
              </a:extLst>
            </p:cNvPr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2136929" y="602569"/>
              <a:ext cx="605158" cy="9980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E96F599A-4771-4972-9D23-922F02B4CFDB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>
              <a:off x="4208016" y="798990"/>
              <a:ext cx="1184430" cy="60515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039AE59-5079-4EF7-9FF3-ADE86CA3CA2A}"/>
                </a:ext>
              </a:extLst>
            </p:cNvPr>
            <p:cNvSpPr txBox="1"/>
            <p:nvPr/>
          </p:nvSpPr>
          <p:spPr>
            <a:xfrm>
              <a:off x="4416274" y="372861"/>
              <a:ext cx="2233100" cy="383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solidFill>
                    <a:schemeClr val="accent1"/>
                  </a:solidFill>
                </a:rPr>
                <a:t>傳遞該</a:t>
              </a:r>
              <a:r>
                <a:rPr lang="en-US" altLang="zh-TW" sz="1400" dirty="0">
                  <a:solidFill>
                    <a:schemeClr val="accent1"/>
                  </a:solidFill>
                </a:rPr>
                <a:t>item</a:t>
              </a:r>
              <a:r>
                <a:rPr lang="zh-TW" altLang="en-US" sz="1400" dirty="0">
                  <a:solidFill>
                    <a:schemeClr val="accent1"/>
                  </a:solidFill>
                </a:rPr>
                <a:t>的資料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02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39EC24-B21D-4580-A5B6-881606262020}"/>
              </a:ext>
            </a:extLst>
          </p:cNvPr>
          <p:cNvSpPr txBox="1"/>
          <p:nvPr/>
        </p:nvSpPr>
        <p:spPr>
          <a:xfrm>
            <a:off x="301841" y="399495"/>
            <a:ext cx="2565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Navigation-using </a:t>
            </a:r>
            <a:r>
              <a:rPr lang="zh-TW" altLang="en-US" sz="2000" b="1" dirty="0"/>
              <a:t>*</a:t>
            </a:r>
            <a:r>
              <a:rPr lang="en-US" altLang="zh-TW" sz="2000" b="1" dirty="0" err="1"/>
              <a:t>ngIf</a:t>
            </a:r>
            <a:endParaRPr lang="zh-TW" altLang="en-US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B5F495-72FE-4641-B903-208078200FEE}"/>
              </a:ext>
            </a:extLst>
          </p:cNvPr>
          <p:cNvSpPr txBox="1"/>
          <p:nvPr/>
        </p:nvSpPr>
        <p:spPr>
          <a:xfrm>
            <a:off x="399495" y="985421"/>
            <a:ext cx="1075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利用子元件</a:t>
            </a:r>
            <a:r>
              <a:rPr lang="en-US" altLang="zh-TW" dirty="0"/>
              <a:t>Header</a:t>
            </a:r>
            <a:r>
              <a:rPr lang="zh-TW" altLang="en-US" dirty="0"/>
              <a:t>傳遞定義的字串到父元件，由父元件</a:t>
            </a:r>
            <a:r>
              <a:rPr lang="en-US" altLang="zh-TW" dirty="0"/>
              <a:t>(</a:t>
            </a:r>
            <a:r>
              <a:rPr lang="en-US" altLang="zh-TW" dirty="0" err="1"/>
              <a:t>app.component</a:t>
            </a:r>
            <a:r>
              <a:rPr lang="en-US" altLang="zh-TW" dirty="0"/>
              <a:t>)</a:t>
            </a:r>
            <a:r>
              <a:rPr lang="zh-TW" altLang="en-US" dirty="0"/>
              <a:t>使用</a:t>
            </a:r>
            <a:r>
              <a:rPr lang="en-US" altLang="zh-TW" dirty="0"/>
              <a:t>*</a:t>
            </a:r>
            <a:r>
              <a:rPr lang="en-US" altLang="zh-TW" dirty="0" err="1"/>
              <a:t>ngIf</a:t>
            </a:r>
            <a:r>
              <a:rPr lang="zh-TW" altLang="en-US" dirty="0"/>
              <a:t>判斷哪一個元件要顯示。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027FF0-1A1A-4C7B-9ABF-BD195593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68" y="1497761"/>
            <a:ext cx="8077200" cy="10572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AFCDD0-18C3-4D2B-AA12-F86178CA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68" y="2773567"/>
            <a:ext cx="5915025" cy="13906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0E8EBAB-C0B6-4B3C-9502-48CF3F07E069}"/>
              </a:ext>
            </a:extLst>
          </p:cNvPr>
          <p:cNvSpPr txBox="1"/>
          <p:nvPr/>
        </p:nvSpPr>
        <p:spPr>
          <a:xfrm>
            <a:off x="399495" y="1540569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子元件</a:t>
            </a:r>
            <a:r>
              <a:rPr lang="en-US" altLang="zh-TW" dirty="0"/>
              <a:t>.html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0DE834-55B7-4F93-8EE1-09E674A69DD3}"/>
              </a:ext>
            </a:extLst>
          </p:cNvPr>
          <p:cNvSpPr txBox="1"/>
          <p:nvPr/>
        </p:nvSpPr>
        <p:spPr>
          <a:xfrm>
            <a:off x="399495" y="2715466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子元件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FFF5E69-8A61-4433-8CD9-C8A7FBDA863E}"/>
              </a:ext>
            </a:extLst>
          </p:cNvPr>
          <p:cNvSpPr txBox="1"/>
          <p:nvPr/>
        </p:nvSpPr>
        <p:spPr>
          <a:xfrm>
            <a:off x="327407" y="45642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父元件</a:t>
            </a:r>
            <a:r>
              <a:rPr lang="en-US" altLang="zh-TW" dirty="0"/>
              <a:t>.html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2BF21-AFDC-4563-AF4B-5843BF7B886A}"/>
              </a:ext>
            </a:extLst>
          </p:cNvPr>
          <p:cNvSpPr txBox="1"/>
          <p:nvPr/>
        </p:nvSpPr>
        <p:spPr>
          <a:xfrm>
            <a:off x="379647" y="6089173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父元件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9ACC9A8-D00B-4565-9D0A-1C993092F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268" y="4601279"/>
            <a:ext cx="6838950" cy="2952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56174BE-274B-4A55-859E-AC190A98A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268" y="4979714"/>
            <a:ext cx="7391400" cy="56197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C7DBE93-D3B0-4FD9-8267-39CB22A3C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8268" y="5745201"/>
            <a:ext cx="3429000" cy="10572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BC4FDF56-FD3B-41BF-814A-3A33F8A89548}"/>
              </a:ext>
            </a:extLst>
          </p:cNvPr>
          <p:cNvSpPr/>
          <p:nvPr/>
        </p:nvSpPr>
        <p:spPr>
          <a:xfrm>
            <a:off x="327407" y="1354753"/>
            <a:ext cx="9659972" cy="290652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E52B53E-AB45-4E2A-B7BC-73B22847A8E3}"/>
              </a:ext>
            </a:extLst>
          </p:cNvPr>
          <p:cNvSpPr/>
          <p:nvPr/>
        </p:nvSpPr>
        <p:spPr>
          <a:xfrm>
            <a:off x="327861" y="4314497"/>
            <a:ext cx="9659972" cy="248798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07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64C2D47-050D-4A0D-98B2-7DD6BB141C51}"/>
              </a:ext>
            </a:extLst>
          </p:cNvPr>
          <p:cNvSpPr txBox="1"/>
          <p:nvPr/>
        </p:nvSpPr>
        <p:spPr>
          <a:xfrm>
            <a:off x="301841" y="399495"/>
            <a:ext cx="4450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Pass data from recipe-list to recipe-item</a:t>
            </a:r>
            <a:endParaRPr lang="zh-TW" altLang="en-US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E6575E-A9C3-4CDC-8C25-34A3160ACAB8}"/>
              </a:ext>
            </a:extLst>
          </p:cNvPr>
          <p:cNvSpPr txBox="1"/>
          <p:nvPr/>
        </p:nvSpPr>
        <p:spPr>
          <a:xfrm>
            <a:off x="399495" y="985421"/>
            <a:ext cx="592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利用父元件</a:t>
            </a:r>
            <a:r>
              <a:rPr lang="en-US" altLang="zh-TW" dirty="0"/>
              <a:t>(recipe-list)</a:t>
            </a:r>
            <a:r>
              <a:rPr lang="zh-TW" altLang="en-US" dirty="0"/>
              <a:t>傳遞資料到子元件</a:t>
            </a:r>
            <a:r>
              <a:rPr lang="en-US" altLang="zh-TW" dirty="0"/>
              <a:t>(recipe-item)</a:t>
            </a:r>
            <a:r>
              <a:rPr lang="zh-TW" altLang="en-US" dirty="0"/>
              <a:t>顯示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7FCFB1-4690-4185-B09A-318C288F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540569"/>
            <a:ext cx="9477375" cy="4286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BBD1E2-AD1A-4B29-9005-94F029AA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271712"/>
            <a:ext cx="8077200" cy="14382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16277CF-9800-49B1-B245-45F6341A9649}"/>
              </a:ext>
            </a:extLst>
          </p:cNvPr>
          <p:cNvSpPr txBox="1"/>
          <p:nvPr/>
        </p:nvSpPr>
        <p:spPr>
          <a:xfrm>
            <a:off x="301841" y="1540569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父元件</a:t>
            </a:r>
            <a:r>
              <a:rPr lang="en-US" altLang="zh-TW" dirty="0"/>
              <a:t>.html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059493-747C-4015-A7E5-92AFAFF17AE7}"/>
              </a:ext>
            </a:extLst>
          </p:cNvPr>
          <p:cNvSpPr txBox="1"/>
          <p:nvPr/>
        </p:nvSpPr>
        <p:spPr>
          <a:xfrm>
            <a:off x="354081" y="3065491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父元件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D199509-E0BA-4232-8D77-E535E408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2" y="4554280"/>
            <a:ext cx="2581275" cy="3333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892B436-35B0-4A60-97B7-520FC2A49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312" y="5222360"/>
            <a:ext cx="6772275" cy="101917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9B9222D-7A6E-4380-83D3-06BF374C1F65}"/>
              </a:ext>
            </a:extLst>
          </p:cNvPr>
          <p:cNvSpPr txBox="1"/>
          <p:nvPr/>
        </p:nvSpPr>
        <p:spPr>
          <a:xfrm>
            <a:off x="338281" y="547906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子元件</a:t>
            </a:r>
            <a:r>
              <a:rPr lang="en-US" altLang="zh-TW" dirty="0"/>
              <a:t>.html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A01992-1D11-48C9-AAF7-19BC233B8765}"/>
              </a:ext>
            </a:extLst>
          </p:cNvPr>
          <p:cNvSpPr txBox="1"/>
          <p:nvPr/>
        </p:nvSpPr>
        <p:spPr>
          <a:xfrm>
            <a:off x="399495" y="4518323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子元件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60A0CB-4006-4509-93E6-BC3B6705FFA1}"/>
              </a:ext>
            </a:extLst>
          </p:cNvPr>
          <p:cNvSpPr/>
          <p:nvPr/>
        </p:nvSpPr>
        <p:spPr>
          <a:xfrm>
            <a:off x="327406" y="1354754"/>
            <a:ext cx="11102593" cy="257215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409B78-CCAC-4DBC-92CE-6BEB4FC854FA}"/>
              </a:ext>
            </a:extLst>
          </p:cNvPr>
          <p:cNvSpPr/>
          <p:nvPr/>
        </p:nvSpPr>
        <p:spPr>
          <a:xfrm>
            <a:off x="327406" y="4015117"/>
            <a:ext cx="11102593" cy="257215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42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F1D5B8-3532-4D0C-B59C-0030F416BFD1}"/>
              </a:ext>
            </a:extLst>
          </p:cNvPr>
          <p:cNvSpPr txBox="1"/>
          <p:nvPr/>
        </p:nvSpPr>
        <p:spPr>
          <a:xfrm>
            <a:off x="301841" y="399495"/>
            <a:ext cx="441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Pass data from recipe-item to recipe-list</a:t>
            </a:r>
            <a:endParaRPr lang="zh-TW" altLang="en-US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FEF77C2-3AB8-4066-80B3-FA9C410ECC98}"/>
              </a:ext>
            </a:extLst>
          </p:cNvPr>
          <p:cNvSpPr txBox="1"/>
          <p:nvPr/>
        </p:nvSpPr>
        <p:spPr>
          <a:xfrm>
            <a:off x="485775" y="892298"/>
            <a:ext cx="356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recipe-item</a:t>
            </a:r>
            <a:r>
              <a:rPr lang="zh-TW" altLang="en-US" dirty="0"/>
              <a:t>傳遞資料到</a:t>
            </a:r>
            <a:r>
              <a:rPr lang="en-US" altLang="zh-TW" dirty="0"/>
              <a:t>recipe-list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A3D542-E5E0-4C70-BF34-2F8EC6DA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50" y="1597683"/>
            <a:ext cx="5286375" cy="361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FB239D-39CA-4B2E-8875-D863DE9C9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750" y="1960128"/>
            <a:ext cx="3162300" cy="771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238A543-2DC8-4470-8E4D-4E80F9D74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750" y="2864636"/>
            <a:ext cx="3429000" cy="10191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7E535E9-0AEC-4D83-ACD8-9D79D4CE4EA2}"/>
              </a:ext>
            </a:extLst>
          </p:cNvPr>
          <p:cNvSpPr txBox="1"/>
          <p:nvPr/>
        </p:nvSpPr>
        <p:spPr>
          <a:xfrm>
            <a:off x="298700" y="276022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子元件</a:t>
            </a:r>
            <a:r>
              <a:rPr lang="en-US" altLang="zh-TW" dirty="0"/>
              <a:t>.html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DE408-203D-47B8-8061-40CCA501F6BC}"/>
              </a:ext>
            </a:extLst>
          </p:cNvPr>
          <p:cNvSpPr txBox="1"/>
          <p:nvPr/>
        </p:nvSpPr>
        <p:spPr>
          <a:xfrm>
            <a:off x="359914" y="1799484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子元件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6FB6D5-38E6-4E42-B924-1CA161224C46}"/>
              </a:ext>
            </a:extLst>
          </p:cNvPr>
          <p:cNvSpPr/>
          <p:nvPr/>
        </p:nvSpPr>
        <p:spPr>
          <a:xfrm>
            <a:off x="203581" y="1445574"/>
            <a:ext cx="11102593" cy="257215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5B2B141-3883-4B47-8A06-F0F3F2198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750" y="4224234"/>
            <a:ext cx="4838700" cy="136207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8158D7-92A1-4772-A5DB-0034E11CD0EF}"/>
              </a:ext>
            </a:extLst>
          </p:cNvPr>
          <p:cNvSpPr txBox="1"/>
          <p:nvPr/>
        </p:nvSpPr>
        <p:spPr>
          <a:xfrm>
            <a:off x="298700" y="4720605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父元件</a:t>
            </a:r>
            <a:r>
              <a:rPr lang="en-US" altLang="zh-TW" dirty="0"/>
              <a:t>.html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851BCC-64EB-4684-B83F-5E058BCAB73D}"/>
              </a:ext>
            </a:extLst>
          </p:cNvPr>
          <p:cNvSpPr txBox="1"/>
          <p:nvPr/>
        </p:nvSpPr>
        <p:spPr>
          <a:xfrm>
            <a:off x="485775" y="5892098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父元件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3CF1C1B-C6A8-4ABB-863A-830352D7C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750" y="5718505"/>
            <a:ext cx="59245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1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9F468B2-B140-46AB-A0F1-DA01EA5DD7C2}"/>
              </a:ext>
            </a:extLst>
          </p:cNvPr>
          <p:cNvSpPr txBox="1"/>
          <p:nvPr/>
        </p:nvSpPr>
        <p:spPr>
          <a:xfrm>
            <a:off x="301841" y="399495"/>
            <a:ext cx="385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Pass data from recipe-list to recipe</a:t>
            </a:r>
            <a:endParaRPr lang="zh-TW" altLang="en-US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5387F18-0B21-4101-812A-871B3C8AF702}"/>
              </a:ext>
            </a:extLst>
          </p:cNvPr>
          <p:cNvSpPr txBox="1"/>
          <p:nvPr/>
        </p:nvSpPr>
        <p:spPr>
          <a:xfrm>
            <a:off x="485775" y="981075"/>
            <a:ext cx="307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recipe-list</a:t>
            </a:r>
            <a:r>
              <a:rPr lang="zh-TW" altLang="en-US" dirty="0"/>
              <a:t>傳遞資料到</a:t>
            </a:r>
            <a:r>
              <a:rPr lang="en-US" altLang="zh-TW" dirty="0"/>
              <a:t>recipe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86233B-791F-499A-9668-C1856A1E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75" y="1638300"/>
            <a:ext cx="5924550" cy="10858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A77E513-477F-4842-8CD7-51D694E85766}"/>
              </a:ext>
            </a:extLst>
          </p:cNvPr>
          <p:cNvSpPr txBox="1"/>
          <p:nvPr/>
        </p:nvSpPr>
        <p:spPr>
          <a:xfrm>
            <a:off x="359914" y="2181225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子元件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4BB642-4246-49D5-B6E3-0AC0D9CF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6273839"/>
            <a:ext cx="2619375" cy="3619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737C639-DBAE-4193-A9BE-18295489BA8A}"/>
              </a:ext>
            </a:extLst>
          </p:cNvPr>
          <p:cNvSpPr txBox="1"/>
          <p:nvPr/>
        </p:nvSpPr>
        <p:spPr>
          <a:xfrm>
            <a:off x="485775" y="6273839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父元件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485762-C5DB-423D-A2DA-CD636E9D5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212" y="5395912"/>
            <a:ext cx="6657975" cy="56197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31A844-B4F3-4037-9C8F-88AA4D24DA2C}"/>
              </a:ext>
            </a:extLst>
          </p:cNvPr>
          <p:cNvSpPr txBox="1"/>
          <p:nvPr/>
        </p:nvSpPr>
        <p:spPr>
          <a:xfrm>
            <a:off x="301841" y="5492233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父元件</a:t>
            </a:r>
            <a:r>
              <a:rPr lang="en-US" altLang="zh-TW" dirty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30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9F468B2-B140-46AB-A0F1-DA01EA5DD7C2}"/>
              </a:ext>
            </a:extLst>
          </p:cNvPr>
          <p:cNvSpPr txBox="1"/>
          <p:nvPr/>
        </p:nvSpPr>
        <p:spPr>
          <a:xfrm>
            <a:off x="301841" y="399495"/>
            <a:ext cx="414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Pass data from recipe to recipe-detail</a:t>
            </a:r>
            <a:endParaRPr lang="zh-TW" altLang="en-US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5387F18-0B21-4101-812A-871B3C8AF702}"/>
              </a:ext>
            </a:extLst>
          </p:cNvPr>
          <p:cNvSpPr txBox="1"/>
          <p:nvPr/>
        </p:nvSpPr>
        <p:spPr>
          <a:xfrm>
            <a:off x="485775" y="981075"/>
            <a:ext cx="332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recipe</a:t>
            </a:r>
            <a:r>
              <a:rPr lang="zh-TW" altLang="en-US" dirty="0"/>
              <a:t>傳遞資料到</a:t>
            </a:r>
            <a:r>
              <a:rPr lang="en-US" altLang="zh-TW" dirty="0"/>
              <a:t>recipe-detail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29ED8D-B103-4CCB-9346-F6F88DB9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614487"/>
            <a:ext cx="5886450" cy="13430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90E6E19-86A2-4442-878A-5059BB7E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4551005"/>
            <a:ext cx="2600325" cy="4953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D00379-172B-4C09-BDAC-68D901E525C4}"/>
              </a:ext>
            </a:extLst>
          </p:cNvPr>
          <p:cNvSpPr txBox="1"/>
          <p:nvPr/>
        </p:nvSpPr>
        <p:spPr>
          <a:xfrm>
            <a:off x="597116" y="214895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父元件</a:t>
            </a:r>
            <a:r>
              <a:rPr lang="en-US" altLang="zh-TW" dirty="0"/>
              <a:t>.html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E96373A-9B72-4349-8AF9-5535E162D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37" y="5349457"/>
            <a:ext cx="10829925" cy="78105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8CC1029-9A96-401F-9BD6-109A82176D94}"/>
              </a:ext>
            </a:extLst>
          </p:cNvPr>
          <p:cNvSpPr txBox="1"/>
          <p:nvPr/>
        </p:nvSpPr>
        <p:spPr>
          <a:xfrm>
            <a:off x="0" y="5580369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子元件</a:t>
            </a:r>
            <a:r>
              <a:rPr lang="en-US" altLang="zh-TW" dirty="0"/>
              <a:t>.html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32D92BD-873F-4892-B6FE-3E6C81963AE4}"/>
              </a:ext>
            </a:extLst>
          </p:cNvPr>
          <p:cNvSpPr txBox="1"/>
          <p:nvPr/>
        </p:nvSpPr>
        <p:spPr>
          <a:xfrm>
            <a:off x="61214" y="4619625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子元件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42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AB75234-5CBB-4147-8AA9-AFFC2A1D0FEB}"/>
              </a:ext>
            </a:extLst>
          </p:cNvPr>
          <p:cNvSpPr txBox="1"/>
          <p:nvPr/>
        </p:nvSpPr>
        <p:spPr>
          <a:xfrm>
            <a:off x="301841" y="399495"/>
            <a:ext cx="5382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Pass data from shopping-list-edit to shopping-list</a:t>
            </a:r>
            <a:endParaRPr lang="zh-TW" altLang="en-US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533001-72D9-473D-B776-AE326A3C4E08}"/>
              </a:ext>
            </a:extLst>
          </p:cNvPr>
          <p:cNvSpPr txBox="1"/>
          <p:nvPr/>
        </p:nvSpPr>
        <p:spPr>
          <a:xfrm>
            <a:off x="485775" y="981075"/>
            <a:ext cx="524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shopping-list-edit(</a:t>
            </a:r>
            <a:r>
              <a:rPr lang="zh-TW" altLang="en-US" dirty="0"/>
              <a:t>子元件</a:t>
            </a:r>
            <a:r>
              <a:rPr lang="en-US" altLang="zh-TW" dirty="0"/>
              <a:t>)</a:t>
            </a:r>
            <a:r>
              <a:rPr lang="zh-TW" altLang="en-US" dirty="0"/>
              <a:t>傳遞資料到</a:t>
            </a:r>
            <a:r>
              <a:rPr lang="en-US" altLang="zh-TW" dirty="0"/>
              <a:t>shopping-list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297BD28-8BA0-4FC2-AB4F-F21CEBA3DE40}"/>
              </a:ext>
            </a:extLst>
          </p:cNvPr>
          <p:cNvGrpSpPr/>
          <p:nvPr/>
        </p:nvGrpSpPr>
        <p:grpSpPr>
          <a:xfrm>
            <a:off x="1257300" y="1426112"/>
            <a:ext cx="8496300" cy="800595"/>
            <a:chOff x="1371600" y="1598057"/>
            <a:chExt cx="8496300" cy="8005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0622F37-69D7-44CF-8236-2005D969F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1598057"/>
              <a:ext cx="6477000" cy="3048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F27A62B-94E2-4153-8E2D-C05C30E4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1884302"/>
              <a:ext cx="7019925" cy="33337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6857106-3E27-419F-8F51-71E7445DF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" y="2131952"/>
              <a:ext cx="8496300" cy="266700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7198722-5939-402A-8C90-2DCDB18CBF78}"/>
              </a:ext>
            </a:extLst>
          </p:cNvPr>
          <p:cNvGrpSpPr/>
          <p:nvPr/>
        </p:nvGrpSpPr>
        <p:grpSpPr>
          <a:xfrm>
            <a:off x="1257300" y="2331977"/>
            <a:ext cx="6400800" cy="2466975"/>
            <a:chOff x="1257300" y="3636902"/>
            <a:chExt cx="6400800" cy="246697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2EA9CBD-869E-45C8-93C0-E729D5D6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7300" y="4513202"/>
              <a:ext cx="6372225" cy="1590675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B420C251-7FBE-4F2F-B5EE-EDB5093A8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7300" y="3636902"/>
              <a:ext cx="6400800" cy="876300"/>
            </a:xfrm>
            <a:prstGeom prst="rect">
              <a:avLst/>
            </a:prstGeom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F5E07D8E-2208-4697-BD46-359272E92A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7300" y="5210175"/>
            <a:ext cx="7572375" cy="55245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B141D4C-701D-4E4A-ADEF-71F87BC259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300" y="5876925"/>
            <a:ext cx="4476750" cy="828675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AC2A9C3-FA7F-4CF8-B94E-42D33D15A7A6}"/>
              </a:ext>
            </a:extLst>
          </p:cNvPr>
          <p:cNvSpPr txBox="1"/>
          <p:nvPr/>
        </p:nvSpPr>
        <p:spPr>
          <a:xfrm>
            <a:off x="-111473" y="1647825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子元件</a:t>
            </a:r>
            <a:r>
              <a:rPr lang="en-US" altLang="zh-TW" dirty="0"/>
              <a:t>.html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12AFB5D-4E05-4897-B466-894063D2566F}"/>
              </a:ext>
            </a:extLst>
          </p:cNvPr>
          <p:cNvSpPr txBox="1"/>
          <p:nvPr/>
        </p:nvSpPr>
        <p:spPr>
          <a:xfrm>
            <a:off x="0" y="3280722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子元件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4EBD75A-2A11-43EE-9F12-4E20C5416374}"/>
              </a:ext>
            </a:extLst>
          </p:cNvPr>
          <p:cNvSpPr txBox="1"/>
          <p:nvPr/>
        </p:nvSpPr>
        <p:spPr>
          <a:xfrm>
            <a:off x="-111473" y="5305920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父元件</a:t>
            </a:r>
            <a:r>
              <a:rPr lang="en-US" altLang="zh-TW" dirty="0"/>
              <a:t>.html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C84599E-ADEA-4B62-804F-884F0A4ED792}"/>
              </a:ext>
            </a:extLst>
          </p:cNvPr>
          <p:cNvSpPr txBox="1"/>
          <p:nvPr/>
        </p:nvSpPr>
        <p:spPr>
          <a:xfrm>
            <a:off x="24589" y="5997554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父元件</a:t>
            </a:r>
            <a:r>
              <a:rPr lang="en-US" altLang="zh-TW" dirty="0"/>
              <a:t>.</a:t>
            </a:r>
            <a:r>
              <a:rPr lang="en-US" altLang="zh-TW" dirty="0" err="1"/>
              <a:t>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08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769</Words>
  <Application>Microsoft Office PowerPoint</Application>
  <PresentationFormat>寬螢幕</PresentationFormat>
  <Paragraphs>108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義諴 陳</dc:creator>
  <cp:lastModifiedBy>義諴 陳</cp:lastModifiedBy>
  <cp:revision>5</cp:revision>
  <dcterms:created xsi:type="dcterms:W3CDTF">2022-04-30T05:28:44Z</dcterms:created>
  <dcterms:modified xsi:type="dcterms:W3CDTF">2022-05-09T03:59:23Z</dcterms:modified>
</cp:coreProperties>
</file>