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54EEE-7AE5-443C-90E0-FE23FBD92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0050BA-47E7-4271-B61B-C5D48B39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14DD2C-9270-46F8-BC7A-F339665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92CC3-CDE4-4E22-896E-CEA22CB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9D782-65BD-45C2-9472-9B03707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EF8E9-2025-4E5E-B640-FF18B753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ECED8E-2878-4795-9146-300F1175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5556C-51CC-4AD0-B600-8B73CBAA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DFC4D-618D-4A87-9526-A0DF9A40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71311-BD52-4EC2-BBD9-752203B1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08C4B3-9CEF-4FAB-86B6-C9C492220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1F55CD-F810-4DD1-9DA3-D12078EE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40DDF9-2B8B-46D7-B0A4-0456DAF8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2BF6B-D253-48E9-A918-1195B5C6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7F47B-DC05-4BB7-A0ED-8E9298DA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01BA5-00DA-48B7-9941-34ACDD05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53B72-E770-47BF-9220-34EB280B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9C967C-337F-4E83-AFFE-BCC4AADE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95DA3-BDE7-44D2-A186-ABF6EE71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FDBCE-C611-49E4-B488-A754BAE6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7D6D4-9114-44AF-AA0F-253806B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DC352-D553-42AB-9C36-6E6786A4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2FC942-61EE-4BEA-AFC0-F2BA309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F7D9D-1DDA-47C0-B420-1EBBAEC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EA67A-1C06-447E-9CDA-BDA7E467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BF323-240B-44E6-8FB2-F7E9A45B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84241-32E5-452C-AD62-C270CA95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EC6F2-DA59-42C5-A729-FFE85B25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34350C-AE91-4911-A725-E02C642A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F2B996-5FE4-47A4-B167-5B79A51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256EAA-B5D6-4ADB-9D93-93E0C101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3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B8B67-5A52-4580-99E4-C4A6F817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8ADE43-2A19-43B0-BACB-3D381F5C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4707A0-8E13-41B0-BE41-6A5B83809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9BFBB9-DEFE-422B-A10F-656123971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B5EC6A-CFD0-41AE-B58D-4FA2AFA11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623742-48C2-4DAC-9E8D-A0B6012D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6B8CC4-702C-48A7-9582-B250B293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43A19D-AA52-4DC3-BD61-0BD2B8B9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DE467-C171-4188-A20E-350C43CD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82633D-388D-4ECC-BC5C-BC5C36CE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EA6A61-0A73-4001-9A68-0B2E615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730B09-C14D-40C1-B5E8-3314EEC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3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7DAF3E-BCC9-453D-853F-329BEF5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D62819-2177-471B-BA53-7767366C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C88EF7-54A6-4C06-A421-13A74456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297C0-5857-48A8-AFE4-A60E9426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59C96-6953-4E69-B9DB-AE5E750C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B3C41-1145-4C1C-AD3A-781D143D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875CB1-BDC9-4428-9A7A-8D384956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7C238-2647-4183-B56D-AEB42A9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2912B4-3FD7-4FDE-A9E5-52E4A8C5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7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D3082-FB96-4407-A29F-0755AFCC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475BD9-6240-44C1-807A-2CC592820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CC8669-C3D7-41F4-97C4-116040D9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BE5AA0-F009-479A-A811-F54FD3CA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CD1FD-7785-4718-A92B-70CCD11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ADE86-A52C-4138-8A50-566C05BE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7D1F45-6269-4235-96AD-07DCC6F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64A69-DFDA-4CBC-BCD2-BA6ED418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21CDC-B0A2-459B-AD56-C668835A6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5A67-9F5B-4141-9635-C654539E4572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79253-9210-4BE3-AFDE-1FC31CB0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155357-EEF2-4028-BF4D-42A32EAF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6BCE-099E-46AB-8C80-040B71787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6F58AD-6E69-48EA-94C8-4E6D7651B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8611" r="5000" b="8750"/>
          <a:stretch/>
        </p:blipFill>
        <p:spPr>
          <a:xfrm>
            <a:off x="409575" y="333375"/>
            <a:ext cx="8239126" cy="56673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095E181-E63E-4819-BD39-3885B627A3BF}"/>
              </a:ext>
            </a:extLst>
          </p:cNvPr>
          <p:cNvSpPr txBox="1"/>
          <p:nvPr/>
        </p:nvSpPr>
        <p:spPr>
          <a:xfrm>
            <a:off x="9820275" y="1601271"/>
            <a:ext cx="113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#655cc9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75D17C-EECD-4358-AA8D-F798B9CBED74}"/>
              </a:ext>
            </a:extLst>
          </p:cNvPr>
          <p:cNvCxnSpPr>
            <a:endCxn id="6" idx="1"/>
          </p:cNvCxnSpPr>
          <p:nvPr/>
        </p:nvCxnSpPr>
        <p:spPr>
          <a:xfrm>
            <a:off x="7915275" y="1762125"/>
            <a:ext cx="1905000" cy="23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ED793C-1622-41C4-B05B-98CFEC6E6D3F}"/>
              </a:ext>
            </a:extLst>
          </p:cNvPr>
          <p:cNvSpPr txBox="1"/>
          <p:nvPr/>
        </p:nvSpPr>
        <p:spPr>
          <a:xfrm>
            <a:off x="9096375" y="1047273"/>
            <a:ext cx="113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#544ac4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092C35-F700-4D9D-AD38-D472E428FD0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038975" y="1231939"/>
            <a:ext cx="2057400" cy="345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72EA43-418C-40D3-B35D-4B586077ED4D}"/>
              </a:ext>
            </a:extLst>
          </p:cNvPr>
          <p:cNvSpPr txBox="1"/>
          <p:nvPr/>
        </p:nvSpPr>
        <p:spPr>
          <a:xfrm>
            <a:off x="9210675" y="3606283"/>
            <a:ext cx="113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#ddf4fc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BC39EA7-1FD9-4DB0-846B-4DC4B200267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153275" y="3790949"/>
            <a:ext cx="2057400" cy="345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15D116A-C60B-495C-B781-EB91EB7732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09575" y="3167063"/>
            <a:ext cx="63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B7930E4-06F7-4492-B2C7-D50B62E09A77}"/>
              </a:ext>
            </a:extLst>
          </p:cNvPr>
          <p:cNvCxnSpPr>
            <a:cxnSpLocks/>
          </p:cNvCxnSpPr>
          <p:nvPr/>
        </p:nvCxnSpPr>
        <p:spPr>
          <a:xfrm>
            <a:off x="1042988" y="3226594"/>
            <a:ext cx="487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4075683-7E2C-46C8-9FFC-4FD9461C9301}"/>
              </a:ext>
            </a:extLst>
          </p:cNvPr>
          <p:cNvCxnSpPr>
            <a:cxnSpLocks/>
          </p:cNvCxnSpPr>
          <p:nvPr/>
        </p:nvCxnSpPr>
        <p:spPr>
          <a:xfrm>
            <a:off x="5922169" y="3300413"/>
            <a:ext cx="272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BB393B-E05D-47D3-B216-4A1F04C0FA62}"/>
              </a:ext>
            </a:extLst>
          </p:cNvPr>
          <p:cNvCxnSpPr>
            <a:cxnSpLocks/>
          </p:cNvCxnSpPr>
          <p:nvPr/>
        </p:nvCxnSpPr>
        <p:spPr>
          <a:xfrm>
            <a:off x="1042988" y="3167062"/>
            <a:ext cx="0" cy="3145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559A46-5C00-4B54-8C5B-8035CA959B58}"/>
              </a:ext>
            </a:extLst>
          </p:cNvPr>
          <p:cNvCxnSpPr>
            <a:cxnSpLocks/>
          </p:cNvCxnSpPr>
          <p:nvPr/>
        </p:nvCxnSpPr>
        <p:spPr>
          <a:xfrm>
            <a:off x="5922169" y="3226594"/>
            <a:ext cx="0" cy="301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B3D4693-E501-4C8C-9446-1A759B206657}"/>
              </a:ext>
            </a:extLst>
          </p:cNvPr>
          <p:cNvCxnSpPr>
            <a:cxnSpLocks/>
          </p:cNvCxnSpPr>
          <p:nvPr/>
        </p:nvCxnSpPr>
        <p:spPr>
          <a:xfrm>
            <a:off x="8648701" y="3300413"/>
            <a:ext cx="0" cy="301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85C3E7-5635-4A60-9B47-7C3CACA0935D}"/>
              </a:ext>
            </a:extLst>
          </p:cNvPr>
          <p:cNvSpPr txBox="1"/>
          <p:nvPr/>
        </p:nvSpPr>
        <p:spPr>
          <a:xfrm>
            <a:off x="591938" y="6371739"/>
            <a:ext cx="1263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1.76/ 8%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941A41-409C-4DA4-956C-38E7C324F19B}"/>
              </a:ext>
            </a:extLst>
          </p:cNvPr>
          <p:cNvSpPr txBox="1"/>
          <p:nvPr/>
        </p:nvSpPr>
        <p:spPr>
          <a:xfrm>
            <a:off x="5185496" y="6312592"/>
            <a:ext cx="147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13.55 / 59%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524DEE9-5B98-4259-BB07-5A73A127468B}"/>
              </a:ext>
            </a:extLst>
          </p:cNvPr>
          <p:cNvSpPr txBox="1"/>
          <p:nvPr/>
        </p:nvSpPr>
        <p:spPr>
          <a:xfrm>
            <a:off x="8016954" y="6276929"/>
            <a:ext cx="126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7.57 / 33%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66A41DE-153A-47AE-890E-813AE733BBC8}"/>
              </a:ext>
            </a:extLst>
          </p:cNvPr>
          <p:cNvCxnSpPr>
            <a:cxnSpLocks/>
          </p:cNvCxnSpPr>
          <p:nvPr/>
        </p:nvCxnSpPr>
        <p:spPr>
          <a:xfrm>
            <a:off x="5922169" y="2451440"/>
            <a:ext cx="27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50BDBC8-5900-4FB1-BDD2-41B7DA812725}"/>
              </a:ext>
            </a:extLst>
          </p:cNvPr>
          <p:cNvCxnSpPr>
            <a:cxnSpLocks/>
          </p:cNvCxnSpPr>
          <p:nvPr/>
        </p:nvCxnSpPr>
        <p:spPr>
          <a:xfrm>
            <a:off x="6057900" y="2451440"/>
            <a:ext cx="0" cy="176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7AF488-4859-4E05-8BFC-4556C093F917}"/>
              </a:ext>
            </a:extLst>
          </p:cNvPr>
          <p:cNvSpPr txBox="1"/>
          <p:nvPr/>
        </p:nvSpPr>
        <p:spPr>
          <a:xfrm>
            <a:off x="5558622" y="2680713"/>
            <a:ext cx="148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0.75 / 3%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4DA908-7CAF-4BDF-AA58-151D5E9980F5}"/>
              </a:ext>
            </a:extLst>
          </p:cNvPr>
          <p:cNvCxnSpPr>
            <a:cxnSpLocks/>
          </p:cNvCxnSpPr>
          <p:nvPr/>
        </p:nvCxnSpPr>
        <p:spPr>
          <a:xfrm>
            <a:off x="1695635" y="333375"/>
            <a:ext cx="0" cy="31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89529F6-8157-4839-9C99-10332ECA1B5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695635" y="519135"/>
            <a:ext cx="229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84CE6BC-0458-4434-9861-2056D2792565}"/>
              </a:ext>
            </a:extLst>
          </p:cNvPr>
          <p:cNvSpPr txBox="1"/>
          <p:nvPr/>
        </p:nvSpPr>
        <p:spPr>
          <a:xfrm>
            <a:off x="1925546" y="334469"/>
            <a:ext cx="148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0.87 / 5.5%</a:t>
            </a:r>
            <a:endParaRPr lang="zh-TW" altLang="en-US" dirty="0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88869FC-98BC-480F-A0C3-7A198D1D1538}"/>
              </a:ext>
            </a:extLst>
          </p:cNvPr>
          <p:cNvCxnSpPr>
            <a:cxnSpLocks/>
          </p:cNvCxnSpPr>
          <p:nvPr/>
        </p:nvCxnSpPr>
        <p:spPr>
          <a:xfrm>
            <a:off x="5922169" y="767420"/>
            <a:ext cx="123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55C9C28-754F-4B98-8CBC-2DE9D3CD2B3C}"/>
              </a:ext>
            </a:extLst>
          </p:cNvPr>
          <p:cNvSpPr txBox="1"/>
          <p:nvPr/>
        </p:nvSpPr>
        <p:spPr>
          <a:xfrm>
            <a:off x="5974797" y="803150"/>
            <a:ext cx="131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3.42 / 15%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81E889F-B38F-4EBE-82F4-51D188B6790E}"/>
              </a:ext>
            </a:extLst>
          </p:cNvPr>
          <p:cNvCxnSpPr>
            <a:cxnSpLocks/>
          </p:cNvCxnSpPr>
          <p:nvPr/>
        </p:nvCxnSpPr>
        <p:spPr>
          <a:xfrm>
            <a:off x="1042988" y="724461"/>
            <a:ext cx="397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FBDD565-5C2A-4DAE-B540-BFE0158CE098}"/>
              </a:ext>
            </a:extLst>
          </p:cNvPr>
          <p:cNvCxnSpPr>
            <a:cxnSpLocks/>
          </p:cNvCxnSpPr>
          <p:nvPr/>
        </p:nvCxnSpPr>
        <p:spPr>
          <a:xfrm>
            <a:off x="1241584" y="724461"/>
            <a:ext cx="0" cy="164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CD32952-5469-4E56-BBB3-0B67D88C7639}"/>
              </a:ext>
            </a:extLst>
          </p:cNvPr>
          <p:cNvSpPr txBox="1"/>
          <p:nvPr/>
        </p:nvSpPr>
        <p:spPr>
          <a:xfrm>
            <a:off x="958343" y="890124"/>
            <a:ext cx="897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1.1/ 5%</a:t>
            </a:r>
            <a:endParaRPr lang="zh-TW" altLang="en-US" dirty="0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FFCAD8D-D7B0-4BF4-BBBE-7598A6162D8D}"/>
              </a:ext>
            </a:extLst>
          </p:cNvPr>
          <p:cNvCxnSpPr>
            <a:cxnSpLocks/>
          </p:cNvCxnSpPr>
          <p:nvPr/>
        </p:nvCxnSpPr>
        <p:spPr>
          <a:xfrm>
            <a:off x="1042988" y="689122"/>
            <a:ext cx="2622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1BF6FE8-D667-4A2B-B0F2-D3D5411679CF}"/>
              </a:ext>
            </a:extLst>
          </p:cNvPr>
          <p:cNvCxnSpPr>
            <a:cxnSpLocks/>
          </p:cNvCxnSpPr>
          <p:nvPr/>
        </p:nvCxnSpPr>
        <p:spPr>
          <a:xfrm>
            <a:off x="2765584" y="685417"/>
            <a:ext cx="0" cy="282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748C4DB-41E5-4B3B-ADC9-09E4C5D279F7}"/>
              </a:ext>
            </a:extLst>
          </p:cNvPr>
          <p:cNvSpPr txBox="1"/>
          <p:nvPr/>
        </p:nvSpPr>
        <p:spPr>
          <a:xfrm>
            <a:off x="2213363" y="939181"/>
            <a:ext cx="128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7.28/ 32%</a:t>
            </a:r>
            <a:endParaRPr lang="zh-TW" altLang="en-US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09D3470-9C3A-4AD7-A79B-61A29DC3A66F}"/>
              </a:ext>
            </a:extLst>
          </p:cNvPr>
          <p:cNvCxnSpPr>
            <a:cxnSpLocks/>
          </p:cNvCxnSpPr>
          <p:nvPr/>
        </p:nvCxnSpPr>
        <p:spPr>
          <a:xfrm>
            <a:off x="4956995" y="333375"/>
            <a:ext cx="0" cy="97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3370A76-3304-4683-BAE2-028108B845A9}"/>
              </a:ext>
            </a:extLst>
          </p:cNvPr>
          <p:cNvSpPr txBox="1"/>
          <p:nvPr/>
        </p:nvSpPr>
        <p:spPr>
          <a:xfrm>
            <a:off x="4341287" y="906339"/>
            <a:ext cx="148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2.71 / 17%</a:t>
            </a:r>
            <a:endParaRPr lang="zh-TW" altLang="en-US" dirty="0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7761928-9C02-446E-8D0A-6623C87A701B}"/>
              </a:ext>
            </a:extLst>
          </p:cNvPr>
          <p:cNvCxnSpPr>
            <a:cxnSpLocks/>
          </p:cNvCxnSpPr>
          <p:nvPr/>
        </p:nvCxnSpPr>
        <p:spPr>
          <a:xfrm>
            <a:off x="4341287" y="333375"/>
            <a:ext cx="0" cy="20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C223A61-A95A-4566-9EBD-A4B074A8F53A}"/>
              </a:ext>
            </a:extLst>
          </p:cNvPr>
          <p:cNvSpPr txBox="1"/>
          <p:nvPr/>
        </p:nvSpPr>
        <p:spPr>
          <a:xfrm>
            <a:off x="3596672" y="2377264"/>
            <a:ext cx="148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5.68 / 36%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655B9A0E-6059-4603-9070-D4288D77803F}"/>
              </a:ext>
            </a:extLst>
          </p:cNvPr>
          <p:cNvCxnSpPr>
            <a:cxnSpLocks/>
          </p:cNvCxnSpPr>
          <p:nvPr/>
        </p:nvCxnSpPr>
        <p:spPr>
          <a:xfrm>
            <a:off x="3678347" y="333199"/>
            <a:ext cx="0" cy="253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B7B6793-2AB2-46BD-A2C6-83CBCA4C51E6}"/>
              </a:ext>
            </a:extLst>
          </p:cNvPr>
          <p:cNvSpPr txBox="1"/>
          <p:nvPr/>
        </p:nvSpPr>
        <p:spPr>
          <a:xfrm>
            <a:off x="2522252" y="2627790"/>
            <a:ext cx="148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7.03 / 45%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6F58AD-6E69-48EA-94C8-4E6D7651B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8611" r="5000" b="8750"/>
          <a:stretch/>
        </p:blipFill>
        <p:spPr>
          <a:xfrm>
            <a:off x="999784" y="861836"/>
            <a:ext cx="8239126" cy="56673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9B7A59-BD92-436E-ABB1-6FA5ADFEC40C}"/>
              </a:ext>
            </a:extLst>
          </p:cNvPr>
          <p:cNvSpPr/>
          <p:nvPr/>
        </p:nvSpPr>
        <p:spPr>
          <a:xfrm>
            <a:off x="999784" y="861836"/>
            <a:ext cx="653756" cy="566737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F40EEE4-AB25-4167-8209-45B6F454734B}"/>
              </a:ext>
            </a:extLst>
          </p:cNvPr>
          <p:cNvSpPr/>
          <p:nvPr/>
        </p:nvSpPr>
        <p:spPr>
          <a:xfrm>
            <a:off x="1653540" y="861835"/>
            <a:ext cx="4861560" cy="391590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FF37D8-DBBE-4B89-B1D2-29FC88769FA9}"/>
              </a:ext>
            </a:extLst>
          </p:cNvPr>
          <p:cNvSpPr/>
          <p:nvPr/>
        </p:nvSpPr>
        <p:spPr>
          <a:xfrm>
            <a:off x="1653540" y="4777740"/>
            <a:ext cx="4861560" cy="17514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F38E11-6846-449A-A9ED-5F1FDFDADCE4}"/>
              </a:ext>
            </a:extLst>
          </p:cNvPr>
          <p:cNvSpPr/>
          <p:nvPr/>
        </p:nvSpPr>
        <p:spPr>
          <a:xfrm>
            <a:off x="6515100" y="861835"/>
            <a:ext cx="2723810" cy="25671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7659E64-448D-4ED8-B3ED-189D033F8374}"/>
              </a:ext>
            </a:extLst>
          </p:cNvPr>
          <p:cNvSpPr/>
          <p:nvPr/>
        </p:nvSpPr>
        <p:spPr>
          <a:xfrm>
            <a:off x="6515100" y="3428999"/>
            <a:ext cx="2723810" cy="310021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1C73-FBDC-4D90-8471-89595E5B1E3B}"/>
              </a:ext>
            </a:extLst>
          </p:cNvPr>
          <p:cNvSpPr txBox="1"/>
          <p:nvPr/>
        </p:nvSpPr>
        <p:spPr>
          <a:xfrm>
            <a:off x="680132" y="492502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navigation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DF5B51-54AD-4520-94D6-B9018D42BC0F}"/>
              </a:ext>
            </a:extLst>
          </p:cNvPr>
          <p:cNvSpPr txBox="1"/>
          <p:nvPr/>
        </p:nvSpPr>
        <p:spPr>
          <a:xfrm>
            <a:off x="3110912" y="328789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946566-0351-464F-A2A6-A95B6E8A419B}"/>
              </a:ext>
            </a:extLst>
          </p:cNvPr>
          <p:cNvSpPr txBox="1"/>
          <p:nvPr/>
        </p:nvSpPr>
        <p:spPr>
          <a:xfrm>
            <a:off x="3110912" y="6515809"/>
            <a:ext cx="24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dashboard_information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7E492D-5000-4F3F-927A-7B349F6D54C9}"/>
              </a:ext>
            </a:extLst>
          </p:cNvPr>
          <p:cNvSpPr txBox="1"/>
          <p:nvPr/>
        </p:nvSpPr>
        <p:spPr>
          <a:xfrm>
            <a:off x="7568982" y="455541"/>
            <a:ext cx="82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0ED724-87C5-4162-8E8C-3769FA55C474}"/>
              </a:ext>
            </a:extLst>
          </p:cNvPr>
          <p:cNvSpPr txBox="1"/>
          <p:nvPr/>
        </p:nvSpPr>
        <p:spPr>
          <a:xfrm>
            <a:off x="9892666" y="410574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6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義諴 陳</dc:creator>
  <cp:lastModifiedBy>義諴 陳</cp:lastModifiedBy>
  <cp:revision>1</cp:revision>
  <dcterms:created xsi:type="dcterms:W3CDTF">2022-05-11T05:37:05Z</dcterms:created>
  <dcterms:modified xsi:type="dcterms:W3CDTF">2022-05-11T07:57:45Z</dcterms:modified>
</cp:coreProperties>
</file>