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6" r:id="rId3"/>
    <p:sldId id="258" r:id="rId4"/>
    <p:sldId id="259" r:id="rId5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FF"/>
    <a:srgbClr val="92D050"/>
    <a:srgbClr val="0A1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9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4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5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9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5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3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0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9420-CA74-439A-8236-BAF2B1D5253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1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9420-CA74-439A-8236-BAF2B1D52535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B81A-FB23-40EC-84CF-E5A70A95B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4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7AE0F56-1D1D-4966-8DA5-25019ECDA975}"/>
              </a:ext>
            </a:extLst>
          </p:cNvPr>
          <p:cNvGrpSpPr/>
          <p:nvPr/>
        </p:nvGrpSpPr>
        <p:grpSpPr>
          <a:xfrm>
            <a:off x="221098" y="221098"/>
            <a:ext cx="4958477" cy="4958477"/>
            <a:chOff x="4335292" y="1990401"/>
            <a:chExt cx="3521413" cy="3521413"/>
          </a:xfrm>
        </p:grpSpPr>
        <p:sp>
          <p:nvSpPr>
            <p:cNvPr id="2" name="圆: 空心 1">
              <a:extLst>
                <a:ext uri="{FF2B5EF4-FFF2-40B4-BE49-F238E27FC236}">
                  <a16:creationId xmlns:a16="http://schemas.microsoft.com/office/drawing/2014/main" id="{F0652DB3-4D45-4C4D-A91E-762B1D2832D6}"/>
                </a:ext>
              </a:extLst>
            </p:cNvPr>
            <p:cNvSpPr/>
            <p:nvPr/>
          </p:nvSpPr>
          <p:spPr>
            <a:xfrm>
              <a:off x="4335292" y="1990401"/>
              <a:ext cx="3521413" cy="3521413"/>
            </a:xfrm>
            <a:prstGeom prst="donut">
              <a:avLst>
                <a:gd name="adj" fmla="val 11951"/>
              </a:avLst>
            </a:prstGeom>
            <a:solidFill>
              <a:srgbClr val="00C1FF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4" name="L 形 23">
              <a:extLst>
                <a:ext uri="{FF2B5EF4-FFF2-40B4-BE49-F238E27FC236}">
                  <a16:creationId xmlns:a16="http://schemas.microsoft.com/office/drawing/2014/main" id="{F1B4843E-33EB-45BA-AE5F-5D028613E303}"/>
                </a:ext>
              </a:extLst>
            </p:cNvPr>
            <p:cNvSpPr/>
            <p:nvPr/>
          </p:nvSpPr>
          <p:spPr>
            <a:xfrm rot="18374445" flipH="1">
              <a:off x="4449902" y="3591312"/>
              <a:ext cx="959395" cy="1098683"/>
            </a:xfrm>
            <a:prstGeom prst="corner">
              <a:avLst>
                <a:gd name="adj1" fmla="val 23788"/>
                <a:gd name="adj2" fmla="val 20475"/>
              </a:avLst>
            </a:prstGeom>
            <a:solidFill>
              <a:srgbClr val="00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69419639-5CC4-468B-AFDF-64DB2AF747CD}"/>
                </a:ext>
              </a:extLst>
            </p:cNvPr>
            <p:cNvSpPr/>
            <p:nvPr/>
          </p:nvSpPr>
          <p:spPr>
            <a:xfrm>
              <a:off x="5340598" y="3878001"/>
              <a:ext cx="1510799" cy="262650"/>
            </a:xfrm>
            <a:prstGeom prst="trapezoid">
              <a:avLst>
                <a:gd name="adj" fmla="val 67529"/>
              </a:avLst>
            </a:prstGeom>
            <a:solidFill>
              <a:srgbClr val="00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CB3E60A-CCC7-48CC-9C9F-1B7054BC113A}"/>
                </a:ext>
              </a:extLst>
            </p:cNvPr>
            <p:cNvGrpSpPr/>
            <p:nvPr/>
          </p:nvGrpSpPr>
          <p:grpSpPr>
            <a:xfrm>
              <a:off x="5090156" y="2323601"/>
              <a:ext cx="2011684" cy="1009888"/>
              <a:chOff x="8061956" y="2001201"/>
              <a:chExt cx="2011684" cy="1009888"/>
            </a:xfrm>
            <a:solidFill>
              <a:srgbClr val="0A131A"/>
            </a:solidFill>
          </p:grpSpPr>
          <p:sp>
            <p:nvSpPr>
              <p:cNvPr id="12" name="斜纹 11">
                <a:extLst>
                  <a:ext uri="{FF2B5EF4-FFF2-40B4-BE49-F238E27FC236}">
                    <a16:creationId xmlns:a16="http://schemas.microsoft.com/office/drawing/2014/main" id="{69419DA3-5E60-47A7-88CA-5F97FABD4414}"/>
                  </a:ext>
                </a:extLst>
              </p:cNvPr>
              <p:cNvSpPr/>
              <p:nvPr/>
            </p:nvSpPr>
            <p:spPr>
              <a:xfrm>
                <a:off x="9067798" y="2001201"/>
                <a:ext cx="1005842" cy="1009888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斜纹 27">
                <a:extLst>
                  <a:ext uri="{FF2B5EF4-FFF2-40B4-BE49-F238E27FC236}">
                    <a16:creationId xmlns:a16="http://schemas.microsoft.com/office/drawing/2014/main" id="{E03DE38A-0A8F-4083-AE7D-FC416BFC0E1B}"/>
                  </a:ext>
                </a:extLst>
              </p:cNvPr>
              <p:cNvSpPr/>
              <p:nvPr/>
            </p:nvSpPr>
            <p:spPr>
              <a:xfrm flipH="1">
                <a:off x="8061956" y="2001201"/>
                <a:ext cx="1005842" cy="1009888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 形 29">
              <a:extLst>
                <a:ext uri="{FF2B5EF4-FFF2-40B4-BE49-F238E27FC236}">
                  <a16:creationId xmlns:a16="http://schemas.microsoft.com/office/drawing/2014/main" id="{7A1AC0C4-928B-4D3F-9481-DDA941E9E9D0}"/>
                </a:ext>
              </a:extLst>
            </p:cNvPr>
            <p:cNvSpPr/>
            <p:nvPr/>
          </p:nvSpPr>
          <p:spPr>
            <a:xfrm rot="3225555">
              <a:off x="6784914" y="3591312"/>
              <a:ext cx="959395" cy="1098683"/>
            </a:xfrm>
            <a:prstGeom prst="corner">
              <a:avLst>
                <a:gd name="adj1" fmla="val 23788"/>
                <a:gd name="adj2" fmla="val 20475"/>
              </a:avLst>
            </a:prstGeom>
            <a:solidFill>
              <a:srgbClr val="00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29EC90DF-9AF6-4034-89AC-3AD859851585}"/>
              </a:ext>
            </a:extLst>
          </p:cNvPr>
          <p:cNvSpPr/>
          <p:nvPr/>
        </p:nvSpPr>
        <p:spPr>
          <a:xfrm>
            <a:off x="1570289" y="1725819"/>
            <a:ext cx="671176" cy="671176"/>
          </a:xfrm>
          <a:prstGeom prst="ellipse">
            <a:avLst/>
          </a:prstGeom>
          <a:solidFill>
            <a:srgbClr val="00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E8BC04-EBC1-4048-9DE3-885389861E54}"/>
              </a:ext>
            </a:extLst>
          </p:cNvPr>
          <p:cNvSpPr/>
          <p:nvPr/>
        </p:nvSpPr>
        <p:spPr>
          <a:xfrm>
            <a:off x="3161865" y="1725819"/>
            <a:ext cx="671176" cy="671176"/>
          </a:xfrm>
          <a:prstGeom prst="ellipse">
            <a:avLst/>
          </a:prstGeom>
          <a:solidFill>
            <a:srgbClr val="00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4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949EFAAE-20D9-4452-AB82-0DB383202251}"/>
              </a:ext>
            </a:extLst>
          </p:cNvPr>
          <p:cNvGrpSpPr/>
          <p:nvPr/>
        </p:nvGrpSpPr>
        <p:grpSpPr>
          <a:xfrm rot="10800000">
            <a:off x="941288" y="927727"/>
            <a:ext cx="3518098" cy="3545219"/>
            <a:chOff x="2309145" y="3603669"/>
            <a:chExt cx="2295867" cy="2295867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9B4F7DB-C891-44E5-9FE7-59E3263097AC}"/>
                </a:ext>
              </a:extLst>
            </p:cNvPr>
            <p:cNvGrpSpPr/>
            <p:nvPr/>
          </p:nvGrpSpPr>
          <p:grpSpPr>
            <a:xfrm>
              <a:off x="2309145" y="3603669"/>
              <a:ext cx="2295867" cy="2295867"/>
              <a:chOff x="2224529" y="3536161"/>
              <a:chExt cx="2295867" cy="2295867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92B0C89-5F80-4096-B4BC-0F0E7C6C8E88}"/>
                  </a:ext>
                </a:extLst>
              </p:cNvPr>
              <p:cNvSpPr/>
              <p:nvPr/>
            </p:nvSpPr>
            <p:spPr>
              <a:xfrm rot="2700000">
                <a:off x="2224529" y="3536161"/>
                <a:ext cx="2295867" cy="2295867"/>
              </a:xfrm>
              <a:prstGeom prst="rect">
                <a:avLst/>
              </a:prstGeom>
              <a:solidFill>
                <a:srgbClr val="00C1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CD38E6D9-4BA8-4390-9660-B982569C9692}"/>
                  </a:ext>
                </a:extLst>
              </p:cNvPr>
              <p:cNvGrpSpPr/>
              <p:nvPr/>
            </p:nvGrpSpPr>
            <p:grpSpPr>
              <a:xfrm>
                <a:off x="2652462" y="3964094"/>
                <a:ext cx="1440000" cy="1440000"/>
                <a:chOff x="2338086" y="4243886"/>
                <a:chExt cx="1440000" cy="1440000"/>
              </a:xfrm>
              <a:solidFill>
                <a:srgbClr val="0A131A"/>
              </a:solidFill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0A7E8604-F465-4B6E-9651-E7B870F77AF3}"/>
                    </a:ext>
                  </a:extLst>
                </p:cNvPr>
                <p:cNvSpPr/>
                <p:nvPr/>
              </p:nvSpPr>
              <p:spPr>
                <a:xfrm rot="2700000">
                  <a:off x="2338086" y="4243886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48B3448-3F56-4B2A-87F4-C76C19D15920}"/>
                    </a:ext>
                  </a:extLst>
                </p:cNvPr>
                <p:cNvSpPr/>
                <p:nvPr/>
              </p:nvSpPr>
              <p:spPr>
                <a:xfrm>
                  <a:off x="2338086" y="4243886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600"/>
                </a:p>
              </p:txBody>
            </p:sp>
          </p:grp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5F53D8F-B8DB-417C-A7F5-8E50EA8DBB05}"/>
                </a:ext>
              </a:extLst>
            </p:cNvPr>
            <p:cNvGrpSpPr/>
            <p:nvPr/>
          </p:nvGrpSpPr>
          <p:grpSpPr>
            <a:xfrm>
              <a:off x="2888588" y="4169868"/>
              <a:ext cx="1136979" cy="1166057"/>
              <a:chOff x="3996765" y="1669741"/>
              <a:chExt cx="1447916" cy="1484946"/>
            </a:xfrm>
          </p:grpSpPr>
          <p:sp>
            <p:nvSpPr>
              <p:cNvPr id="6" name="半闭框 5">
                <a:extLst>
                  <a:ext uri="{FF2B5EF4-FFF2-40B4-BE49-F238E27FC236}">
                    <a16:creationId xmlns:a16="http://schemas.microsoft.com/office/drawing/2014/main" id="{1C50D5C5-D0B7-49DC-9747-5DB40646DAF7}"/>
                  </a:ext>
                </a:extLst>
              </p:cNvPr>
              <p:cNvSpPr/>
              <p:nvPr/>
            </p:nvSpPr>
            <p:spPr>
              <a:xfrm rot="13497263">
                <a:off x="3996765" y="1714687"/>
                <a:ext cx="1440000" cy="1440000"/>
              </a:xfrm>
              <a:prstGeom prst="halfFrame">
                <a:avLst/>
              </a:prstGeom>
              <a:solidFill>
                <a:srgbClr val="00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半闭框 38">
                <a:extLst>
                  <a:ext uri="{FF2B5EF4-FFF2-40B4-BE49-F238E27FC236}">
                    <a16:creationId xmlns:a16="http://schemas.microsoft.com/office/drawing/2014/main" id="{8EBEB9EF-FE8B-4845-882C-AED6CA156C86}"/>
                  </a:ext>
                </a:extLst>
              </p:cNvPr>
              <p:cNvSpPr/>
              <p:nvPr/>
            </p:nvSpPr>
            <p:spPr>
              <a:xfrm rot="2697263">
                <a:off x="4004681" y="1669741"/>
                <a:ext cx="1440000" cy="1440000"/>
              </a:xfrm>
              <a:prstGeom prst="halfFrame">
                <a:avLst/>
              </a:prstGeom>
              <a:solidFill>
                <a:srgbClr val="00C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>
                  <a:solidFill>
                    <a:srgbClr val="00C1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0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加号 3">
            <a:extLst>
              <a:ext uri="{FF2B5EF4-FFF2-40B4-BE49-F238E27FC236}">
                <a16:creationId xmlns:a16="http://schemas.microsoft.com/office/drawing/2014/main" id="{27EBE3B2-C2AC-4A69-BC58-04983BC6030F}"/>
              </a:ext>
            </a:extLst>
          </p:cNvPr>
          <p:cNvSpPr/>
          <p:nvPr/>
        </p:nvSpPr>
        <p:spPr>
          <a:xfrm rot="2700000">
            <a:off x="-1415458" y="-1415460"/>
            <a:ext cx="8231591" cy="8231591"/>
          </a:xfrm>
          <a:prstGeom prst="mathPlus">
            <a:avLst>
              <a:gd name="adj1" fmla="val 7880"/>
            </a:avLst>
          </a:prstGeom>
          <a:solidFill>
            <a:srgbClr val="00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</p:spTree>
    <p:extLst>
      <p:ext uri="{BB962C8B-B14F-4D97-AF65-F5344CB8AC3E}">
        <p14:creationId xmlns:p14="http://schemas.microsoft.com/office/powerpoint/2010/main" val="240920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5C39C62-B05E-4E1B-ADED-F5E8A022A323}"/>
              </a:ext>
            </a:extLst>
          </p:cNvPr>
          <p:cNvGrpSpPr/>
          <p:nvPr/>
        </p:nvGrpSpPr>
        <p:grpSpPr>
          <a:xfrm>
            <a:off x="1110986" y="375682"/>
            <a:ext cx="3178702" cy="4649309"/>
            <a:chOff x="337649" y="492991"/>
            <a:chExt cx="1082643" cy="158352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DE41D28E-E3BE-40F3-912A-9211F0C7E98D}"/>
                </a:ext>
              </a:extLst>
            </p:cNvPr>
            <p:cNvSpPr/>
            <p:nvPr/>
          </p:nvSpPr>
          <p:spPr>
            <a:xfrm>
              <a:off x="545023" y="492991"/>
              <a:ext cx="667902" cy="667902"/>
            </a:xfrm>
            <a:prstGeom prst="ellipse">
              <a:avLst/>
            </a:prstGeom>
            <a:solidFill>
              <a:srgbClr val="00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sp>
          <p:nvSpPr>
            <p:cNvPr id="6" name="流程图: 显示 5">
              <a:extLst>
                <a:ext uri="{FF2B5EF4-FFF2-40B4-BE49-F238E27FC236}">
                  <a16:creationId xmlns:a16="http://schemas.microsoft.com/office/drawing/2014/main" id="{20D7444B-76C8-4E75-B68D-D46AB60475A6}"/>
                </a:ext>
              </a:extLst>
            </p:cNvPr>
            <p:cNvSpPr/>
            <p:nvPr/>
          </p:nvSpPr>
          <p:spPr>
            <a:xfrm rot="5400000">
              <a:off x="444388" y="1100607"/>
              <a:ext cx="869166" cy="1082643"/>
            </a:xfrm>
            <a:prstGeom prst="flowChartDisplay">
              <a:avLst/>
            </a:prstGeom>
            <a:solidFill>
              <a:srgbClr val="00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</p:grpSp>
    </p:spTree>
    <p:extLst>
      <p:ext uri="{BB962C8B-B14F-4D97-AF65-F5344CB8AC3E}">
        <p14:creationId xmlns:p14="http://schemas.microsoft.com/office/powerpoint/2010/main" val="157162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0</Words>
  <Application>Microsoft Office PowerPoint</Application>
  <PresentationFormat>自定义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 HO</dc:creator>
  <cp:lastModifiedBy>HO</cp:lastModifiedBy>
  <cp:revision>31</cp:revision>
  <dcterms:created xsi:type="dcterms:W3CDTF">2021-03-28T04:00:00Z</dcterms:created>
  <dcterms:modified xsi:type="dcterms:W3CDTF">2021-04-21T16:06:09Z</dcterms:modified>
</cp:coreProperties>
</file>