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C1FF"/>
    <a:srgbClr val="0A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70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8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6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6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6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9420-CA74-439A-8236-BAF2B1D5253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7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6DAD92-86FB-4D79-B1A0-548F65565935}"/>
              </a:ext>
            </a:extLst>
          </p:cNvPr>
          <p:cNvSpPr txBox="1"/>
          <p:nvPr/>
        </p:nvSpPr>
        <p:spPr>
          <a:xfrm>
            <a:off x="200668" y="84568"/>
            <a:ext cx="4999338" cy="16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999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已通过√</a:t>
            </a:r>
          </a:p>
        </p:txBody>
      </p:sp>
    </p:spTree>
    <p:extLst>
      <p:ext uri="{BB962C8B-B14F-4D97-AF65-F5344CB8AC3E}">
        <p14:creationId xmlns:p14="http://schemas.microsoft.com/office/powerpoint/2010/main" val="17341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B51085C-2E8F-4C6C-9B45-AB2C5812DEB1}"/>
              </a:ext>
            </a:extLst>
          </p:cNvPr>
          <p:cNvSpPr txBox="1"/>
          <p:nvPr/>
        </p:nvSpPr>
        <p:spPr>
          <a:xfrm>
            <a:off x="200668" y="84568"/>
            <a:ext cx="4999338" cy="16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9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未通过</a:t>
            </a:r>
            <a:r>
              <a:rPr lang="en-US" altLang="zh-CN" sz="99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9999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6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 HO</dc:creator>
  <cp:lastModifiedBy>HO</cp:lastModifiedBy>
  <cp:revision>35</cp:revision>
  <dcterms:created xsi:type="dcterms:W3CDTF">2021-03-28T04:00:00Z</dcterms:created>
  <dcterms:modified xsi:type="dcterms:W3CDTF">2021-04-15T05:02:41Z</dcterms:modified>
</cp:coreProperties>
</file>