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E259-D05B-447C-90A7-32BC172A2370}" v="79" dt="2025-04-02T22:27:57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Videira" userId="a18324d871a296d4" providerId="LiveId" clId="{A1FBE259-D05B-447C-90A7-32BC172A2370}"/>
    <pc:docChg chg="undo custSel addSld delSld modSld">
      <pc:chgData name="Tiago Videira" userId="a18324d871a296d4" providerId="LiveId" clId="{A1FBE259-D05B-447C-90A7-32BC172A2370}" dt="2025-04-02T22:29:06.090" v="506" actId="20577"/>
      <pc:docMkLst>
        <pc:docMk/>
      </pc:docMkLst>
      <pc:sldChg chg="modSp mod">
        <pc:chgData name="Tiago Videira" userId="a18324d871a296d4" providerId="LiveId" clId="{A1FBE259-D05B-447C-90A7-32BC172A2370}" dt="2025-04-02T22:29:06.090" v="506" actId="20577"/>
        <pc:sldMkLst>
          <pc:docMk/>
          <pc:sldMk cId="3267561109" sldId="256"/>
        </pc:sldMkLst>
        <pc:spChg chg="mod">
          <ac:chgData name="Tiago Videira" userId="a18324d871a296d4" providerId="LiveId" clId="{A1FBE259-D05B-447C-90A7-32BC172A2370}" dt="2025-04-02T22:29:06.090" v="506" actId="20577"/>
          <ac:spMkLst>
            <pc:docMk/>
            <pc:sldMk cId="3267561109" sldId="256"/>
            <ac:spMk id="3" creationId="{5211D2B7-BBDC-8000-7803-4F212E0C3813}"/>
          </ac:spMkLst>
        </pc:spChg>
      </pc:sldChg>
      <pc:sldChg chg="addSp delSp modSp mod">
        <pc:chgData name="Tiago Videira" userId="a18324d871a296d4" providerId="LiveId" clId="{A1FBE259-D05B-447C-90A7-32BC172A2370}" dt="2025-04-02T22:12:41.361" v="75" actId="1076"/>
        <pc:sldMkLst>
          <pc:docMk/>
          <pc:sldMk cId="76811329" sldId="259"/>
        </pc:sldMkLst>
        <pc:spChg chg="mod">
          <ac:chgData name="Tiago Videira" userId="a18324d871a296d4" providerId="LiveId" clId="{A1FBE259-D05B-447C-90A7-32BC172A2370}" dt="2025-04-02T22:09:52.006" v="2"/>
          <ac:spMkLst>
            <pc:docMk/>
            <pc:sldMk cId="76811329" sldId="259"/>
            <ac:spMk id="2" creationId="{22A124B2-17D4-8F37-E607-53565271E91B}"/>
          </ac:spMkLst>
        </pc:spChg>
        <pc:spChg chg="add mod">
          <ac:chgData name="Tiago Videira" userId="a18324d871a296d4" providerId="LiveId" clId="{A1FBE259-D05B-447C-90A7-32BC172A2370}" dt="2025-04-02T22:12:24.321" v="68" actId="1076"/>
          <ac:spMkLst>
            <pc:docMk/>
            <pc:sldMk cId="76811329" sldId="259"/>
            <ac:spMk id="7" creationId="{FCF0B9FD-9E56-95C1-99F9-AE4598AC4DE8}"/>
          </ac:spMkLst>
        </pc:spChg>
        <pc:spChg chg="add del">
          <ac:chgData name="Tiago Videira" userId="a18324d871a296d4" providerId="LiveId" clId="{A1FBE259-D05B-447C-90A7-32BC172A2370}" dt="2025-04-02T22:10:41.806" v="28" actId="478"/>
          <ac:spMkLst>
            <pc:docMk/>
            <pc:sldMk cId="76811329" sldId="259"/>
            <ac:spMk id="13" creationId="{51302BF3-B798-76DB-F0E9-13DFEB4168D5}"/>
          </ac:spMkLst>
        </pc:spChg>
        <pc:spChg chg="add del mod">
          <ac:chgData name="Tiago Videira" userId="a18324d871a296d4" providerId="LiveId" clId="{A1FBE259-D05B-447C-90A7-32BC172A2370}" dt="2025-04-02T22:12:37.513" v="72" actId="1076"/>
          <ac:spMkLst>
            <pc:docMk/>
            <pc:sldMk cId="76811329" sldId="259"/>
            <ac:spMk id="15" creationId="{2CE48AED-E93C-48C2-44DD-5C420001F5B6}"/>
          </ac:spMkLst>
        </pc:spChg>
        <pc:picChg chg="add del mod">
          <ac:chgData name="Tiago Videira" userId="a18324d871a296d4" providerId="LiveId" clId="{A1FBE259-D05B-447C-90A7-32BC172A2370}" dt="2025-04-02T22:11:23.056" v="42" actId="478"/>
          <ac:picMkLst>
            <pc:docMk/>
            <pc:sldMk cId="76811329" sldId="259"/>
            <ac:picMk id="3" creationId="{4039AF82-890E-6CCC-9C00-8FF5EE69B2DF}"/>
          </ac:picMkLst>
        </pc:picChg>
        <pc:picChg chg="add del">
          <ac:chgData name="Tiago Videira" userId="a18324d871a296d4" providerId="LiveId" clId="{A1FBE259-D05B-447C-90A7-32BC172A2370}" dt="2025-04-02T22:10:42.350" v="29" actId="478"/>
          <ac:picMkLst>
            <pc:docMk/>
            <pc:sldMk cId="76811329" sldId="259"/>
            <ac:picMk id="4" creationId="{2F1AC2E9-56C7-1887-68DF-DD722D5F48C5}"/>
          </ac:picMkLst>
        </pc:picChg>
        <pc:picChg chg="add del mod modCrop">
          <ac:chgData name="Tiago Videira" userId="a18324d871a296d4" providerId="LiveId" clId="{A1FBE259-D05B-447C-90A7-32BC172A2370}" dt="2025-04-02T22:12:33.446" v="70" actId="478"/>
          <ac:picMkLst>
            <pc:docMk/>
            <pc:sldMk cId="76811329" sldId="259"/>
            <ac:picMk id="5" creationId="{A78E2BDD-EF1E-DD8C-788D-5C5D32297026}"/>
          </ac:picMkLst>
        </pc:picChg>
        <pc:picChg chg="add mod">
          <ac:chgData name="Tiago Videira" userId="a18324d871a296d4" providerId="LiveId" clId="{A1FBE259-D05B-447C-90A7-32BC172A2370}" dt="2025-04-02T22:12:15.409" v="65" actId="1076"/>
          <ac:picMkLst>
            <pc:docMk/>
            <pc:sldMk cId="76811329" sldId="259"/>
            <ac:picMk id="6" creationId="{2302E3AD-C7C9-879C-1D3B-B1293A55DC2B}"/>
          </ac:picMkLst>
        </pc:picChg>
        <pc:picChg chg="add del mod">
          <ac:chgData name="Tiago Videira" userId="a18324d871a296d4" providerId="LiveId" clId="{A1FBE259-D05B-447C-90A7-32BC172A2370}" dt="2025-04-02T22:12:38.769" v="73" actId="1076"/>
          <ac:picMkLst>
            <pc:docMk/>
            <pc:sldMk cId="76811329" sldId="259"/>
            <ac:picMk id="9" creationId="{AA7C6CD4-03C8-F920-2BB0-CAA1375EB4FC}"/>
          </ac:picMkLst>
        </pc:picChg>
        <pc:picChg chg="add del mod">
          <ac:chgData name="Tiago Videira" userId="a18324d871a296d4" providerId="LiveId" clId="{A1FBE259-D05B-447C-90A7-32BC172A2370}" dt="2025-04-02T22:12:39.683" v="74" actId="1076"/>
          <ac:picMkLst>
            <pc:docMk/>
            <pc:sldMk cId="76811329" sldId="259"/>
            <ac:picMk id="12" creationId="{41D6BE05-D932-D185-1BA7-FD06815CA40D}"/>
          </ac:picMkLst>
        </pc:picChg>
        <pc:picChg chg="add del mod">
          <ac:chgData name="Tiago Videira" userId="a18324d871a296d4" providerId="LiveId" clId="{A1FBE259-D05B-447C-90A7-32BC172A2370}" dt="2025-04-02T22:12:32.892" v="69" actId="478"/>
          <ac:picMkLst>
            <pc:docMk/>
            <pc:sldMk cId="76811329" sldId="259"/>
            <ac:picMk id="14" creationId="{70C84FE5-EC7A-0340-52EB-CEA8C28E63CD}"/>
          </ac:picMkLst>
        </pc:picChg>
        <pc:picChg chg="add del mod modCrop">
          <ac:chgData name="Tiago Videira" userId="a18324d871a296d4" providerId="LiveId" clId="{A1FBE259-D05B-447C-90A7-32BC172A2370}" dt="2025-04-02T22:12:41.361" v="75" actId="1076"/>
          <ac:picMkLst>
            <pc:docMk/>
            <pc:sldMk cId="76811329" sldId="259"/>
            <ac:picMk id="16" creationId="{6A802668-54AD-7EC6-1421-834B1E17D67F}"/>
          </ac:picMkLst>
        </pc:picChg>
        <pc:picChg chg="add mod">
          <ac:chgData name="Tiago Videira" userId="a18324d871a296d4" providerId="LiveId" clId="{A1FBE259-D05B-447C-90A7-32BC172A2370}" dt="2025-04-02T22:12:19.238" v="66" actId="1076"/>
          <ac:picMkLst>
            <pc:docMk/>
            <pc:sldMk cId="76811329" sldId="259"/>
            <ac:picMk id="1026" creationId="{9F5BE6D7-98E5-379A-6BAC-87B978EA6BD5}"/>
          </ac:picMkLst>
        </pc:picChg>
      </pc:sldChg>
      <pc:sldChg chg="addSp delSp modSp mod">
        <pc:chgData name="Tiago Videira" userId="a18324d871a296d4" providerId="LiveId" clId="{A1FBE259-D05B-447C-90A7-32BC172A2370}" dt="2025-04-02T22:16:33.585" v="125" actId="732"/>
        <pc:sldMkLst>
          <pc:docMk/>
          <pc:sldMk cId="3323932333" sldId="260"/>
        </pc:sldMkLst>
        <pc:spChg chg="mod">
          <ac:chgData name="Tiago Videira" userId="a18324d871a296d4" providerId="LiveId" clId="{A1FBE259-D05B-447C-90A7-32BC172A2370}" dt="2025-04-02T22:14:22.120" v="91" actId="20577"/>
          <ac:spMkLst>
            <pc:docMk/>
            <pc:sldMk cId="3323932333" sldId="260"/>
            <ac:spMk id="2" creationId="{56A61B93-D48D-5C7B-B3B6-051052138AEA}"/>
          </ac:spMkLst>
        </pc:spChg>
        <pc:spChg chg="add mod">
          <ac:chgData name="Tiago Videira" userId="a18324d871a296d4" providerId="LiveId" clId="{A1FBE259-D05B-447C-90A7-32BC172A2370}" dt="2025-04-02T22:15:08.482" v="104" actId="14100"/>
          <ac:spMkLst>
            <pc:docMk/>
            <pc:sldMk cId="3323932333" sldId="260"/>
            <ac:spMk id="3" creationId="{908C5C69-2F38-45B3-48EA-DD97F05EF427}"/>
          </ac:spMkLst>
        </pc:spChg>
        <pc:spChg chg="add del">
          <ac:chgData name="Tiago Videira" userId="a18324d871a296d4" providerId="LiveId" clId="{A1FBE259-D05B-447C-90A7-32BC172A2370}" dt="2025-04-02T22:15:15.663" v="106" actId="478"/>
          <ac:spMkLst>
            <pc:docMk/>
            <pc:sldMk cId="3323932333" sldId="260"/>
            <ac:spMk id="4" creationId="{17FBB975-8EAD-F52C-47D2-BB25071EFD32}"/>
          </ac:spMkLst>
        </pc:spChg>
        <pc:spChg chg="add mod">
          <ac:chgData name="Tiago Videira" userId="a18324d871a296d4" providerId="LiveId" clId="{A1FBE259-D05B-447C-90A7-32BC172A2370}" dt="2025-04-02T22:16:00.438" v="115" actId="14100"/>
          <ac:spMkLst>
            <pc:docMk/>
            <pc:sldMk cId="3323932333" sldId="260"/>
            <ac:spMk id="6" creationId="{F28B3406-EE02-44A8-E288-335404C2CE99}"/>
          </ac:spMkLst>
        </pc:spChg>
        <pc:grpChg chg="del">
          <ac:chgData name="Tiago Videira" userId="a18324d871a296d4" providerId="LiveId" clId="{A1FBE259-D05B-447C-90A7-32BC172A2370}" dt="2025-04-02T22:14:27.977" v="100" actId="478"/>
          <ac:grpSpMkLst>
            <pc:docMk/>
            <pc:sldMk cId="3323932333" sldId="260"/>
            <ac:grpSpMk id="19" creationId="{7A9AA0A7-FACB-B8C2-3BAD-92B0F072D1A3}"/>
          </ac:grpSpMkLst>
        </pc:grpChg>
        <pc:grpChg chg="del">
          <ac:chgData name="Tiago Videira" userId="a18324d871a296d4" providerId="LiveId" clId="{A1FBE259-D05B-447C-90A7-32BC172A2370}" dt="2025-04-02T22:14:24.376" v="93" actId="478"/>
          <ac:grpSpMkLst>
            <pc:docMk/>
            <pc:sldMk cId="3323932333" sldId="260"/>
            <ac:grpSpMk id="33" creationId="{D2BE5CEB-EFB6-7DF2-F802-E4129E0652C2}"/>
          </ac:grpSpMkLst>
        </pc:grpChg>
        <pc:picChg chg="del">
          <ac:chgData name="Tiago Videira" userId="a18324d871a296d4" providerId="LiveId" clId="{A1FBE259-D05B-447C-90A7-32BC172A2370}" dt="2025-04-02T22:14:23.995" v="92" actId="478"/>
          <ac:picMkLst>
            <pc:docMk/>
            <pc:sldMk cId="3323932333" sldId="260"/>
            <ac:picMk id="5" creationId="{6DF470B6-AC7D-8AA5-CAE0-3FA1BA5716F2}"/>
          </ac:picMkLst>
        </pc:picChg>
        <pc:picChg chg="del">
          <ac:chgData name="Tiago Videira" userId="a18324d871a296d4" providerId="LiveId" clId="{A1FBE259-D05B-447C-90A7-32BC172A2370}" dt="2025-04-02T22:14:25.544" v="95" actId="478"/>
          <ac:picMkLst>
            <pc:docMk/>
            <pc:sldMk cId="3323932333" sldId="260"/>
            <ac:picMk id="35" creationId="{EEE27455-96AC-13B2-0595-8C09F0859DB5}"/>
          </ac:picMkLst>
        </pc:picChg>
        <pc:picChg chg="del">
          <ac:chgData name="Tiago Videira" userId="a18324d871a296d4" providerId="LiveId" clId="{A1FBE259-D05B-447C-90A7-32BC172A2370}" dt="2025-04-02T22:14:26.923" v="98" actId="478"/>
          <ac:picMkLst>
            <pc:docMk/>
            <pc:sldMk cId="3323932333" sldId="260"/>
            <ac:picMk id="37" creationId="{A270C138-F5CF-49AC-3035-96ABE3B63A80}"/>
          </ac:picMkLst>
        </pc:picChg>
        <pc:picChg chg="del">
          <ac:chgData name="Tiago Videira" userId="a18324d871a296d4" providerId="LiveId" clId="{A1FBE259-D05B-447C-90A7-32BC172A2370}" dt="2025-04-02T22:14:25.974" v="96" actId="478"/>
          <ac:picMkLst>
            <pc:docMk/>
            <pc:sldMk cId="3323932333" sldId="260"/>
            <ac:picMk id="38" creationId="{E27D4CE2-FF0E-781A-C5B5-60DF34B638EA}"/>
          </ac:picMkLst>
        </pc:picChg>
        <pc:picChg chg="del">
          <ac:chgData name="Tiago Videira" userId="a18324d871a296d4" providerId="LiveId" clId="{A1FBE259-D05B-447C-90A7-32BC172A2370}" dt="2025-04-02T22:14:24.865" v="94" actId="478"/>
          <ac:picMkLst>
            <pc:docMk/>
            <pc:sldMk cId="3323932333" sldId="260"/>
            <ac:picMk id="39" creationId="{D165D433-1E04-832E-27A7-4C3235DE845B}"/>
          </ac:picMkLst>
        </pc:picChg>
        <pc:picChg chg="del">
          <ac:chgData name="Tiago Videira" userId="a18324d871a296d4" providerId="LiveId" clId="{A1FBE259-D05B-447C-90A7-32BC172A2370}" dt="2025-04-02T22:14:26.478" v="97" actId="478"/>
          <ac:picMkLst>
            <pc:docMk/>
            <pc:sldMk cId="3323932333" sldId="260"/>
            <ac:picMk id="40" creationId="{7CA17F50-FCFE-C419-4901-730C0562A60B}"/>
          </ac:picMkLst>
        </pc:picChg>
        <pc:picChg chg="del">
          <ac:chgData name="Tiago Videira" userId="a18324d871a296d4" providerId="LiveId" clId="{A1FBE259-D05B-447C-90A7-32BC172A2370}" dt="2025-04-02T22:14:27.387" v="99" actId="478"/>
          <ac:picMkLst>
            <pc:docMk/>
            <pc:sldMk cId="3323932333" sldId="260"/>
            <ac:picMk id="41" creationId="{632F1656-559C-0DE2-7F0F-31C75B976F5C}"/>
          </ac:picMkLst>
        </pc:picChg>
        <pc:picChg chg="add mod">
          <ac:chgData name="Tiago Videira" userId="a18324d871a296d4" providerId="LiveId" clId="{A1FBE259-D05B-447C-90A7-32BC172A2370}" dt="2025-04-02T22:16:33.585" v="125" actId="732"/>
          <ac:picMkLst>
            <pc:docMk/>
            <pc:sldMk cId="3323932333" sldId="260"/>
            <ac:picMk id="2050" creationId="{4DC9822C-50E2-28BF-6B21-C5A9ECF4F9CB}"/>
          </ac:picMkLst>
        </pc:picChg>
        <pc:picChg chg="add mod">
          <ac:chgData name="Tiago Videira" userId="a18324d871a296d4" providerId="LiveId" clId="{A1FBE259-D05B-447C-90A7-32BC172A2370}" dt="2025-04-02T22:16:02.280" v="117" actId="1076"/>
          <ac:picMkLst>
            <pc:docMk/>
            <pc:sldMk cId="3323932333" sldId="260"/>
            <ac:picMk id="2056" creationId="{D3FFC4C9-40B2-AADF-6FAF-586FABE24554}"/>
          </ac:picMkLst>
        </pc:picChg>
        <pc:picChg chg="add mod">
          <ac:chgData name="Tiago Videira" userId="a18324d871a296d4" providerId="LiveId" clId="{A1FBE259-D05B-447C-90A7-32BC172A2370}" dt="2025-04-02T22:16:20.345" v="124" actId="1076"/>
          <ac:picMkLst>
            <pc:docMk/>
            <pc:sldMk cId="3323932333" sldId="260"/>
            <ac:picMk id="2060" creationId="{9BE18CA2-72E0-5BD7-340C-55F033541B80}"/>
          </ac:picMkLst>
        </pc:picChg>
      </pc:sldChg>
      <pc:sldChg chg="addSp delSp modSp mod">
        <pc:chgData name="Tiago Videira" userId="a18324d871a296d4" providerId="LiveId" clId="{A1FBE259-D05B-447C-90A7-32BC172A2370}" dt="2025-04-02T22:28:23.760" v="460" actId="1038"/>
        <pc:sldMkLst>
          <pc:docMk/>
          <pc:sldMk cId="1457644922" sldId="261"/>
        </pc:sldMkLst>
        <pc:spChg chg="mod">
          <ac:chgData name="Tiago Videira" userId="a18324d871a296d4" providerId="LiveId" clId="{A1FBE259-D05B-447C-90A7-32BC172A2370}" dt="2025-04-02T22:25:18.255" v="278" actId="20577"/>
          <ac:spMkLst>
            <pc:docMk/>
            <pc:sldMk cId="1457644922" sldId="261"/>
            <ac:spMk id="2" creationId="{36C238C1-C567-111C-63E1-20034718A726}"/>
          </ac:spMkLst>
        </pc:spChg>
        <pc:spChg chg="del">
          <ac:chgData name="Tiago Videira" userId="a18324d871a296d4" providerId="LiveId" clId="{A1FBE259-D05B-447C-90A7-32BC172A2370}" dt="2025-04-02T22:19:00.067" v="168" actId="478"/>
          <ac:spMkLst>
            <pc:docMk/>
            <pc:sldMk cId="1457644922" sldId="261"/>
            <ac:spMk id="3" creationId="{3D6FE853-5E57-CC10-DB04-F5F83AACC520}"/>
          </ac:spMkLst>
        </pc:spChg>
        <pc:spChg chg="del">
          <ac:chgData name="Tiago Videira" userId="a18324d871a296d4" providerId="LiveId" clId="{A1FBE259-D05B-447C-90A7-32BC172A2370}" dt="2025-04-02T22:19:00.067" v="168" actId="478"/>
          <ac:spMkLst>
            <pc:docMk/>
            <pc:sldMk cId="1457644922" sldId="261"/>
            <ac:spMk id="6" creationId="{FEAF46AC-6FD2-0F9C-5A5E-5FC81B6C7E04}"/>
          </ac:spMkLst>
        </pc:spChg>
        <pc:spChg chg="add mod">
          <ac:chgData name="Tiago Videira" userId="a18324d871a296d4" providerId="LiveId" clId="{A1FBE259-D05B-447C-90A7-32BC172A2370}" dt="2025-04-02T22:26:54.219" v="307" actId="1076"/>
          <ac:spMkLst>
            <pc:docMk/>
            <pc:sldMk cId="1457644922" sldId="261"/>
            <ac:spMk id="16" creationId="{799F53E2-82B0-8B86-6FC6-7B0D65AC8E88}"/>
          </ac:spMkLst>
        </pc:spChg>
        <pc:spChg chg="add mod">
          <ac:chgData name="Tiago Videira" userId="a18324d871a296d4" providerId="LiveId" clId="{A1FBE259-D05B-447C-90A7-32BC172A2370}" dt="2025-04-02T22:27:13.220" v="318" actId="20577"/>
          <ac:spMkLst>
            <pc:docMk/>
            <pc:sldMk cId="1457644922" sldId="261"/>
            <ac:spMk id="17" creationId="{41FDEFB3-99F1-81A4-6102-9A9A8D694FA4}"/>
          </ac:spMkLst>
        </pc:spChg>
        <pc:spChg chg="add mod">
          <ac:chgData name="Tiago Videira" userId="a18324d871a296d4" providerId="LiveId" clId="{A1FBE259-D05B-447C-90A7-32BC172A2370}" dt="2025-04-02T22:27:45.622" v="379" actId="1038"/>
          <ac:spMkLst>
            <pc:docMk/>
            <pc:sldMk cId="1457644922" sldId="261"/>
            <ac:spMk id="18" creationId="{172DEC1F-6B84-C664-4680-0FAE38EE28A2}"/>
          </ac:spMkLst>
        </pc:spChg>
        <pc:spChg chg="add mod">
          <ac:chgData name="Tiago Videira" userId="a18324d871a296d4" providerId="LiveId" clId="{A1FBE259-D05B-447C-90A7-32BC172A2370}" dt="2025-04-02T22:28:23.760" v="460" actId="1038"/>
          <ac:spMkLst>
            <pc:docMk/>
            <pc:sldMk cId="1457644922" sldId="261"/>
            <ac:spMk id="19" creationId="{915E4489-59F7-F67A-47FB-D626881089D4}"/>
          </ac:spMkLst>
        </pc:spChg>
        <pc:graphicFrameChg chg="del">
          <ac:chgData name="Tiago Videira" userId="a18324d871a296d4" providerId="LiveId" clId="{A1FBE259-D05B-447C-90A7-32BC172A2370}" dt="2025-04-02T22:19:00.067" v="168" actId="478"/>
          <ac:graphicFrameMkLst>
            <pc:docMk/>
            <pc:sldMk cId="1457644922" sldId="261"/>
            <ac:graphicFrameMk id="4" creationId="{2BCA8D52-7F36-3686-480E-51E138EE4755}"/>
          </ac:graphicFrameMkLst>
        </pc:graphicFrameChg>
        <pc:graphicFrameChg chg="del">
          <ac:chgData name="Tiago Videira" userId="a18324d871a296d4" providerId="LiveId" clId="{A1FBE259-D05B-447C-90A7-32BC172A2370}" dt="2025-04-02T22:19:00.067" v="168" actId="478"/>
          <ac:graphicFrameMkLst>
            <pc:docMk/>
            <pc:sldMk cId="1457644922" sldId="261"/>
            <ac:graphicFrameMk id="5" creationId="{27DE3EF6-5B6A-46C0-3E36-92CE7EB9B83C}"/>
          </ac:graphicFrameMkLst>
        </pc:graphicFrameChg>
        <pc:graphicFrameChg chg="add del mod">
          <ac:chgData name="Tiago Videira" userId="a18324d871a296d4" providerId="LiveId" clId="{A1FBE259-D05B-447C-90A7-32BC172A2370}" dt="2025-04-02T22:25:30.072" v="281" actId="478"/>
          <ac:graphicFrameMkLst>
            <pc:docMk/>
            <pc:sldMk cId="1457644922" sldId="261"/>
            <ac:graphicFrameMk id="7" creationId="{CE83BF7D-A72A-3091-3FC0-8399932563B6}"/>
          </ac:graphicFrameMkLst>
        </pc:graphicFrameChg>
        <pc:picChg chg="add mod">
          <ac:chgData name="Tiago Videira" userId="a18324d871a296d4" providerId="LiveId" clId="{A1FBE259-D05B-447C-90A7-32BC172A2370}" dt="2025-04-02T22:26:20.041" v="291" actId="1076"/>
          <ac:picMkLst>
            <pc:docMk/>
            <pc:sldMk cId="1457644922" sldId="261"/>
            <ac:picMk id="9" creationId="{ADDB91D0-372B-8F80-271C-92832D3EC501}"/>
          </ac:picMkLst>
        </pc:picChg>
        <pc:picChg chg="add mod">
          <ac:chgData name="Tiago Videira" userId="a18324d871a296d4" providerId="LiveId" clId="{A1FBE259-D05B-447C-90A7-32BC172A2370}" dt="2025-04-02T22:26:18.348" v="290" actId="1076"/>
          <ac:picMkLst>
            <pc:docMk/>
            <pc:sldMk cId="1457644922" sldId="261"/>
            <ac:picMk id="11" creationId="{7B2C53B1-2BE6-9DC5-8183-4D00B6F691EF}"/>
          </ac:picMkLst>
        </pc:picChg>
        <pc:picChg chg="add mod">
          <ac:chgData name="Tiago Videira" userId="a18324d871a296d4" providerId="LiveId" clId="{A1FBE259-D05B-447C-90A7-32BC172A2370}" dt="2025-04-02T22:27:49.234" v="401" actId="1038"/>
          <ac:picMkLst>
            <pc:docMk/>
            <pc:sldMk cId="1457644922" sldId="261"/>
            <ac:picMk id="13" creationId="{C1CDACFF-0021-92FD-C2CF-95713484499D}"/>
          </ac:picMkLst>
        </pc:picChg>
        <pc:picChg chg="add mod">
          <ac:chgData name="Tiago Videira" userId="a18324d871a296d4" providerId="LiveId" clId="{A1FBE259-D05B-447C-90A7-32BC172A2370}" dt="2025-04-02T22:27:53.847" v="423" actId="1035"/>
          <ac:picMkLst>
            <pc:docMk/>
            <pc:sldMk cId="1457644922" sldId="261"/>
            <ac:picMk id="15" creationId="{A6235909-5835-D45E-1EAC-D9F9844213D7}"/>
          </ac:picMkLst>
        </pc:picChg>
      </pc:sldChg>
      <pc:sldChg chg="delSp modSp del mod">
        <pc:chgData name="Tiago Videira" userId="a18324d871a296d4" providerId="LiveId" clId="{A1FBE259-D05B-447C-90A7-32BC172A2370}" dt="2025-04-02T22:28:28.163" v="461" actId="47"/>
        <pc:sldMkLst>
          <pc:docMk/>
          <pc:sldMk cId="104284143" sldId="262"/>
        </pc:sldMkLst>
        <pc:spChg chg="mod">
          <ac:chgData name="Tiago Videira" userId="a18324d871a296d4" providerId="LiveId" clId="{A1FBE259-D05B-447C-90A7-32BC172A2370}" dt="2025-04-02T22:19:27.276" v="182" actId="20577"/>
          <ac:spMkLst>
            <pc:docMk/>
            <pc:sldMk cId="104284143" sldId="262"/>
            <ac:spMk id="2" creationId="{7100734D-4D20-92B9-FCFE-BF568801AFDA}"/>
          </ac:spMkLst>
        </pc:spChg>
        <pc:spChg chg="del">
          <ac:chgData name="Tiago Videira" userId="a18324d871a296d4" providerId="LiveId" clId="{A1FBE259-D05B-447C-90A7-32BC172A2370}" dt="2025-04-02T22:19:03.446" v="169" actId="478"/>
          <ac:spMkLst>
            <pc:docMk/>
            <pc:sldMk cId="104284143" sldId="262"/>
            <ac:spMk id="3" creationId="{92A1F64F-7095-30CE-2B2E-378C1B77D90B}"/>
          </ac:spMkLst>
        </pc:spChg>
        <pc:spChg chg="del">
          <ac:chgData name="Tiago Videira" userId="a18324d871a296d4" providerId="LiveId" clId="{A1FBE259-D05B-447C-90A7-32BC172A2370}" dt="2025-04-02T22:19:07.638" v="170" actId="478"/>
          <ac:spMkLst>
            <pc:docMk/>
            <pc:sldMk cId="104284143" sldId="262"/>
            <ac:spMk id="6" creationId="{4C13202F-CEEA-CC83-FF4D-42BCA0BE9869}"/>
          </ac:spMkLst>
        </pc:spChg>
        <pc:graphicFrameChg chg="del">
          <ac:chgData name="Tiago Videira" userId="a18324d871a296d4" providerId="LiveId" clId="{A1FBE259-D05B-447C-90A7-32BC172A2370}" dt="2025-04-02T22:19:03.446" v="169" actId="478"/>
          <ac:graphicFrameMkLst>
            <pc:docMk/>
            <pc:sldMk cId="104284143" sldId="262"/>
            <ac:graphicFrameMk id="4" creationId="{4E103B66-8AE0-33F3-9398-11EA3E198566}"/>
          </ac:graphicFrameMkLst>
        </pc:graphicFrameChg>
        <pc:graphicFrameChg chg="del">
          <ac:chgData name="Tiago Videira" userId="a18324d871a296d4" providerId="LiveId" clId="{A1FBE259-D05B-447C-90A7-32BC172A2370}" dt="2025-04-02T22:19:03.446" v="169" actId="478"/>
          <ac:graphicFrameMkLst>
            <pc:docMk/>
            <pc:sldMk cId="104284143" sldId="262"/>
            <ac:graphicFrameMk id="5" creationId="{F5072739-D222-00D2-2D60-F633C38F0710}"/>
          </ac:graphicFrameMkLst>
        </pc:graphicFrameChg>
      </pc:sldChg>
      <pc:sldChg chg="addSp delSp modSp new mod">
        <pc:chgData name="Tiago Videira" userId="a18324d871a296d4" providerId="LiveId" clId="{A1FBE259-D05B-447C-90A7-32BC172A2370}" dt="2025-04-02T22:18:46.907" v="166" actId="1076"/>
        <pc:sldMkLst>
          <pc:docMk/>
          <pc:sldMk cId="846919943" sldId="264"/>
        </pc:sldMkLst>
        <pc:spChg chg="mod">
          <ac:chgData name="Tiago Videira" userId="a18324d871a296d4" providerId="LiveId" clId="{A1FBE259-D05B-447C-90A7-32BC172A2370}" dt="2025-04-02T22:17:17.126" v="154" actId="20577"/>
          <ac:spMkLst>
            <pc:docMk/>
            <pc:sldMk cId="846919943" sldId="264"/>
            <ac:spMk id="2" creationId="{403E10B6-1726-AA8B-F668-07B55E3A4778}"/>
          </ac:spMkLst>
        </pc:spChg>
        <pc:spChg chg="del">
          <ac:chgData name="Tiago Videira" userId="a18324d871a296d4" providerId="LiveId" clId="{A1FBE259-D05B-447C-90A7-32BC172A2370}" dt="2025-04-02T22:16:55.737" v="127" actId="478"/>
          <ac:spMkLst>
            <pc:docMk/>
            <pc:sldMk cId="846919943" sldId="264"/>
            <ac:spMk id="3" creationId="{0B6F08D6-90EB-C109-B32F-5F7A05B76C14}"/>
          </ac:spMkLst>
        </pc:spChg>
        <pc:picChg chg="add del mod">
          <ac:chgData name="Tiago Videira" userId="a18324d871a296d4" providerId="LiveId" clId="{A1FBE259-D05B-447C-90A7-32BC172A2370}" dt="2025-04-02T22:18:06.696" v="159" actId="478"/>
          <ac:picMkLst>
            <pc:docMk/>
            <pc:sldMk cId="846919943" sldId="264"/>
            <ac:picMk id="3074" creationId="{0213A650-EF4F-7A94-B83E-8FEC4A5D4540}"/>
          </ac:picMkLst>
        </pc:picChg>
        <pc:picChg chg="add mod">
          <ac:chgData name="Tiago Videira" userId="a18324d871a296d4" providerId="LiveId" clId="{A1FBE259-D05B-447C-90A7-32BC172A2370}" dt="2025-04-02T22:18:46.907" v="166" actId="1076"/>
          <ac:picMkLst>
            <pc:docMk/>
            <pc:sldMk cId="846919943" sldId="264"/>
            <ac:picMk id="3076" creationId="{7B2F9D25-18A0-6B9D-E7CD-FE0D1C5424ED}"/>
          </ac:picMkLst>
        </pc:picChg>
      </pc:sldChg>
      <pc:sldChg chg="addSp modSp add mod">
        <pc:chgData name="Tiago Videira" userId="a18324d871a296d4" providerId="LiveId" clId="{A1FBE259-D05B-447C-90A7-32BC172A2370}" dt="2025-04-02T22:24:46.676" v="277" actId="1076"/>
        <pc:sldMkLst>
          <pc:docMk/>
          <pc:sldMk cId="3044523978" sldId="265"/>
        </pc:sldMkLst>
        <pc:picChg chg="add mod">
          <ac:chgData name="Tiago Videira" userId="a18324d871a296d4" providerId="LiveId" clId="{A1FBE259-D05B-447C-90A7-32BC172A2370}" dt="2025-04-02T22:24:42.758" v="275" actId="1076"/>
          <ac:picMkLst>
            <pc:docMk/>
            <pc:sldMk cId="3044523978" sldId="265"/>
            <ac:picMk id="4" creationId="{0D962585-A8BD-E9C8-1719-240E8D58DAA6}"/>
          </ac:picMkLst>
        </pc:picChg>
        <pc:picChg chg="add mod">
          <ac:chgData name="Tiago Videira" userId="a18324d871a296d4" providerId="LiveId" clId="{A1FBE259-D05B-447C-90A7-32BC172A2370}" dt="2025-04-02T22:23:55.101" v="266" actId="1076"/>
          <ac:picMkLst>
            <pc:docMk/>
            <pc:sldMk cId="3044523978" sldId="265"/>
            <ac:picMk id="6" creationId="{F7C55F88-0225-79A6-CADF-AC2DADF874BD}"/>
          </ac:picMkLst>
        </pc:picChg>
        <pc:picChg chg="add mod">
          <ac:chgData name="Tiago Videira" userId="a18324d871a296d4" providerId="LiveId" clId="{A1FBE259-D05B-447C-90A7-32BC172A2370}" dt="2025-04-02T22:24:46.676" v="277" actId="1076"/>
          <ac:picMkLst>
            <pc:docMk/>
            <pc:sldMk cId="3044523978" sldId="265"/>
            <ac:picMk id="8" creationId="{6547E074-FC28-E0F5-30B4-9C85E768E528}"/>
          </ac:picMkLst>
        </pc:picChg>
      </pc:sldChg>
      <pc:sldChg chg="addSp modSp add mod">
        <pc:chgData name="Tiago Videira" userId="a18324d871a296d4" providerId="LiveId" clId="{A1FBE259-D05B-447C-90A7-32BC172A2370}" dt="2025-04-02T22:23:40.503" v="261" actId="1076"/>
        <pc:sldMkLst>
          <pc:docMk/>
          <pc:sldMk cId="1045288233" sldId="266"/>
        </pc:sldMkLst>
        <pc:picChg chg="add mod">
          <ac:chgData name="Tiago Videira" userId="a18324d871a296d4" providerId="LiveId" clId="{A1FBE259-D05B-447C-90A7-32BC172A2370}" dt="2025-04-02T22:23:40.503" v="261" actId="1076"/>
          <ac:picMkLst>
            <pc:docMk/>
            <pc:sldMk cId="1045288233" sldId="266"/>
            <ac:picMk id="4" creationId="{27CE0AD2-2A40-198B-34E1-535B2F23CB3F}"/>
          </ac:picMkLst>
        </pc:picChg>
      </pc:sldChg>
      <pc:sldChg chg="delSp modSp new del mod">
        <pc:chgData name="Tiago Videira" userId="a18324d871a296d4" providerId="LiveId" clId="{A1FBE259-D05B-447C-90A7-32BC172A2370}" dt="2025-04-02T22:28:29.590" v="462" actId="47"/>
        <pc:sldMkLst>
          <pc:docMk/>
          <pc:sldMk cId="2407420551" sldId="267"/>
        </pc:sldMkLst>
        <pc:spChg chg="mod">
          <ac:chgData name="Tiago Videira" userId="a18324d871a296d4" providerId="LiveId" clId="{A1FBE259-D05B-447C-90A7-32BC172A2370}" dt="2025-04-02T22:19:48.369" v="221" actId="20577"/>
          <ac:spMkLst>
            <pc:docMk/>
            <pc:sldMk cId="2407420551" sldId="267"/>
            <ac:spMk id="2" creationId="{5F781AB0-E2D5-B333-C51E-4AC1AA88E3F3}"/>
          </ac:spMkLst>
        </pc:spChg>
        <pc:spChg chg="del">
          <ac:chgData name="Tiago Videira" userId="a18324d871a296d4" providerId="LiveId" clId="{A1FBE259-D05B-447C-90A7-32BC172A2370}" dt="2025-04-02T22:19:33.582" v="184" actId="478"/>
          <ac:spMkLst>
            <pc:docMk/>
            <pc:sldMk cId="2407420551" sldId="267"/>
            <ac:spMk id="3" creationId="{5526E18C-9042-805D-2335-776FF62FC575}"/>
          </ac:spMkLst>
        </pc:spChg>
      </pc:sldChg>
      <pc:sldChg chg="addSp delSp modSp new mod">
        <pc:chgData name="Tiago Videira" userId="a18324d871a296d4" providerId="LiveId" clId="{A1FBE259-D05B-447C-90A7-32BC172A2370}" dt="2025-04-02T22:22:03.483" v="251" actId="14100"/>
        <pc:sldMkLst>
          <pc:docMk/>
          <pc:sldMk cId="1609257367" sldId="268"/>
        </pc:sldMkLst>
        <pc:spChg chg="mod">
          <ac:chgData name="Tiago Videira" userId="a18324d871a296d4" providerId="LiveId" clId="{A1FBE259-D05B-447C-90A7-32BC172A2370}" dt="2025-04-02T22:20:10.810" v="234" actId="20577"/>
          <ac:spMkLst>
            <pc:docMk/>
            <pc:sldMk cId="1609257367" sldId="268"/>
            <ac:spMk id="2" creationId="{70F098D2-68CF-9D18-BA66-E656ECB6C374}"/>
          </ac:spMkLst>
        </pc:spChg>
        <pc:spChg chg="del">
          <ac:chgData name="Tiago Videira" userId="a18324d871a296d4" providerId="LiveId" clId="{A1FBE259-D05B-447C-90A7-32BC172A2370}" dt="2025-04-02T22:20:06.298" v="223" actId="478"/>
          <ac:spMkLst>
            <pc:docMk/>
            <pc:sldMk cId="1609257367" sldId="268"/>
            <ac:spMk id="3" creationId="{AAF67740-E06C-075A-7908-82AA21286346}"/>
          </ac:spMkLst>
        </pc:spChg>
        <pc:picChg chg="add del mod">
          <ac:chgData name="Tiago Videira" userId="a18324d871a296d4" providerId="LiveId" clId="{A1FBE259-D05B-447C-90A7-32BC172A2370}" dt="2025-04-02T22:21:57.989" v="247" actId="478"/>
          <ac:picMkLst>
            <pc:docMk/>
            <pc:sldMk cId="1609257367" sldId="268"/>
            <ac:picMk id="4098" creationId="{3C1F7848-F2CF-A498-ACDF-9876CEC1BDBA}"/>
          </ac:picMkLst>
        </pc:picChg>
        <pc:picChg chg="add mod">
          <ac:chgData name="Tiago Videira" userId="a18324d871a296d4" providerId="LiveId" clId="{A1FBE259-D05B-447C-90A7-32BC172A2370}" dt="2025-04-02T22:21:07.704" v="246" actId="1076"/>
          <ac:picMkLst>
            <pc:docMk/>
            <pc:sldMk cId="1609257367" sldId="268"/>
            <ac:picMk id="4100" creationId="{15EB83C1-86E8-D745-94B7-EA04A58D7AF3}"/>
          </ac:picMkLst>
        </pc:picChg>
        <pc:picChg chg="add mod">
          <ac:chgData name="Tiago Videira" userId="a18324d871a296d4" providerId="LiveId" clId="{A1FBE259-D05B-447C-90A7-32BC172A2370}" dt="2025-04-02T22:22:03.483" v="251" actId="14100"/>
          <ac:picMkLst>
            <pc:docMk/>
            <pc:sldMk cId="1609257367" sldId="268"/>
            <ac:picMk id="4102" creationId="{0A9B3150-DA3D-2835-FACA-842AF7F1F7D4}"/>
          </ac:picMkLst>
        </pc:picChg>
      </pc:sldChg>
    </pc:docChg>
  </pc:docChgLst>
  <pc:docChgLst>
    <pc:chgData name="Tiago Videira" userId="a18324d871a296d4" providerId="LiveId" clId="{E57C5DF7-67A9-4F2E-80E6-930991CB9861}"/>
    <pc:docChg chg="modSld">
      <pc:chgData name="Tiago Videira" userId="a18324d871a296d4" providerId="LiveId" clId="{E57C5DF7-67A9-4F2E-80E6-930991CB9861}" dt="2025-03-14T11:35:48.464" v="22" actId="1076"/>
      <pc:docMkLst>
        <pc:docMk/>
      </pc:docMkLst>
      <pc:sldChg chg="addSp modSp mod">
        <pc:chgData name="Tiago Videira" userId="a18324d871a296d4" providerId="LiveId" clId="{E57C5DF7-67A9-4F2E-80E6-930991CB9861}" dt="2025-03-14T11:35:48.464" v="22" actId="1076"/>
        <pc:sldMkLst>
          <pc:docMk/>
          <pc:sldMk cId="7681132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52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1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5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8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2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3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31EB-9B2A-5D4D-2635-9A832F9D4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54160" cy="2387600"/>
          </a:xfrm>
        </p:spPr>
        <p:txBody>
          <a:bodyPr/>
          <a:lstStyle/>
          <a:p>
            <a:r>
              <a:rPr lang="pt-PT" dirty="0"/>
              <a:t>Max Cut (</a:t>
            </a:r>
            <a:r>
              <a:rPr lang="pt-PT" dirty="0" err="1"/>
              <a:t>Adriaensen</a:t>
            </a:r>
            <a:r>
              <a:rPr lang="pt-PT" dirty="0"/>
              <a:t> </a:t>
            </a:r>
            <a:r>
              <a:rPr lang="pt-PT" dirty="0" err="1"/>
              <a:t>Datasets</a:t>
            </a:r>
            <a:r>
              <a:rPr lang="pt-PT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1D2B7-BBDC-8000-7803-4F212E0C3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branch and cut &amp; ant </a:t>
            </a:r>
            <a:r>
              <a:rPr lang="en-GB"/>
              <a:t>colony optimization</a:t>
            </a:r>
            <a:endParaRPr lang="en-GB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756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98D2-68CF-9D18-BA66-E656ECB6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comparações</a:t>
            </a:r>
          </a:p>
        </p:txBody>
      </p:sp>
      <p:pic>
        <p:nvPicPr>
          <p:cNvPr id="4100" name="Picture 4" descr="Área de Eficácia | Casagrandi">
            <a:extLst>
              <a:ext uri="{FF2B5EF4-FFF2-40B4-BE49-F238E27FC236}">
                <a16:creationId xmlns:a16="http://schemas.microsoft.com/office/drawing/2014/main" id="{15EB83C1-86E8-D745-94B7-EA04A58D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010" y="2245722"/>
            <a:ext cx="4108704" cy="34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lexibilidade - ícones de o negócio grátis">
            <a:extLst>
              <a:ext uri="{FF2B5EF4-FFF2-40B4-BE49-F238E27FC236}">
                <a16:creationId xmlns:a16="http://schemas.microsoft.com/office/drawing/2014/main" id="{0A9B3150-DA3D-2835-FACA-842AF7F1F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71" y="2097087"/>
            <a:ext cx="3418223" cy="34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5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CF56-D41E-942B-CCB2-82DFA1FC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9466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23E2-4954-8DF9-C887-B5F0725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</a:p>
        </p:txBody>
      </p:sp>
      <p:pic>
        <p:nvPicPr>
          <p:cNvPr id="1026" name="Picture 2" descr="Maximum cut - Wikipedia">
            <a:extLst>
              <a:ext uri="{FF2B5EF4-FFF2-40B4-BE49-F238E27FC236}">
                <a16:creationId xmlns:a16="http://schemas.microsoft.com/office/drawing/2014/main" id="{02CFFCA6-0158-DBCA-49D0-F0C4DADA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683002"/>
            <a:ext cx="4002690" cy="320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8E0AE9-CA73-274E-5B48-5EB29258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27" y="1887664"/>
            <a:ext cx="57245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510D25-7B2D-2C52-8A79-77256761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55176"/>
              </p:ext>
            </p:extLst>
          </p:nvPr>
        </p:nvGraphicFramePr>
        <p:xfrm>
          <a:off x="6208479" y="4448282"/>
          <a:ext cx="4529220" cy="19733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9740">
                  <a:extLst>
                    <a:ext uri="{9D8B030D-6E8A-4147-A177-3AD203B41FA5}">
                      <a16:colId xmlns:a16="http://schemas.microsoft.com/office/drawing/2014/main" val="2244366423"/>
                    </a:ext>
                  </a:extLst>
                </a:gridCol>
                <a:gridCol w="1509740">
                  <a:extLst>
                    <a:ext uri="{9D8B030D-6E8A-4147-A177-3AD203B41FA5}">
                      <a16:colId xmlns:a16="http://schemas.microsoft.com/office/drawing/2014/main" val="2086528423"/>
                    </a:ext>
                  </a:extLst>
                </a:gridCol>
                <a:gridCol w="1509740">
                  <a:extLst>
                    <a:ext uri="{9D8B030D-6E8A-4147-A177-3AD203B41FA5}">
                      <a16:colId xmlns:a16="http://schemas.microsoft.com/office/drawing/2014/main" val="3640849095"/>
                    </a:ext>
                  </a:extLst>
                </a:gridCol>
              </a:tblGrid>
              <a:tr h="3288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  <a:buNone/>
                      </a:pPr>
                      <a:r>
                        <a:rPr lang="pt-PT" sz="1400" b="1" i="1" dirty="0">
                          <a:effectLst/>
                          <a:latin typeface="+mn-lt"/>
                        </a:rPr>
                        <a:t>P</a:t>
                      </a:r>
                      <a:r>
                        <a:rPr lang="pt-PT" sz="1100" b="1" i="1" baseline="-25000" dirty="0">
                          <a:effectLst/>
                          <a:latin typeface="+mn-lt"/>
                        </a:rPr>
                        <a:t>i</a:t>
                      </a:r>
                      <a:r>
                        <a:rPr lang="pt-PT" sz="1100" b="0" i="0" dirty="0">
                          <a:effectLst/>
                          <a:latin typeface="+mn-lt"/>
                        </a:rPr>
                        <a:t>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  <a:buNone/>
                      </a:pPr>
                      <a:r>
                        <a:rPr lang="pt-PT" sz="1400" b="1" i="1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pt-PT" sz="1100" b="1" i="1" baseline="-25000" dirty="0" err="1">
                          <a:effectLst/>
                          <a:latin typeface="+mn-lt"/>
                        </a:rPr>
                        <a:t>j</a:t>
                      </a:r>
                      <a:r>
                        <a:rPr lang="pt-PT" sz="1100" b="0" i="0" dirty="0">
                          <a:effectLst/>
                          <a:latin typeface="+mn-lt"/>
                        </a:rPr>
                        <a:t>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  <a:buNone/>
                      </a:pPr>
                      <a:r>
                        <a:rPr lang="pt-PT" sz="1400" b="1" i="1">
                          <a:effectLst/>
                          <a:latin typeface="+mn-lt"/>
                        </a:rPr>
                        <a:t>w</a:t>
                      </a:r>
                      <a:r>
                        <a:rPr lang="pt-PT" sz="1100" b="1" i="1" baseline="-25000">
                          <a:effectLst/>
                          <a:latin typeface="+mn-lt"/>
                        </a:rPr>
                        <a:t>ij</a:t>
                      </a:r>
                      <a:r>
                        <a:rPr lang="pt-PT" sz="1100" b="0" i="0">
                          <a:effectLst/>
                          <a:latin typeface="+mn-lt"/>
                        </a:rPr>
                        <a:t>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08124"/>
                  </a:ext>
                </a:extLst>
              </a:tr>
              <a:tr h="3288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 dirty="0">
                          <a:effectLst/>
                          <a:latin typeface="+mn-lt"/>
                        </a:rPr>
                        <a:t>1 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 dirty="0">
                          <a:effectLst/>
                          <a:latin typeface="+mn-lt"/>
                        </a:rPr>
                        <a:t>2 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>
                          <a:effectLst/>
                          <a:latin typeface="+mn-lt"/>
                        </a:rPr>
                        <a:t>246 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38325"/>
                  </a:ext>
                </a:extLst>
              </a:tr>
              <a:tr h="3288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>
                          <a:effectLst/>
                          <a:latin typeface="+mn-lt"/>
                        </a:rPr>
                        <a:t>1 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 dirty="0">
                          <a:effectLst/>
                          <a:latin typeface="+mn-lt"/>
                        </a:rPr>
                        <a:t>3 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>
                          <a:effectLst/>
                          <a:latin typeface="+mn-lt"/>
                        </a:rPr>
                        <a:t>600 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6967"/>
                  </a:ext>
                </a:extLst>
              </a:tr>
              <a:tr h="3288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>
                          <a:effectLst/>
                          <a:latin typeface="+mn-lt"/>
                        </a:rPr>
                        <a:t>2 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 dirty="0">
                          <a:effectLst/>
                          <a:latin typeface="+mn-lt"/>
                        </a:rPr>
                        <a:t>15 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 dirty="0">
                          <a:effectLst/>
                          <a:latin typeface="+mn-lt"/>
                        </a:rPr>
                        <a:t>270 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63675"/>
                  </a:ext>
                </a:extLst>
              </a:tr>
              <a:tr h="3288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>
                          <a:effectLst/>
                          <a:latin typeface="+mn-lt"/>
                        </a:rPr>
                        <a:t>...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>
                          <a:effectLst/>
                          <a:latin typeface="+mn-lt"/>
                        </a:rPr>
                        <a:t>...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 dirty="0">
                          <a:effectLst/>
                          <a:latin typeface="+mn-lt"/>
                        </a:rPr>
                        <a:t>...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99316"/>
                  </a:ext>
                </a:extLst>
              </a:tr>
              <a:tr h="3288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>
                          <a:effectLst/>
                          <a:latin typeface="+mn-lt"/>
                        </a:rPr>
                        <a:t>3576 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>
                          <a:effectLst/>
                          <a:latin typeface="+mn-lt"/>
                        </a:rPr>
                        <a:t>3200 </a:t>
                      </a:r>
                      <a:endParaRPr lang="pt-PT" b="0" i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1100" b="0" i="0" dirty="0">
                          <a:effectLst/>
                          <a:latin typeface="+mn-lt"/>
                        </a:rPr>
                        <a:t>700 </a:t>
                      </a:r>
                      <a:endParaRPr lang="pt-PT" b="0" i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2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3955-9940-40DD-DF8D-E9E46924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matemática das condições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99966-8147-3290-260C-9F863106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78" y="2415332"/>
            <a:ext cx="1755818" cy="504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E1532-C2CC-B8A8-4A05-75038137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2" y="3395539"/>
            <a:ext cx="3785303" cy="54279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F31DA4-F5DE-6A6A-AE21-A05DDAB1F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2263"/>
              </p:ext>
            </p:extLst>
          </p:nvPr>
        </p:nvGraphicFramePr>
        <p:xfrm>
          <a:off x="6884657" y="2813655"/>
          <a:ext cx="4122822" cy="2249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4274">
                  <a:extLst>
                    <a:ext uri="{9D8B030D-6E8A-4147-A177-3AD203B41FA5}">
                      <a16:colId xmlns:a16="http://schemas.microsoft.com/office/drawing/2014/main" val="2244366423"/>
                    </a:ext>
                  </a:extLst>
                </a:gridCol>
                <a:gridCol w="1374274">
                  <a:extLst>
                    <a:ext uri="{9D8B030D-6E8A-4147-A177-3AD203B41FA5}">
                      <a16:colId xmlns:a16="http://schemas.microsoft.com/office/drawing/2014/main" val="2086528423"/>
                    </a:ext>
                  </a:extLst>
                </a:gridCol>
                <a:gridCol w="1374274">
                  <a:extLst>
                    <a:ext uri="{9D8B030D-6E8A-4147-A177-3AD203B41FA5}">
                      <a16:colId xmlns:a16="http://schemas.microsoft.com/office/drawing/2014/main" val="3640849095"/>
                    </a:ext>
                  </a:extLst>
                </a:gridCol>
              </a:tblGrid>
              <a:tr h="44987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1" i="1" dirty="0">
                          <a:effectLst/>
                          <a:latin typeface="+mn-lt"/>
                        </a:rPr>
                        <a:t>x</a:t>
                      </a:r>
                      <a:r>
                        <a:rPr lang="pt-PT" sz="2000" b="1" i="1" baseline="-25000" dirty="0">
                          <a:effectLst/>
                          <a:latin typeface="+mn-lt"/>
                        </a:rPr>
                        <a:t>i</a:t>
                      </a:r>
                      <a:r>
                        <a:rPr lang="pt-PT" sz="2000" b="0" i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1" i="1" dirty="0" err="1">
                          <a:effectLst/>
                          <a:latin typeface="+mn-lt"/>
                        </a:rPr>
                        <a:t>x</a:t>
                      </a:r>
                      <a:r>
                        <a:rPr lang="pt-PT" sz="2000" b="1" i="1" baseline="-25000" dirty="0" err="1">
                          <a:effectLst/>
                          <a:latin typeface="+mn-lt"/>
                        </a:rPr>
                        <a:t>j</a:t>
                      </a:r>
                      <a:r>
                        <a:rPr lang="pt-PT" sz="2000" b="0" i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1" i="1">
                          <a:effectLst/>
                          <a:latin typeface="+mn-lt"/>
                        </a:rPr>
                        <a:t>e</a:t>
                      </a:r>
                      <a:r>
                        <a:rPr lang="pt-PT" sz="2000" b="1" i="1" baseline="-25000">
                          <a:effectLst/>
                          <a:latin typeface="+mn-lt"/>
                        </a:rPr>
                        <a:t>ij</a:t>
                      </a:r>
                      <a:r>
                        <a:rPr lang="pt-PT" sz="20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08124"/>
                  </a:ext>
                </a:extLst>
              </a:tr>
              <a:tr h="44987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 dirty="0">
                          <a:effectLst/>
                          <a:latin typeface="+mn-lt"/>
                        </a:rPr>
                        <a:t>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 dirty="0">
                          <a:effectLst/>
                          <a:latin typeface="+mn-lt"/>
                        </a:rPr>
                        <a:t>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>
                          <a:effectLst/>
                          <a:latin typeface="+mn-lt"/>
                        </a:rPr>
                        <a:t>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38325"/>
                  </a:ext>
                </a:extLst>
              </a:tr>
              <a:tr h="44987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>
                          <a:effectLst/>
                          <a:latin typeface="+mn-lt"/>
                        </a:rPr>
                        <a:t>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 dirty="0"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6967"/>
                  </a:ext>
                </a:extLst>
              </a:tr>
              <a:tr h="44987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 dirty="0">
                          <a:effectLst/>
                          <a:latin typeface="+mn-lt"/>
                        </a:rPr>
                        <a:t>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 dirty="0">
                          <a:effectLst/>
                          <a:latin typeface="+mn-lt"/>
                        </a:rPr>
                        <a:t>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63675"/>
                  </a:ext>
                </a:extLst>
              </a:tr>
              <a:tr h="44987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pt-PT" sz="2000" b="0" i="0" dirty="0">
                          <a:effectLst/>
                          <a:latin typeface="+mn-lt"/>
                        </a:rPr>
                        <a:t>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9931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523EF95-AEB2-1143-1CC1-4289B4D0B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099" y="4626229"/>
            <a:ext cx="4270018" cy="5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7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F2273-F6DF-ECBD-A571-EA3AC299D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24B2-17D4-8F37-E607-53565271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Programação Binária (</a:t>
            </a:r>
            <a:r>
              <a:rPr lang="pt-PT" dirty="0" err="1"/>
              <a:t>Branch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Cut)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C6CD4-03C8-F920-2BB0-CAA1375E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896" b="7087"/>
          <a:stretch/>
        </p:blipFill>
        <p:spPr>
          <a:xfrm>
            <a:off x="7218892" y="5279182"/>
            <a:ext cx="3001127" cy="504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D6BE05-D932-D185-1BA7-FD06815C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372" b="7087"/>
          <a:stretch/>
        </p:blipFill>
        <p:spPr>
          <a:xfrm>
            <a:off x="7218892" y="5987316"/>
            <a:ext cx="3052917" cy="50433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E48AED-E93C-48C2-44DD-5C420001F5B6}"/>
              </a:ext>
            </a:extLst>
          </p:cNvPr>
          <p:cNvSpPr/>
          <p:nvPr/>
        </p:nvSpPr>
        <p:spPr>
          <a:xfrm>
            <a:off x="4895839" y="5385014"/>
            <a:ext cx="1748589" cy="10383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802668-54AD-7EC6-1421-834B1E17D6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02" t="2697" r="49712"/>
          <a:stretch/>
        </p:blipFill>
        <p:spPr>
          <a:xfrm>
            <a:off x="2320989" y="5640089"/>
            <a:ext cx="1755818" cy="5281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5BE6D7-98E5-379A-6BAC-87B978EA6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5"/>
          <a:stretch/>
        </p:blipFill>
        <p:spPr bwMode="auto">
          <a:xfrm>
            <a:off x="1319699" y="1767503"/>
            <a:ext cx="3244968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302E3AD-C7C9-879C-1D3B-B1293A55D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5"/>
          <a:stretch/>
        </p:blipFill>
        <p:spPr bwMode="auto">
          <a:xfrm>
            <a:off x="6957517" y="1767503"/>
            <a:ext cx="3914784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CF0B9FD-9E56-95C1-99F9-AE4598AC4DE8}"/>
              </a:ext>
            </a:extLst>
          </p:cNvPr>
          <p:cNvSpPr/>
          <p:nvPr/>
        </p:nvSpPr>
        <p:spPr>
          <a:xfrm>
            <a:off x="4895840" y="2681860"/>
            <a:ext cx="1748589" cy="10383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26722-5DEA-2C55-98C6-FA6059FD7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1B93-D48D-5C7B-B3B6-05105213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scipy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pulp</a:t>
            </a:r>
            <a:endParaRPr lang="pt-PT" dirty="0"/>
          </a:p>
        </p:txBody>
      </p:sp>
      <p:pic>
        <p:nvPicPr>
          <p:cNvPr id="2050" name="Picture 2" descr="SciPy Conference · GitHub">
            <a:extLst>
              <a:ext uri="{FF2B5EF4-FFF2-40B4-BE49-F238E27FC236}">
                <a16:creationId xmlns:a16="http://schemas.microsoft.com/office/drawing/2014/main" id="{4DC9822C-50E2-28BF-6B21-C5A9ECF4F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"/>
          <a:stretch/>
        </p:blipFill>
        <p:spPr bwMode="auto">
          <a:xfrm>
            <a:off x="1613154" y="2190750"/>
            <a:ext cx="2667000" cy="26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VS Versus Symbol Logo PNG vector in SVG, PDF, AI, CDR format">
            <a:extLst>
              <a:ext uri="{FF2B5EF4-FFF2-40B4-BE49-F238E27FC236}">
                <a16:creationId xmlns:a16="http://schemas.microsoft.com/office/drawing/2014/main" id="{908C5C69-2F38-45B3-48EA-DD97F05EF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243584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3FFC4C9-40B2-AADF-6FAF-586FABE2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2" y="2915793"/>
            <a:ext cx="2667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rand guide - Pulp">
            <a:extLst>
              <a:ext uri="{FF2B5EF4-FFF2-40B4-BE49-F238E27FC236}">
                <a16:creationId xmlns:a16="http://schemas.microsoft.com/office/drawing/2014/main" id="{F28B3406-EE02-44A8-E288-335404C2CE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335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60" name="Picture 12" descr="Pulp Project">
            <a:extLst>
              <a:ext uri="{FF2B5EF4-FFF2-40B4-BE49-F238E27FC236}">
                <a16:creationId xmlns:a16="http://schemas.microsoft.com/office/drawing/2014/main" id="{9BE18CA2-72E0-5BD7-340C-55F033541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470" y="3020568"/>
            <a:ext cx="2329117" cy="282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3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10B6-1726-AA8B-F668-07B55E3A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Ant</a:t>
            </a:r>
            <a:r>
              <a:rPr lang="pt-PT" dirty="0"/>
              <a:t> </a:t>
            </a:r>
            <a:r>
              <a:rPr lang="pt-PT" dirty="0" err="1"/>
              <a:t>colony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endParaRPr lang="pt-PT" dirty="0"/>
          </a:p>
        </p:txBody>
      </p:sp>
      <p:pic>
        <p:nvPicPr>
          <p:cNvPr id="3076" name="Picture 4" descr="Ant Colony Optimization Algorithm processes.">
            <a:extLst>
              <a:ext uri="{FF2B5EF4-FFF2-40B4-BE49-F238E27FC236}">
                <a16:creationId xmlns:a16="http://schemas.microsoft.com/office/drawing/2014/main" id="{7B2F9D25-18A0-6B9D-E7CD-FE0D1C54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19" y="2058988"/>
            <a:ext cx="5462586" cy="40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1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223A9-5580-6328-5B9D-8595BDC80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8E43-CEAD-403C-7A58-23EB49F2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Ant</a:t>
            </a:r>
            <a:r>
              <a:rPr lang="pt-PT" dirty="0"/>
              <a:t> </a:t>
            </a:r>
            <a:r>
              <a:rPr lang="pt-PT" dirty="0" err="1"/>
              <a:t>colony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62585-A8BD-E9C8-1719-240E8D58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95" y="2308538"/>
            <a:ext cx="2293676" cy="696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5F88-0225-79A6-CADF-AC2DADF8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95" y="3532377"/>
            <a:ext cx="3782210" cy="630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47E074-FC28-E0F5-30B4-9C85E768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95" y="4689985"/>
            <a:ext cx="2444398" cy="5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87BF6-BDD7-71D2-B0DC-A31BD67A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C88C-C362-5F13-9743-F68DFCB3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Ant</a:t>
            </a:r>
            <a:r>
              <a:rPr lang="pt-PT" dirty="0"/>
              <a:t> </a:t>
            </a:r>
            <a:r>
              <a:rPr lang="pt-PT" dirty="0" err="1"/>
              <a:t>colony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E0AD2-2A40-198B-34E1-535B2F2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455" y="2097088"/>
            <a:ext cx="5079914" cy="38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8C1-C567-111C-63E1-20034718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B91D0-372B-8F80-271C-92832D3E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69" y="2449317"/>
            <a:ext cx="3419952" cy="1019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C53B1-2BE6-9DC5-8183-4D00B6F6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69" y="4637091"/>
            <a:ext cx="3448531" cy="990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CDACFF-0021-92FD-C2CF-95713484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110" y="2525527"/>
            <a:ext cx="3353268" cy="943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235909-5835-D45E-1EAC-D9F984421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398" y="4694631"/>
            <a:ext cx="3353268" cy="85737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99F53E2-82B0-8B86-6FC6-7B0D65AC8E88}"/>
              </a:ext>
            </a:extLst>
          </p:cNvPr>
          <p:cNvSpPr txBox="1">
            <a:spLocks/>
          </p:cNvSpPr>
          <p:nvPr/>
        </p:nvSpPr>
        <p:spPr>
          <a:xfrm>
            <a:off x="2830005" y="1801649"/>
            <a:ext cx="3118592" cy="1019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Scipy</a:t>
            </a:r>
            <a:endParaRPr lang="pt-PT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FDEFB3-99F1-81A4-6102-9A9A8D694FA4}"/>
              </a:ext>
            </a:extLst>
          </p:cNvPr>
          <p:cNvSpPr txBox="1">
            <a:spLocks/>
          </p:cNvSpPr>
          <p:nvPr/>
        </p:nvSpPr>
        <p:spPr>
          <a:xfrm>
            <a:off x="2830005" y="3989423"/>
            <a:ext cx="3118592" cy="1019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pulp</a:t>
            </a:r>
            <a:endParaRPr lang="pt-PT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2DEC1F-6B84-C664-4680-0FAE38EE28A2}"/>
              </a:ext>
            </a:extLst>
          </p:cNvPr>
          <p:cNvSpPr txBox="1">
            <a:spLocks/>
          </p:cNvSpPr>
          <p:nvPr/>
        </p:nvSpPr>
        <p:spPr>
          <a:xfrm>
            <a:off x="6741995" y="1801648"/>
            <a:ext cx="4347728" cy="1019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 err="1"/>
              <a:t>Ant</a:t>
            </a:r>
            <a:r>
              <a:rPr lang="pt-PT" sz="2400" dirty="0"/>
              <a:t> </a:t>
            </a:r>
            <a:r>
              <a:rPr lang="pt-PT" sz="2400" dirty="0" err="1"/>
              <a:t>colony</a:t>
            </a:r>
            <a:r>
              <a:rPr lang="pt-PT" sz="2400" dirty="0"/>
              <a:t> </a:t>
            </a:r>
            <a:r>
              <a:rPr lang="pt-PT" sz="2400" dirty="0" err="1"/>
              <a:t>optimization</a:t>
            </a:r>
            <a:endParaRPr lang="pt-PT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15E4489-59F7-F67A-47FB-D626881089D4}"/>
              </a:ext>
            </a:extLst>
          </p:cNvPr>
          <p:cNvSpPr txBox="1">
            <a:spLocks/>
          </p:cNvSpPr>
          <p:nvPr/>
        </p:nvSpPr>
        <p:spPr>
          <a:xfrm>
            <a:off x="6895537" y="3982537"/>
            <a:ext cx="3824447" cy="1019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/>
              <a:t>Resultados otimizados</a:t>
            </a:r>
          </a:p>
        </p:txBody>
      </p:sp>
    </p:spTree>
    <p:extLst>
      <p:ext uri="{BB962C8B-B14F-4D97-AF65-F5344CB8AC3E}">
        <p14:creationId xmlns:p14="http://schemas.microsoft.com/office/powerpoint/2010/main" val="145764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85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Max Cut (Adriaensen Datasets)</vt:lpstr>
      <vt:lpstr>Descrição do problema</vt:lpstr>
      <vt:lpstr>Descrição matemática das condições </vt:lpstr>
      <vt:lpstr>Programação Binária (Branch and Cut)</vt:lpstr>
      <vt:lpstr>scipy vs pulp</vt:lpstr>
      <vt:lpstr>Ant colony optimization</vt:lpstr>
      <vt:lpstr>Ant colony optimization</vt:lpstr>
      <vt:lpstr>Ant colony optimization</vt:lpstr>
      <vt:lpstr>Resultados</vt:lpstr>
      <vt:lpstr>comparações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Videira</dc:creator>
  <cp:lastModifiedBy>Tiago Videira</cp:lastModifiedBy>
  <cp:revision>2</cp:revision>
  <dcterms:created xsi:type="dcterms:W3CDTF">2025-03-13T21:05:07Z</dcterms:created>
  <dcterms:modified xsi:type="dcterms:W3CDTF">2025-04-02T22:29:08Z</dcterms:modified>
</cp:coreProperties>
</file>