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76B6-1129-4BDD-AE7F-3CB17698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40D4-A31B-4F26-B7D0-C1A92D9A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E821-20E7-4A12-9A3C-93CB9E6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5A7F-3DFA-43EB-895F-3E684FB4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0EEB-32AD-468D-978A-509D806D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2BA-A715-4FB2-BEBB-71CC9874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BF81C-10A6-4A02-A71F-FA3804C3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01B5-66DC-4912-9740-F71DFA8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3AD5-6457-47F0-8875-FCAE2E7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C93-5843-41B6-8A8A-CDF6B7C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62F32-E79F-4D8D-A3A9-E1347A7F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AF44-D538-4206-A221-1144BBC8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C733F-E756-41DF-B45F-85CE4C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65E-4DFB-40C0-B3D7-0AD91F28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C0A-2E29-4806-A92A-78BC310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DA1-CED7-4EDC-99F8-E79BFF58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E0C9-D572-4BAA-A550-1B47DF36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A191-D36A-4161-A1A1-F1276F8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4487-6714-4F92-80B0-89C9B5D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1BC7-084C-43AA-85F6-78AED29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6652-3123-4C75-B87F-9185375A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9AC2-46C2-4173-8522-C14ECD00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6E16-9BBC-4593-B3F5-1A4A914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29E-7BE0-42BB-AA3E-3A16B508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E199-0F1E-438F-AA56-3DB08D4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499-1BA2-4325-AAD3-FC9A4221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67A0-6E2B-499E-A4EA-1B118193A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51D5-0B19-439E-83F3-155310F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76DE-6756-4B59-A087-24278FD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586C-1BFA-4DCB-8D9B-37D4817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6BCE-246A-49AD-B269-EF67540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1DD1-1071-466A-ADFD-13B47933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6AAB-16D2-4C79-9562-640E7967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5EB9-0C4B-4545-ABA6-9BADE7D8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0FC3-AA8C-4957-9A77-68CAE1EF8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EC535-E8A4-4457-B49D-D815BA66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EE6AA-F1D9-45BD-8225-92056B5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7C71C-029D-4102-B82E-A8243F6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9037-6930-442B-B7B9-39ABDF6E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054-DD0A-435B-B121-44A8DC7E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453D2-0C16-4B47-B674-5687287C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09779-D80B-4F3F-AA44-41D7664D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CE700-8FD1-4668-BDBB-47DC974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908FC-09B2-4527-9B8C-2672670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1D754-BB11-4C19-9961-8AEDA61D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61A-BDF7-44AB-A1C7-3C7B57F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B0A-A3D3-4852-B389-2ADB02BF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B-2441-4C39-B25D-14A23266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6B3F-9ACC-4FD6-A237-79019D7C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B7525-2A1A-47E4-B329-0562BEA3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8CAC-1A4C-4DC2-9961-48701F90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DE37-0B3F-4359-BF73-CF26BF73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C51-13C1-40C8-9F6A-F5AB847C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151BE-9129-4899-BD37-C8D271EA2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0A77-C531-4CCF-8AD1-5D0CF6D1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7B7F-9B22-4926-86EB-486E348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7BE1-4660-46A5-A8CB-C1C535B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17A9-A31F-465B-9B4E-1BBAC65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6B6DC-F28F-43E2-AF65-D40388AE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4E2-77D9-48E3-8335-3E4E141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0137-08FC-4005-9E7C-01354470A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5AC1-8606-4CD7-AA4E-C724948A05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E529-6B1C-4738-BC07-70233A21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8484-0D80-4B9C-B5F8-09A641AA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0EFD11-B5CF-4E0D-986D-9CEE805EDE97}"/>
              </a:ext>
            </a:extLst>
          </p:cNvPr>
          <p:cNvSpPr/>
          <p:nvPr/>
        </p:nvSpPr>
        <p:spPr>
          <a:xfrm>
            <a:off x="1896442" y="814775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32005-39D1-4A81-823D-C35A19FEC39C}"/>
              </a:ext>
            </a:extLst>
          </p:cNvPr>
          <p:cNvSpPr/>
          <p:nvPr/>
        </p:nvSpPr>
        <p:spPr>
          <a:xfrm>
            <a:off x="2797730" y="665526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43D67-E2E5-47D5-B91A-93D0E3AF3627}"/>
              </a:ext>
            </a:extLst>
          </p:cNvPr>
          <p:cNvSpPr/>
          <p:nvPr/>
        </p:nvSpPr>
        <p:spPr>
          <a:xfrm>
            <a:off x="1752950" y="1507219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80B9EE-51C3-4A76-B81E-657BF896D266}"/>
              </a:ext>
            </a:extLst>
          </p:cNvPr>
          <p:cNvSpPr/>
          <p:nvPr/>
        </p:nvSpPr>
        <p:spPr>
          <a:xfrm>
            <a:off x="2797730" y="1507220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908722-8608-49E6-9DD6-5982792736D8}"/>
              </a:ext>
            </a:extLst>
          </p:cNvPr>
          <p:cNvSpPr/>
          <p:nvPr/>
        </p:nvSpPr>
        <p:spPr>
          <a:xfrm>
            <a:off x="1513345" y="2348913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330F88-29E1-438F-AF64-9D183B7B42AE}"/>
              </a:ext>
            </a:extLst>
          </p:cNvPr>
          <p:cNvSpPr/>
          <p:nvPr/>
        </p:nvSpPr>
        <p:spPr>
          <a:xfrm>
            <a:off x="6105344" y="615894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44BD3-77AB-4AA9-8AF3-49DC29C00AD7}"/>
              </a:ext>
            </a:extLst>
          </p:cNvPr>
          <p:cNvSpPr/>
          <p:nvPr/>
        </p:nvSpPr>
        <p:spPr>
          <a:xfrm>
            <a:off x="5032957" y="839241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64CD4-961D-45D7-9560-DAB28C176AD3}"/>
              </a:ext>
            </a:extLst>
          </p:cNvPr>
          <p:cNvSpPr/>
          <p:nvPr/>
        </p:nvSpPr>
        <p:spPr>
          <a:xfrm>
            <a:off x="4905114" y="1695973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DF753-B6CD-4FF2-B1DF-6C7926ED6FAE}"/>
              </a:ext>
            </a:extLst>
          </p:cNvPr>
          <p:cNvSpPr/>
          <p:nvPr/>
        </p:nvSpPr>
        <p:spPr>
          <a:xfrm>
            <a:off x="6094599" y="1695277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7626D2-0DD6-422E-A1F2-C42B34ADEE1F}"/>
              </a:ext>
            </a:extLst>
          </p:cNvPr>
          <p:cNvSpPr/>
          <p:nvPr/>
        </p:nvSpPr>
        <p:spPr>
          <a:xfrm>
            <a:off x="5221100" y="2753684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0ED81-EE38-4AB5-8F0F-4F0BD370259C}"/>
              </a:ext>
            </a:extLst>
          </p:cNvPr>
          <p:cNvSpPr/>
          <p:nvPr/>
        </p:nvSpPr>
        <p:spPr>
          <a:xfrm>
            <a:off x="8253367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7D4F-5944-4E5F-93E5-A82C84A45963}"/>
              </a:ext>
            </a:extLst>
          </p:cNvPr>
          <p:cNvSpPr/>
          <p:nvPr/>
        </p:nvSpPr>
        <p:spPr>
          <a:xfrm>
            <a:off x="9528491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6C46D3-0A66-4ED6-8773-7D255E4F0E0C}"/>
              </a:ext>
            </a:extLst>
          </p:cNvPr>
          <p:cNvSpPr/>
          <p:nvPr/>
        </p:nvSpPr>
        <p:spPr>
          <a:xfrm>
            <a:off x="8253367" y="2041145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C4CFD-7079-4849-A043-61C637E75FD4}"/>
              </a:ext>
            </a:extLst>
          </p:cNvPr>
          <p:cNvSpPr/>
          <p:nvPr/>
        </p:nvSpPr>
        <p:spPr>
          <a:xfrm>
            <a:off x="9528491" y="2024890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50511D-1741-400E-AA71-BB7CB73DA799}"/>
              </a:ext>
            </a:extLst>
          </p:cNvPr>
          <p:cNvSpPr/>
          <p:nvPr/>
        </p:nvSpPr>
        <p:spPr>
          <a:xfrm>
            <a:off x="8892326" y="3102177"/>
            <a:ext cx="1001088" cy="964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029EA-E95D-42C1-B898-B63CD919AE7D}"/>
              </a:ext>
            </a:extLst>
          </p:cNvPr>
          <p:cNvSpPr txBox="1"/>
          <p:nvPr/>
        </p:nvSpPr>
        <p:spPr>
          <a:xfrm>
            <a:off x="1983056" y="473978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4D3C8-9922-4F70-90D5-107149BB4D18}"/>
              </a:ext>
            </a:extLst>
          </p:cNvPr>
          <p:cNvSpPr txBox="1"/>
          <p:nvPr/>
        </p:nvSpPr>
        <p:spPr>
          <a:xfrm>
            <a:off x="5425836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89DDB-6BBF-4BE5-A324-5128409DA746}"/>
              </a:ext>
            </a:extLst>
          </p:cNvPr>
          <p:cNvSpPr txBox="1"/>
          <p:nvPr/>
        </p:nvSpPr>
        <p:spPr>
          <a:xfrm>
            <a:off x="8848983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4EA01-B819-4E86-B9F5-EA26C76E40AD}"/>
              </a:ext>
            </a:extLst>
          </p:cNvPr>
          <p:cNvSpPr txBox="1"/>
          <p:nvPr/>
        </p:nvSpPr>
        <p:spPr>
          <a:xfrm>
            <a:off x="2233402" y="315974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CDED8-C3E7-44FB-A85D-55D40341953B}"/>
              </a:ext>
            </a:extLst>
          </p:cNvPr>
          <p:cNvSpPr txBox="1"/>
          <p:nvPr/>
        </p:nvSpPr>
        <p:spPr>
          <a:xfrm>
            <a:off x="2850515" y="1642383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8A508-F027-4006-893C-D325FD0275EB}"/>
              </a:ext>
            </a:extLst>
          </p:cNvPr>
          <p:cNvSpPr txBox="1"/>
          <p:nvPr/>
        </p:nvSpPr>
        <p:spPr>
          <a:xfrm>
            <a:off x="1809072" y="163398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6452E-D479-45FB-9911-E84C0ABF0828}"/>
              </a:ext>
            </a:extLst>
          </p:cNvPr>
          <p:cNvSpPr txBox="1"/>
          <p:nvPr/>
        </p:nvSpPr>
        <p:spPr>
          <a:xfrm>
            <a:off x="2859701" y="804761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51614-8BA8-4656-AEE8-F29F96918EDC}"/>
              </a:ext>
            </a:extLst>
          </p:cNvPr>
          <p:cNvSpPr txBox="1"/>
          <p:nvPr/>
        </p:nvSpPr>
        <p:spPr>
          <a:xfrm>
            <a:off x="1856865" y="80069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711D6-374E-4D5F-AC6B-4799FB2FD2CF}"/>
              </a:ext>
            </a:extLst>
          </p:cNvPr>
          <p:cNvSpPr txBox="1"/>
          <p:nvPr/>
        </p:nvSpPr>
        <p:spPr>
          <a:xfrm>
            <a:off x="5715263" y="327952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5B5E4-7AEF-4FF4-8032-95C8B4A2B4C4}"/>
              </a:ext>
            </a:extLst>
          </p:cNvPr>
          <p:cNvSpPr txBox="1"/>
          <p:nvPr/>
        </p:nvSpPr>
        <p:spPr>
          <a:xfrm>
            <a:off x="6295173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6E89A-F767-474D-850F-ACA7ADCD8A1B}"/>
              </a:ext>
            </a:extLst>
          </p:cNvPr>
          <p:cNvSpPr txBox="1"/>
          <p:nvPr/>
        </p:nvSpPr>
        <p:spPr>
          <a:xfrm>
            <a:off x="5090806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0A169-5577-4988-AA98-DDE7B4204E6C}"/>
              </a:ext>
            </a:extLst>
          </p:cNvPr>
          <p:cNvSpPr txBox="1"/>
          <p:nvPr/>
        </p:nvSpPr>
        <p:spPr>
          <a:xfrm>
            <a:off x="6295174" y="872694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202FD-B273-4211-8CC9-0D264EABAB7D}"/>
              </a:ext>
            </a:extLst>
          </p:cNvPr>
          <p:cNvSpPr txBox="1"/>
          <p:nvPr/>
        </p:nvSpPr>
        <p:spPr>
          <a:xfrm>
            <a:off x="5096489" y="978382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D821E-AD2F-437F-8BAB-133E0CB83EAB}"/>
              </a:ext>
            </a:extLst>
          </p:cNvPr>
          <p:cNvSpPr txBox="1"/>
          <p:nvPr/>
        </p:nvSpPr>
        <p:spPr>
          <a:xfrm>
            <a:off x="8458463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615506-67B2-409A-A27B-8D3D7D7EBD49}"/>
              </a:ext>
            </a:extLst>
          </p:cNvPr>
          <p:cNvSpPr txBox="1"/>
          <p:nvPr/>
        </p:nvSpPr>
        <p:spPr>
          <a:xfrm>
            <a:off x="9752634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2C806-33E9-4F51-96A4-35835A4CDA50}"/>
              </a:ext>
            </a:extLst>
          </p:cNvPr>
          <p:cNvSpPr txBox="1"/>
          <p:nvPr/>
        </p:nvSpPr>
        <p:spPr>
          <a:xfrm>
            <a:off x="9733587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42FE6B-9E4D-4A00-8303-B93E0CBF6F23}"/>
              </a:ext>
            </a:extLst>
          </p:cNvPr>
          <p:cNvSpPr txBox="1"/>
          <p:nvPr/>
        </p:nvSpPr>
        <p:spPr>
          <a:xfrm>
            <a:off x="8472104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508739-92B6-4F89-929E-CE31B6241E72}"/>
              </a:ext>
            </a:extLst>
          </p:cNvPr>
          <p:cNvSpPr txBox="1"/>
          <p:nvPr/>
        </p:nvSpPr>
        <p:spPr>
          <a:xfrm>
            <a:off x="9097422" y="339970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93733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A55097-DFDB-4701-BC8A-68725BA599F6}"/>
              </a:ext>
            </a:extLst>
          </p:cNvPr>
          <p:cNvSpPr/>
          <p:nvPr/>
        </p:nvSpPr>
        <p:spPr>
          <a:xfrm>
            <a:off x="5638462" y="731754"/>
            <a:ext cx="359677" cy="341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5D082E-A9CA-4D29-865B-F313864386E3}"/>
              </a:ext>
            </a:extLst>
          </p:cNvPr>
          <p:cNvSpPr/>
          <p:nvPr/>
        </p:nvSpPr>
        <p:spPr>
          <a:xfrm>
            <a:off x="5477149" y="1275658"/>
            <a:ext cx="682306" cy="639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64340-9B05-4E11-AE8A-A6E9B29291F6}"/>
              </a:ext>
            </a:extLst>
          </p:cNvPr>
          <p:cNvSpPr/>
          <p:nvPr/>
        </p:nvSpPr>
        <p:spPr>
          <a:xfrm>
            <a:off x="5477148" y="2117175"/>
            <a:ext cx="682307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356E4-F6E5-4A61-A7D2-1371FB9E59EC}"/>
              </a:ext>
            </a:extLst>
          </p:cNvPr>
          <p:cNvSpPr/>
          <p:nvPr/>
        </p:nvSpPr>
        <p:spPr>
          <a:xfrm>
            <a:off x="5464560" y="2958515"/>
            <a:ext cx="682306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74C383-D52C-4E1D-BF35-C80FDA0FA99B}"/>
              </a:ext>
            </a:extLst>
          </p:cNvPr>
          <p:cNvSpPr/>
          <p:nvPr/>
        </p:nvSpPr>
        <p:spPr>
          <a:xfrm>
            <a:off x="4743108" y="3800208"/>
            <a:ext cx="2125211" cy="1990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5DEBB-AE02-4482-8142-A67077CDE9FD}"/>
              </a:ext>
            </a:extLst>
          </p:cNvPr>
          <p:cNvSpPr txBox="1"/>
          <p:nvPr/>
        </p:nvSpPr>
        <p:spPr>
          <a:xfrm>
            <a:off x="5265681" y="6021699"/>
            <a:ext cx="135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Scenario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1ABA5-986D-495C-86E3-3E666C86D430}"/>
              </a:ext>
            </a:extLst>
          </p:cNvPr>
          <p:cNvCxnSpPr/>
          <p:nvPr/>
        </p:nvCxnSpPr>
        <p:spPr>
          <a:xfrm flipH="1">
            <a:off x="4862554" y="90233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5EC26-4D4D-49E7-BDA8-CA924750AB24}"/>
              </a:ext>
            </a:extLst>
          </p:cNvPr>
          <p:cNvCxnSpPr/>
          <p:nvPr/>
        </p:nvCxnSpPr>
        <p:spPr>
          <a:xfrm flipH="1">
            <a:off x="4792043" y="1595489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9A993-4949-473A-9F84-CF9201B3C4DB}"/>
              </a:ext>
            </a:extLst>
          </p:cNvPr>
          <p:cNvCxnSpPr/>
          <p:nvPr/>
        </p:nvCxnSpPr>
        <p:spPr>
          <a:xfrm flipH="1">
            <a:off x="4743108" y="243700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82CF3-3058-4847-9A8C-F97296C50992}"/>
              </a:ext>
            </a:extLst>
          </p:cNvPr>
          <p:cNvCxnSpPr/>
          <p:nvPr/>
        </p:nvCxnSpPr>
        <p:spPr>
          <a:xfrm flipH="1">
            <a:off x="4743108" y="327834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BDD64-7D1A-49BB-B1A1-94C4A4D26ED8}"/>
              </a:ext>
            </a:extLst>
          </p:cNvPr>
          <p:cNvCxnSpPr/>
          <p:nvPr/>
        </p:nvCxnSpPr>
        <p:spPr>
          <a:xfrm flipH="1">
            <a:off x="4023124" y="4795701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BEC86-C4C9-4DA3-B97C-E50EE685F5E7}"/>
              </a:ext>
            </a:extLst>
          </p:cNvPr>
          <p:cNvCxnSpPr>
            <a:cxnSpLocks/>
          </p:cNvCxnSpPr>
          <p:nvPr/>
        </p:nvCxnSpPr>
        <p:spPr>
          <a:xfrm flipV="1">
            <a:off x="5940675" y="911415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E908E-F375-4A37-A15C-4269296FB6B3}"/>
              </a:ext>
            </a:extLst>
          </p:cNvPr>
          <p:cNvCxnSpPr>
            <a:cxnSpLocks/>
          </p:cNvCxnSpPr>
          <p:nvPr/>
        </p:nvCxnSpPr>
        <p:spPr>
          <a:xfrm flipV="1">
            <a:off x="6035565" y="1602404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3AB747-7AB4-46C2-9D76-7AD360592B53}"/>
              </a:ext>
            </a:extLst>
          </p:cNvPr>
          <p:cNvCxnSpPr>
            <a:cxnSpLocks/>
          </p:cNvCxnSpPr>
          <p:nvPr/>
        </p:nvCxnSpPr>
        <p:spPr>
          <a:xfrm flipV="1">
            <a:off x="6035566" y="243966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60D294-D5CE-4C5C-A9A2-0C0A67622C8F}"/>
              </a:ext>
            </a:extLst>
          </p:cNvPr>
          <p:cNvCxnSpPr>
            <a:cxnSpLocks/>
          </p:cNvCxnSpPr>
          <p:nvPr/>
        </p:nvCxnSpPr>
        <p:spPr>
          <a:xfrm flipV="1">
            <a:off x="5998139" y="328413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58355-DD56-4B9F-A24F-1B6B1B056EC1}"/>
              </a:ext>
            </a:extLst>
          </p:cNvPr>
          <p:cNvCxnSpPr>
            <a:cxnSpLocks/>
          </p:cNvCxnSpPr>
          <p:nvPr/>
        </p:nvCxnSpPr>
        <p:spPr>
          <a:xfrm flipV="1">
            <a:off x="6668042" y="4795700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5C5633-2BC6-4C2A-8EBB-302AEAF4F438}"/>
              </a:ext>
            </a:extLst>
          </p:cNvPr>
          <p:cNvSpPr txBox="1"/>
          <p:nvPr/>
        </p:nvSpPr>
        <p:spPr>
          <a:xfrm>
            <a:off x="6334952" y="219147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Proportional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31300-C9BD-4851-9C88-6D495387300A}"/>
              </a:ext>
            </a:extLst>
          </p:cNvPr>
          <p:cNvSpPr txBox="1"/>
          <p:nvPr/>
        </p:nvSpPr>
        <p:spPr>
          <a:xfrm>
            <a:off x="4038569" y="219148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C8D94-6998-4DFB-AC78-185E7DD0906B}"/>
              </a:ext>
            </a:extLst>
          </p:cNvPr>
          <p:cNvSpPr txBox="1"/>
          <p:nvPr/>
        </p:nvSpPr>
        <p:spPr>
          <a:xfrm>
            <a:off x="5595387" y="707876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B3F6DC-BA17-4C22-8309-0F6E755251EC}"/>
              </a:ext>
            </a:extLst>
          </p:cNvPr>
          <p:cNvSpPr txBox="1"/>
          <p:nvPr/>
        </p:nvSpPr>
        <p:spPr>
          <a:xfrm>
            <a:off x="5524939" y="1382823"/>
            <a:ext cx="77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5EF41-2014-4029-B78B-AFCF95A4173D}"/>
              </a:ext>
            </a:extLst>
          </p:cNvPr>
          <p:cNvSpPr txBox="1"/>
          <p:nvPr/>
        </p:nvSpPr>
        <p:spPr>
          <a:xfrm>
            <a:off x="5514620" y="2233996"/>
            <a:ext cx="62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021ED-E455-4767-975F-25F863F6DCAB}"/>
              </a:ext>
            </a:extLst>
          </p:cNvPr>
          <p:cNvSpPr txBox="1"/>
          <p:nvPr/>
        </p:nvSpPr>
        <p:spPr>
          <a:xfrm>
            <a:off x="5502937" y="3066489"/>
            <a:ext cx="68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F6DE4-E899-4FCF-A839-8428928AE0B3}"/>
              </a:ext>
            </a:extLst>
          </p:cNvPr>
          <p:cNvSpPr txBox="1"/>
          <p:nvPr/>
        </p:nvSpPr>
        <p:spPr>
          <a:xfrm>
            <a:off x="5407107" y="4595645"/>
            <a:ext cx="83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5590D6-9736-4BBD-BBFA-9FDA5908B643}"/>
              </a:ext>
            </a:extLst>
          </p:cNvPr>
          <p:cNvSpPr txBox="1"/>
          <p:nvPr/>
        </p:nvSpPr>
        <p:spPr>
          <a:xfrm>
            <a:off x="6737572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C2E95-AFC6-4D14-B824-E0F783FC793C}"/>
              </a:ext>
            </a:extLst>
          </p:cNvPr>
          <p:cNvSpPr txBox="1"/>
          <p:nvPr/>
        </p:nvSpPr>
        <p:spPr>
          <a:xfrm>
            <a:off x="7441325" y="4595645"/>
            <a:ext cx="87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38881-7869-4B34-AF43-2A258AB26758}"/>
              </a:ext>
            </a:extLst>
          </p:cNvPr>
          <p:cNvSpPr txBox="1"/>
          <p:nvPr/>
        </p:nvSpPr>
        <p:spPr>
          <a:xfrm>
            <a:off x="6796689" y="226012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2CD24-7B99-4421-AEA2-B98660C29722}"/>
              </a:ext>
            </a:extLst>
          </p:cNvPr>
          <p:cNvSpPr txBox="1"/>
          <p:nvPr/>
        </p:nvSpPr>
        <p:spPr>
          <a:xfrm>
            <a:off x="6768010" y="1417180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61344-17B3-4061-9488-7B5D2AA362A3}"/>
              </a:ext>
            </a:extLst>
          </p:cNvPr>
          <p:cNvSpPr txBox="1"/>
          <p:nvPr/>
        </p:nvSpPr>
        <p:spPr>
          <a:xfrm>
            <a:off x="6694007" y="71523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E394B-7D68-4130-A1DC-79E5A12A5371}"/>
              </a:ext>
            </a:extLst>
          </p:cNvPr>
          <p:cNvSpPr txBox="1"/>
          <p:nvPr/>
        </p:nvSpPr>
        <p:spPr>
          <a:xfrm>
            <a:off x="4479086" y="731754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F67B7-E1F4-4F33-9E09-291CBEDEEA3D}"/>
              </a:ext>
            </a:extLst>
          </p:cNvPr>
          <p:cNvSpPr txBox="1"/>
          <p:nvPr/>
        </p:nvSpPr>
        <p:spPr>
          <a:xfrm>
            <a:off x="4408648" y="139485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65BAEC-CCA3-4142-A19B-3DCA9A173B5E}"/>
              </a:ext>
            </a:extLst>
          </p:cNvPr>
          <p:cNvSpPr txBox="1"/>
          <p:nvPr/>
        </p:nvSpPr>
        <p:spPr>
          <a:xfrm>
            <a:off x="4360287" y="224796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6E6CF-10AF-4E60-8E25-371577259D26}"/>
              </a:ext>
            </a:extLst>
          </p:cNvPr>
          <p:cNvSpPr txBox="1"/>
          <p:nvPr/>
        </p:nvSpPr>
        <p:spPr>
          <a:xfrm>
            <a:off x="4355781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DFB78-968C-4E9A-8FE9-BCCC805084FA}"/>
              </a:ext>
            </a:extLst>
          </p:cNvPr>
          <p:cNvSpPr txBox="1"/>
          <p:nvPr/>
        </p:nvSpPr>
        <p:spPr>
          <a:xfrm>
            <a:off x="3651289" y="459564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F257AC-85E7-4C1D-9E30-6D28D5E6400A}"/>
              </a:ext>
            </a:extLst>
          </p:cNvPr>
          <p:cNvSpPr/>
          <p:nvPr/>
        </p:nvSpPr>
        <p:spPr>
          <a:xfrm>
            <a:off x="1899904" y="2231392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BACFD-E17B-4BA2-8D6D-4623BECCD459}"/>
              </a:ext>
            </a:extLst>
          </p:cNvPr>
          <p:cNvSpPr/>
          <p:nvPr/>
        </p:nvSpPr>
        <p:spPr>
          <a:xfrm>
            <a:off x="2605576" y="1911561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AEA1F-AFA2-446A-988D-F7D403A2F780}"/>
              </a:ext>
            </a:extLst>
          </p:cNvPr>
          <p:cNvSpPr/>
          <p:nvPr/>
        </p:nvSpPr>
        <p:spPr>
          <a:xfrm>
            <a:off x="1749241" y="2689368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6B06C-DD4A-4D17-B693-F3DDF299C0A5}"/>
              </a:ext>
            </a:extLst>
          </p:cNvPr>
          <p:cNvSpPr/>
          <p:nvPr/>
        </p:nvSpPr>
        <p:spPr>
          <a:xfrm>
            <a:off x="2605576" y="2689369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B14B-45EF-4A9F-87DD-A752A140725D}"/>
              </a:ext>
            </a:extLst>
          </p:cNvPr>
          <p:cNvSpPr/>
          <p:nvPr/>
        </p:nvSpPr>
        <p:spPr>
          <a:xfrm>
            <a:off x="1468557" y="3412331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4D341-FA22-4474-AA48-27BBDC1F3E36}"/>
              </a:ext>
            </a:extLst>
          </p:cNvPr>
          <p:cNvSpPr/>
          <p:nvPr/>
        </p:nvSpPr>
        <p:spPr>
          <a:xfrm>
            <a:off x="5832442" y="2010890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D58FC-30DA-408F-9946-8A46DDE21178}"/>
              </a:ext>
            </a:extLst>
          </p:cNvPr>
          <p:cNvSpPr/>
          <p:nvPr/>
        </p:nvSpPr>
        <p:spPr>
          <a:xfrm>
            <a:off x="4830834" y="2161541"/>
            <a:ext cx="777380" cy="732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487125-F5B7-4171-877E-B3A109BEFCEC}"/>
              </a:ext>
            </a:extLst>
          </p:cNvPr>
          <p:cNvSpPr/>
          <p:nvPr/>
        </p:nvSpPr>
        <p:spPr>
          <a:xfrm>
            <a:off x="4750528" y="3009198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5F3D9-7342-45CA-9B5E-6E6842BACB38}"/>
              </a:ext>
            </a:extLst>
          </p:cNvPr>
          <p:cNvSpPr/>
          <p:nvPr/>
        </p:nvSpPr>
        <p:spPr>
          <a:xfrm>
            <a:off x="5832442" y="3049551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8F6651-A865-4FBF-900C-181625F671F7}"/>
              </a:ext>
            </a:extLst>
          </p:cNvPr>
          <p:cNvSpPr/>
          <p:nvPr/>
        </p:nvSpPr>
        <p:spPr>
          <a:xfrm>
            <a:off x="4937883" y="3964177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7B253-0172-4AA4-B70F-B889300C0541}"/>
              </a:ext>
            </a:extLst>
          </p:cNvPr>
          <p:cNvSpPr txBox="1"/>
          <p:nvPr/>
        </p:nvSpPr>
        <p:spPr>
          <a:xfrm>
            <a:off x="1720995" y="5426193"/>
            <a:ext cx="162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1, 2, 3, 4, 5 (and 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D11A8-9CEF-4382-97DF-4A09F01270FA}"/>
              </a:ext>
            </a:extLst>
          </p:cNvPr>
          <p:cNvSpPr txBox="1"/>
          <p:nvPr/>
        </p:nvSpPr>
        <p:spPr>
          <a:xfrm>
            <a:off x="4905095" y="5426193"/>
            <a:ext cx="16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(6) 7, 8, and 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AE129-36D2-41C6-9D6B-684D371CC4B6}"/>
              </a:ext>
            </a:extLst>
          </p:cNvPr>
          <p:cNvSpPr txBox="1"/>
          <p:nvPr/>
        </p:nvSpPr>
        <p:spPr>
          <a:xfrm>
            <a:off x="1468556" y="1131516"/>
            <a:ext cx="212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proportional strategy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657EF-AB30-439D-BDCE-32A45BFAD4D1}"/>
              </a:ext>
            </a:extLst>
          </p:cNvPr>
          <p:cNvSpPr txBox="1"/>
          <p:nvPr/>
        </p:nvSpPr>
        <p:spPr>
          <a:xfrm>
            <a:off x="4750528" y="1278834"/>
            <a:ext cx="21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either strategy</a:t>
            </a:r>
          </a:p>
        </p:txBody>
      </p:sp>
    </p:spTree>
    <p:extLst>
      <p:ext uri="{BB962C8B-B14F-4D97-AF65-F5344CB8AC3E}">
        <p14:creationId xmlns:p14="http://schemas.microsoft.com/office/powerpoint/2010/main" val="5602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7C5931-D85F-4F7F-A19F-1D12B4EEECBA}"/>
              </a:ext>
            </a:extLst>
          </p:cNvPr>
          <p:cNvSpPr/>
          <p:nvPr/>
        </p:nvSpPr>
        <p:spPr>
          <a:xfrm>
            <a:off x="950074" y="3459045"/>
            <a:ext cx="359677" cy="341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E1C8E6-ADF6-4268-873B-4408B0BE5414}"/>
              </a:ext>
            </a:extLst>
          </p:cNvPr>
          <p:cNvSpPr/>
          <p:nvPr/>
        </p:nvSpPr>
        <p:spPr>
          <a:xfrm>
            <a:off x="1868659" y="3292933"/>
            <a:ext cx="682306" cy="639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41F1A-D913-4E72-A193-8A160092E4BB}"/>
              </a:ext>
            </a:extLst>
          </p:cNvPr>
          <p:cNvSpPr/>
          <p:nvPr/>
        </p:nvSpPr>
        <p:spPr>
          <a:xfrm>
            <a:off x="3012164" y="3301102"/>
            <a:ext cx="682307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A1102-6802-4087-BCA2-A200858F8959}"/>
              </a:ext>
            </a:extLst>
          </p:cNvPr>
          <p:cNvSpPr/>
          <p:nvPr/>
        </p:nvSpPr>
        <p:spPr>
          <a:xfrm>
            <a:off x="4187004" y="3292933"/>
            <a:ext cx="682306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C78ABC-1B37-4148-A6D5-7B2A947F4981}"/>
              </a:ext>
            </a:extLst>
          </p:cNvPr>
          <p:cNvSpPr/>
          <p:nvPr/>
        </p:nvSpPr>
        <p:spPr>
          <a:xfrm>
            <a:off x="5623504" y="2422429"/>
            <a:ext cx="2125211" cy="1990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2BDC4-7C45-4B64-A8C6-5B75A3AA66E8}"/>
              </a:ext>
            </a:extLst>
          </p:cNvPr>
          <p:cNvSpPr txBox="1"/>
          <p:nvPr/>
        </p:nvSpPr>
        <p:spPr>
          <a:xfrm>
            <a:off x="8391605" y="3244896"/>
            <a:ext cx="135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Scenario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9CB188-BEA4-48E6-BFCD-546A95FEBB99}"/>
              </a:ext>
            </a:extLst>
          </p:cNvPr>
          <p:cNvCxnSpPr>
            <a:cxnSpLocks/>
          </p:cNvCxnSpPr>
          <p:nvPr/>
        </p:nvCxnSpPr>
        <p:spPr>
          <a:xfrm flipV="1">
            <a:off x="1129985" y="2953525"/>
            <a:ext cx="0" cy="536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97D49-8D3E-4C78-BBBF-196646873E0F}"/>
              </a:ext>
            </a:extLst>
          </p:cNvPr>
          <p:cNvCxnSpPr>
            <a:cxnSpLocks/>
          </p:cNvCxnSpPr>
          <p:nvPr/>
        </p:nvCxnSpPr>
        <p:spPr>
          <a:xfrm flipV="1">
            <a:off x="2209812" y="2714070"/>
            <a:ext cx="0" cy="70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59B97-7FD1-455D-8412-BF92C06F900D}"/>
              </a:ext>
            </a:extLst>
          </p:cNvPr>
          <p:cNvCxnSpPr>
            <a:cxnSpLocks/>
          </p:cNvCxnSpPr>
          <p:nvPr/>
        </p:nvCxnSpPr>
        <p:spPr>
          <a:xfrm flipV="1">
            <a:off x="3350522" y="2714070"/>
            <a:ext cx="0" cy="69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60ED8-2786-42C1-9F0E-CD6C3756136C}"/>
              </a:ext>
            </a:extLst>
          </p:cNvPr>
          <p:cNvCxnSpPr>
            <a:cxnSpLocks/>
          </p:cNvCxnSpPr>
          <p:nvPr/>
        </p:nvCxnSpPr>
        <p:spPr>
          <a:xfrm flipV="1">
            <a:off x="4530281" y="2714070"/>
            <a:ext cx="0" cy="65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7F1299-5B0D-4307-BCE2-ED5F5FA774BE}"/>
              </a:ext>
            </a:extLst>
          </p:cNvPr>
          <p:cNvCxnSpPr>
            <a:cxnSpLocks/>
          </p:cNvCxnSpPr>
          <p:nvPr/>
        </p:nvCxnSpPr>
        <p:spPr>
          <a:xfrm flipV="1">
            <a:off x="6675485" y="2105836"/>
            <a:ext cx="1" cy="89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700B38-3745-464E-9046-ED06308EBC0B}"/>
              </a:ext>
            </a:extLst>
          </p:cNvPr>
          <p:cNvCxnSpPr>
            <a:cxnSpLocks/>
          </p:cNvCxnSpPr>
          <p:nvPr/>
        </p:nvCxnSpPr>
        <p:spPr>
          <a:xfrm>
            <a:off x="1128974" y="3724934"/>
            <a:ext cx="0" cy="62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D4EAB-AA30-4149-B84E-4C2E4330CB36}"/>
              </a:ext>
            </a:extLst>
          </p:cNvPr>
          <p:cNvCxnSpPr>
            <a:cxnSpLocks/>
          </p:cNvCxnSpPr>
          <p:nvPr/>
        </p:nvCxnSpPr>
        <p:spPr>
          <a:xfrm flipH="1">
            <a:off x="2209812" y="3831098"/>
            <a:ext cx="1146" cy="70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2A78FE-E56A-4266-A478-C02B8A254549}"/>
              </a:ext>
            </a:extLst>
          </p:cNvPr>
          <p:cNvCxnSpPr>
            <a:cxnSpLocks/>
          </p:cNvCxnSpPr>
          <p:nvPr/>
        </p:nvCxnSpPr>
        <p:spPr>
          <a:xfrm>
            <a:off x="3345448" y="3835534"/>
            <a:ext cx="12857" cy="700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64E9A-DC18-4FA8-AA16-5EC38B5780E1}"/>
              </a:ext>
            </a:extLst>
          </p:cNvPr>
          <p:cNvCxnSpPr>
            <a:cxnSpLocks/>
          </p:cNvCxnSpPr>
          <p:nvPr/>
        </p:nvCxnSpPr>
        <p:spPr>
          <a:xfrm>
            <a:off x="4520304" y="3828642"/>
            <a:ext cx="15703" cy="699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F6718C-A025-4868-8463-EA3CDED88F41}"/>
              </a:ext>
            </a:extLst>
          </p:cNvPr>
          <p:cNvCxnSpPr>
            <a:cxnSpLocks/>
          </p:cNvCxnSpPr>
          <p:nvPr/>
        </p:nvCxnSpPr>
        <p:spPr>
          <a:xfrm>
            <a:off x="6686107" y="4016056"/>
            <a:ext cx="0" cy="79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2ABA87-FB04-42F6-89B7-5AE075528202}"/>
              </a:ext>
            </a:extLst>
          </p:cNvPr>
          <p:cNvSpPr txBox="1"/>
          <p:nvPr/>
        </p:nvSpPr>
        <p:spPr>
          <a:xfrm>
            <a:off x="897550" y="5212293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Proportional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AC910-7225-41F9-88F2-4D2834566B7E}"/>
              </a:ext>
            </a:extLst>
          </p:cNvPr>
          <p:cNvSpPr txBox="1"/>
          <p:nvPr/>
        </p:nvSpPr>
        <p:spPr>
          <a:xfrm>
            <a:off x="897550" y="1552362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B836C-CE20-4701-9C7E-5E2083A2F3F7}"/>
              </a:ext>
            </a:extLst>
          </p:cNvPr>
          <p:cNvSpPr txBox="1"/>
          <p:nvPr/>
        </p:nvSpPr>
        <p:spPr>
          <a:xfrm>
            <a:off x="897550" y="3429000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C3B80-C515-405D-B2A4-8D47A335C4FA}"/>
              </a:ext>
            </a:extLst>
          </p:cNvPr>
          <p:cNvSpPr txBox="1"/>
          <p:nvPr/>
        </p:nvSpPr>
        <p:spPr>
          <a:xfrm>
            <a:off x="1916449" y="3400098"/>
            <a:ext cx="77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8AC4E-16BB-44E6-B2D8-160AFEC83696}"/>
              </a:ext>
            </a:extLst>
          </p:cNvPr>
          <p:cNvSpPr txBox="1"/>
          <p:nvPr/>
        </p:nvSpPr>
        <p:spPr>
          <a:xfrm>
            <a:off x="3049636" y="3417923"/>
            <a:ext cx="62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C6FEE-130A-4CC8-B0A1-08A5728E3F59}"/>
              </a:ext>
            </a:extLst>
          </p:cNvPr>
          <p:cNvSpPr txBox="1"/>
          <p:nvPr/>
        </p:nvSpPr>
        <p:spPr>
          <a:xfrm>
            <a:off x="4225381" y="3400907"/>
            <a:ext cx="68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C310A-A022-4A31-884B-DB82989614EF}"/>
              </a:ext>
            </a:extLst>
          </p:cNvPr>
          <p:cNvSpPr txBox="1"/>
          <p:nvPr/>
        </p:nvSpPr>
        <p:spPr>
          <a:xfrm>
            <a:off x="6266394" y="3305213"/>
            <a:ext cx="83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EC084F-6281-4ABF-9FB5-7F051111140E}"/>
              </a:ext>
            </a:extLst>
          </p:cNvPr>
          <p:cNvSpPr txBox="1"/>
          <p:nvPr/>
        </p:nvSpPr>
        <p:spPr>
          <a:xfrm>
            <a:off x="4312647" y="4475503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E4FA3B-E51E-4F34-95E1-EACD85F25460}"/>
              </a:ext>
            </a:extLst>
          </p:cNvPr>
          <p:cNvSpPr txBox="1"/>
          <p:nvPr/>
        </p:nvSpPr>
        <p:spPr>
          <a:xfrm>
            <a:off x="6395023" y="4810775"/>
            <a:ext cx="87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38F250-9ABF-4E0C-A123-511A3354BC8D}"/>
              </a:ext>
            </a:extLst>
          </p:cNvPr>
          <p:cNvSpPr txBox="1"/>
          <p:nvPr/>
        </p:nvSpPr>
        <p:spPr>
          <a:xfrm>
            <a:off x="3138392" y="4475503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0ECED-E97E-4551-B1D5-8D458F5782DD}"/>
              </a:ext>
            </a:extLst>
          </p:cNvPr>
          <p:cNvSpPr txBox="1"/>
          <p:nvPr/>
        </p:nvSpPr>
        <p:spPr>
          <a:xfrm>
            <a:off x="2020246" y="4475503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A1A00-3258-4CB3-A293-FD4D131AD733}"/>
              </a:ext>
            </a:extLst>
          </p:cNvPr>
          <p:cNvSpPr txBox="1"/>
          <p:nvPr/>
        </p:nvSpPr>
        <p:spPr>
          <a:xfrm>
            <a:off x="989225" y="429491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B2C09-BAC8-43C3-B450-37AB8C71F16E}"/>
              </a:ext>
            </a:extLst>
          </p:cNvPr>
          <p:cNvSpPr txBox="1"/>
          <p:nvPr/>
        </p:nvSpPr>
        <p:spPr>
          <a:xfrm>
            <a:off x="898825" y="2600244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5ADBF-EC67-46BE-A4D2-64F4F82BBF39}"/>
              </a:ext>
            </a:extLst>
          </p:cNvPr>
          <p:cNvSpPr txBox="1"/>
          <p:nvPr/>
        </p:nvSpPr>
        <p:spPr>
          <a:xfrm>
            <a:off x="1998120" y="233204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11D60E-55A9-4DD1-8CEA-793C3C165C48}"/>
              </a:ext>
            </a:extLst>
          </p:cNvPr>
          <p:cNvSpPr txBox="1"/>
          <p:nvPr/>
        </p:nvSpPr>
        <p:spPr>
          <a:xfrm>
            <a:off x="3134893" y="233204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B5252-4515-4FE6-8250-EFBC9E2E1112}"/>
              </a:ext>
            </a:extLst>
          </p:cNvPr>
          <p:cNvSpPr txBox="1"/>
          <p:nvPr/>
        </p:nvSpPr>
        <p:spPr>
          <a:xfrm>
            <a:off x="4295795" y="2333434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39548-DCD4-4C92-97AD-55992442D4F7}"/>
              </a:ext>
            </a:extLst>
          </p:cNvPr>
          <p:cNvSpPr txBox="1"/>
          <p:nvPr/>
        </p:nvSpPr>
        <p:spPr>
          <a:xfrm>
            <a:off x="6453746" y="1734096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5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C4726B-5193-4BEE-BE5B-82B94E03C82F}"/>
              </a:ext>
            </a:extLst>
          </p:cNvPr>
          <p:cNvSpPr/>
          <p:nvPr/>
        </p:nvSpPr>
        <p:spPr>
          <a:xfrm>
            <a:off x="655046" y="1372235"/>
            <a:ext cx="359677" cy="3411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ADCBB0-75E0-48BE-A3AF-D086C711F9EB}"/>
              </a:ext>
            </a:extLst>
          </p:cNvPr>
          <p:cNvSpPr/>
          <p:nvPr/>
        </p:nvSpPr>
        <p:spPr>
          <a:xfrm>
            <a:off x="1556334" y="1222986"/>
            <a:ext cx="682306" cy="6396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EEB0E-E088-462E-A4F5-852E9B8A5C6D}"/>
              </a:ext>
            </a:extLst>
          </p:cNvPr>
          <p:cNvSpPr/>
          <p:nvPr/>
        </p:nvSpPr>
        <p:spPr>
          <a:xfrm>
            <a:off x="511554" y="2064679"/>
            <a:ext cx="682307" cy="6396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702AD-0FB1-4F6F-9E51-0939EFC0D8CE}"/>
              </a:ext>
            </a:extLst>
          </p:cNvPr>
          <p:cNvSpPr/>
          <p:nvPr/>
        </p:nvSpPr>
        <p:spPr>
          <a:xfrm>
            <a:off x="1556334" y="2064680"/>
            <a:ext cx="682306" cy="6396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A0D3D-49B4-4978-A7FF-E3294D84F228}"/>
              </a:ext>
            </a:extLst>
          </p:cNvPr>
          <p:cNvSpPr/>
          <p:nvPr/>
        </p:nvSpPr>
        <p:spPr>
          <a:xfrm>
            <a:off x="271949" y="2906373"/>
            <a:ext cx="2125211" cy="19909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4D834-75B2-42CF-A943-3E5036E72388}"/>
              </a:ext>
            </a:extLst>
          </p:cNvPr>
          <p:cNvSpPr/>
          <p:nvPr/>
        </p:nvSpPr>
        <p:spPr>
          <a:xfrm>
            <a:off x="4134626" y="1164965"/>
            <a:ext cx="916499" cy="882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FA184F-4DE4-4D83-9734-8C3B796B17E5}"/>
              </a:ext>
            </a:extLst>
          </p:cNvPr>
          <p:cNvSpPr/>
          <p:nvPr/>
        </p:nvSpPr>
        <p:spPr>
          <a:xfrm>
            <a:off x="3062239" y="1388312"/>
            <a:ext cx="682306" cy="6396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7EE8C8-99E7-4AE0-94FE-856FB6846100}"/>
              </a:ext>
            </a:extLst>
          </p:cNvPr>
          <p:cNvSpPr/>
          <p:nvPr/>
        </p:nvSpPr>
        <p:spPr>
          <a:xfrm>
            <a:off x="2934396" y="2245044"/>
            <a:ext cx="937992" cy="8822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B6611D-4591-43AB-88AA-A71EC94C9783}"/>
              </a:ext>
            </a:extLst>
          </p:cNvPr>
          <p:cNvSpPr/>
          <p:nvPr/>
        </p:nvSpPr>
        <p:spPr>
          <a:xfrm>
            <a:off x="4123881" y="2244348"/>
            <a:ext cx="937991" cy="882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B1C3B-BFA5-49B3-96E4-0E049D534FA6}"/>
              </a:ext>
            </a:extLst>
          </p:cNvPr>
          <p:cNvSpPr/>
          <p:nvPr/>
        </p:nvSpPr>
        <p:spPr>
          <a:xfrm>
            <a:off x="3250382" y="3302755"/>
            <a:ext cx="1554759" cy="14303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EFD26-4FED-45E1-A317-B025B1C6E6BD}"/>
              </a:ext>
            </a:extLst>
          </p:cNvPr>
          <p:cNvSpPr/>
          <p:nvPr/>
        </p:nvSpPr>
        <p:spPr>
          <a:xfrm>
            <a:off x="5612923" y="1400549"/>
            <a:ext cx="1001088" cy="9353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C64B16-311D-4D02-9CFD-5741974BDF13}"/>
              </a:ext>
            </a:extLst>
          </p:cNvPr>
          <p:cNvSpPr/>
          <p:nvPr/>
        </p:nvSpPr>
        <p:spPr>
          <a:xfrm>
            <a:off x="6888047" y="1400549"/>
            <a:ext cx="1001088" cy="9353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9E9B1D-18AC-43EE-BEE4-F943C6CE5644}"/>
              </a:ext>
            </a:extLst>
          </p:cNvPr>
          <p:cNvSpPr/>
          <p:nvPr/>
        </p:nvSpPr>
        <p:spPr>
          <a:xfrm>
            <a:off x="5612923" y="2590216"/>
            <a:ext cx="1001088" cy="9353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33A01-B49E-42A3-835A-F83658D5F1B8}"/>
              </a:ext>
            </a:extLst>
          </p:cNvPr>
          <p:cNvSpPr/>
          <p:nvPr/>
        </p:nvSpPr>
        <p:spPr>
          <a:xfrm>
            <a:off x="6888047" y="2573961"/>
            <a:ext cx="1001088" cy="9353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AB1DC9-1CB4-4CC2-A6A0-B0598AAEF94A}"/>
              </a:ext>
            </a:extLst>
          </p:cNvPr>
          <p:cNvSpPr/>
          <p:nvPr/>
        </p:nvSpPr>
        <p:spPr>
          <a:xfrm>
            <a:off x="6251882" y="3651248"/>
            <a:ext cx="1001088" cy="9643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7E5CA-F00E-4B79-B8A7-CE56B7A1C548}"/>
              </a:ext>
            </a:extLst>
          </p:cNvPr>
          <p:cNvSpPr txBox="1"/>
          <p:nvPr/>
        </p:nvSpPr>
        <p:spPr>
          <a:xfrm>
            <a:off x="741660" y="529724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2D36F-1588-470B-A8FD-AAB1A7AD4441}"/>
              </a:ext>
            </a:extLst>
          </p:cNvPr>
          <p:cNvSpPr txBox="1"/>
          <p:nvPr/>
        </p:nvSpPr>
        <p:spPr>
          <a:xfrm>
            <a:off x="3455118" y="529724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D5B5B-56F3-4AD5-B93B-EF2932C65BE4}"/>
              </a:ext>
            </a:extLst>
          </p:cNvPr>
          <p:cNvSpPr txBox="1"/>
          <p:nvPr/>
        </p:nvSpPr>
        <p:spPr>
          <a:xfrm>
            <a:off x="6208539" y="529724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A2AE3-FA06-47C3-B3CC-B0170728D824}"/>
              </a:ext>
            </a:extLst>
          </p:cNvPr>
          <p:cNvSpPr txBox="1"/>
          <p:nvPr/>
        </p:nvSpPr>
        <p:spPr>
          <a:xfrm>
            <a:off x="992006" y="371720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84E9B-EA81-471D-B52D-937AA084F016}"/>
              </a:ext>
            </a:extLst>
          </p:cNvPr>
          <p:cNvSpPr txBox="1"/>
          <p:nvPr/>
        </p:nvSpPr>
        <p:spPr>
          <a:xfrm>
            <a:off x="1609119" y="2199843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116022-C7A5-4BC8-91EC-46932696FC71}"/>
              </a:ext>
            </a:extLst>
          </p:cNvPr>
          <p:cNvSpPr txBox="1"/>
          <p:nvPr/>
        </p:nvSpPr>
        <p:spPr>
          <a:xfrm>
            <a:off x="567676" y="219144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D7B33-B4B8-4A7B-BE78-BEC924B6BD29}"/>
              </a:ext>
            </a:extLst>
          </p:cNvPr>
          <p:cNvSpPr txBox="1"/>
          <p:nvPr/>
        </p:nvSpPr>
        <p:spPr>
          <a:xfrm>
            <a:off x="1618305" y="1362221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BA754-6B7D-4EBD-9EE7-978CD07F2639}"/>
              </a:ext>
            </a:extLst>
          </p:cNvPr>
          <p:cNvSpPr txBox="1"/>
          <p:nvPr/>
        </p:nvSpPr>
        <p:spPr>
          <a:xfrm>
            <a:off x="627866" y="135445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B8014-B036-440C-915D-21E7FF4F7334}"/>
              </a:ext>
            </a:extLst>
          </p:cNvPr>
          <p:cNvSpPr txBox="1"/>
          <p:nvPr/>
        </p:nvSpPr>
        <p:spPr>
          <a:xfrm>
            <a:off x="3744545" y="382860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B765C-BEA7-4FF7-9665-8E7FABA4A535}"/>
              </a:ext>
            </a:extLst>
          </p:cNvPr>
          <p:cNvSpPr txBox="1"/>
          <p:nvPr/>
        </p:nvSpPr>
        <p:spPr>
          <a:xfrm>
            <a:off x="4324455" y="2501148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6B49B-5724-4E35-827D-8B1C4B94142E}"/>
              </a:ext>
            </a:extLst>
          </p:cNvPr>
          <p:cNvSpPr txBox="1"/>
          <p:nvPr/>
        </p:nvSpPr>
        <p:spPr>
          <a:xfrm>
            <a:off x="3120088" y="2501148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BBF660-1E5E-46EF-A0FD-6281500ABA4D}"/>
              </a:ext>
            </a:extLst>
          </p:cNvPr>
          <p:cNvSpPr txBox="1"/>
          <p:nvPr/>
        </p:nvSpPr>
        <p:spPr>
          <a:xfrm>
            <a:off x="4324456" y="1421765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F7C741-4C1E-47A8-8E10-EE75FA9CEB4F}"/>
              </a:ext>
            </a:extLst>
          </p:cNvPr>
          <p:cNvSpPr txBox="1"/>
          <p:nvPr/>
        </p:nvSpPr>
        <p:spPr>
          <a:xfrm>
            <a:off x="3125771" y="1527453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CB51A-942C-43D5-B47B-5569667A3549}"/>
              </a:ext>
            </a:extLst>
          </p:cNvPr>
          <p:cNvSpPr txBox="1"/>
          <p:nvPr/>
        </p:nvSpPr>
        <p:spPr>
          <a:xfrm>
            <a:off x="5818019" y="1669593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28B72-9445-493F-9A04-ED2EBA43FA55}"/>
              </a:ext>
            </a:extLst>
          </p:cNvPr>
          <p:cNvSpPr txBox="1"/>
          <p:nvPr/>
        </p:nvSpPr>
        <p:spPr>
          <a:xfrm>
            <a:off x="7112190" y="1669593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7C2A6-19A2-4D5E-BAC4-5F57F6C98B64}"/>
              </a:ext>
            </a:extLst>
          </p:cNvPr>
          <p:cNvSpPr txBox="1"/>
          <p:nvPr/>
        </p:nvSpPr>
        <p:spPr>
          <a:xfrm>
            <a:off x="7093143" y="2856981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5FDFD7-C6D0-43C0-8716-67C4437B9BCA}"/>
              </a:ext>
            </a:extLst>
          </p:cNvPr>
          <p:cNvSpPr txBox="1"/>
          <p:nvPr/>
        </p:nvSpPr>
        <p:spPr>
          <a:xfrm>
            <a:off x="5831660" y="2856981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86DE2-536E-45FB-9ED5-45D1928C92E6}"/>
              </a:ext>
            </a:extLst>
          </p:cNvPr>
          <p:cNvSpPr txBox="1"/>
          <p:nvPr/>
        </p:nvSpPr>
        <p:spPr>
          <a:xfrm>
            <a:off x="6456978" y="3948773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6C0D26-72B8-4747-897A-056022C40989}"/>
              </a:ext>
            </a:extLst>
          </p:cNvPr>
          <p:cNvSpPr/>
          <p:nvPr/>
        </p:nvSpPr>
        <p:spPr>
          <a:xfrm>
            <a:off x="10053441" y="934032"/>
            <a:ext cx="359677" cy="341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45F448-9779-4B34-A562-9367C74050AA}"/>
              </a:ext>
            </a:extLst>
          </p:cNvPr>
          <p:cNvSpPr/>
          <p:nvPr/>
        </p:nvSpPr>
        <p:spPr>
          <a:xfrm>
            <a:off x="9907838" y="1477937"/>
            <a:ext cx="634391" cy="598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87F4A7-CC12-46BE-B838-4B1A71E613B8}"/>
              </a:ext>
            </a:extLst>
          </p:cNvPr>
          <p:cNvSpPr/>
          <p:nvPr/>
        </p:nvSpPr>
        <p:spPr>
          <a:xfrm>
            <a:off x="9907838" y="2319454"/>
            <a:ext cx="634392" cy="598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CED167-17EC-4F27-AD49-F03DE615FFE7}"/>
              </a:ext>
            </a:extLst>
          </p:cNvPr>
          <p:cNvSpPr/>
          <p:nvPr/>
        </p:nvSpPr>
        <p:spPr>
          <a:xfrm>
            <a:off x="9895249" y="3160794"/>
            <a:ext cx="634391" cy="598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C1BC05-0392-4D8A-B99A-0AC74DCFDACE}"/>
              </a:ext>
            </a:extLst>
          </p:cNvPr>
          <p:cNvSpPr/>
          <p:nvPr/>
        </p:nvSpPr>
        <p:spPr>
          <a:xfrm>
            <a:off x="9207022" y="4002487"/>
            <a:ext cx="1975968" cy="1862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5A2C09-1ECC-41AC-930B-59103E49C9E9}"/>
              </a:ext>
            </a:extLst>
          </p:cNvPr>
          <p:cNvSpPr txBox="1"/>
          <p:nvPr/>
        </p:nvSpPr>
        <p:spPr>
          <a:xfrm>
            <a:off x="9609468" y="6230957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F21BD-CB21-4D10-BE86-ED7A98D67F36}"/>
              </a:ext>
            </a:extLst>
          </p:cNvPr>
          <p:cNvCxnSpPr>
            <a:cxnSpLocks/>
          </p:cNvCxnSpPr>
          <p:nvPr/>
        </p:nvCxnSpPr>
        <p:spPr>
          <a:xfrm flipH="1">
            <a:off x="9277533" y="1104613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68160F-E038-44D0-ACCD-FD21A38B274D}"/>
              </a:ext>
            </a:extLst>
          </p:cNvPr>
          <p:cNvCxnSpPr>
            <a:cxnSpLocks/>
          </p:cNvCxnSpPr>
          <p:nvPr/>
        </p:nvCxnSpPr>
        <p:spPr>
          <a:xfrm flipH="1">
            <a:off x="9207022" y="1797767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91012D-CEF2-42DC-9DA7-8A0641531F27}"/>
              </a:ext>
            </a:extLst>
          </p:cNvPr>
          <p:cNvCxnSpPr>
            <a:cxnSpLocks/>
          </p:cNvCxnSpPr>
          <p:nvPr/>
        </p:nvCxnSpPr>
        <p:spPr>
          <a:xfrm flipH="1">
            <a:off x="9158087" y="2639283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089DE6-4A48-4E46-9519-4723526E081F}"/>
              </a:ext>
            </a:extLst>
          </p:cNvPr>
          <p:cNvCxnSpPr>
            <a:cxnSpLocks/>
          </p:cNvCxnSpPr>
          <p:nvPr/>
        </p:nvCxnSpPr>
        <p:spPr>
          <a:xfrm flipH="1">
            <a:off x="9158087" y="3480623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27DF67-2294-446E-A96B-721C3CD984F0}"/>
              </a:ext>
            </a:extLst>
          </p:cNvPr>
          <p:cNvCxnSpPr>
            <a:cxnSpLocks/>
          </p:cNvCxnSpPr>
          <p:nvPr/>
        </p:nvCxnSpPr>
        <p:spPr>
          <a:xfrm flipH="1">
            <a:off x="8837324" y="4997978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DC8A18-4CBB-43C9-B8F5-302A62495CB2}"/>
              </a:ext>
            </a:extLst>
          </p:cNvPr>
          <p:cNvCxnSpPr>
            <a:cxnSpLocks/>
          </p:cNvCxnSpPr>
          <p:nvPr/>
        </p:nvCxnSpPr>
        <p:spPr>
          <a:xfrm flipV="1">
            <a:off x="10355654" y="111369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746847-0346-4E62-9FBC-0A19DDE733E3}"/>
              </a:ext>
            </a:extLst>
          </p:cNvPr>
          <p:cNvCxnSpPr>
            <a:cxnSpLocks/>
          </p:cNvCxnSpPr>
          <p:nvPr/>
        </p:nvCxnSpPr>
        <p:spPr>
          <a:xfrm flipV="1">
            <a:off x="10450544" y="1804682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5C100-E1AF-4E8D-81CE-0AF13BA6C780}"/>
              </a:ext>
            </a:extLst>
          </p:cNvPr>
          <p:cNvCxnSpPr>
            <a:cxnSpLocks/>
          </p:cNvCxnSpPr>
          <p:nvPr/>
        </p:nvCxnSpPr>
        <p:spPr>
          <a:xfrm flipV="1">
            <a:off x="10450545" y="2641941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06074-65C9-41BC-849D-29EC67173E3E}"/>
              </a:ext>
            </a:extLst>
          </p:cNvPr>
          <p:cNvCxnSpPr>
            <a:cxnSpLocks/>
          </p:cNvCxnSpPr>
          <p:nvPr/>
        </p:nvCxnSpPr>
        <p:spPr>
          <a:xfrm flipV="1">
            <a:off x="10413118" y="3486411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0AE12-B052-45E5-8B4C-7DDE3313579E}"/>
              </a:ext>
            </a:extLst>
          </p:cNvPr>
          <p:cNvCxnSpPr>
            <a:cxnSpLocks/>
          </p:cNvCxnSpPr>
          <p:nvPr/>
        </p:nvCxnSpPr>
        <p:spPr>
          <a:xfrm flipV="1">
            <a:off x="10714708" y="4997978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34B64C-148D-4B00-AAB6-A10BD976DDAE}"/>
              </a:ext>
            </a:extLst>
          </p:cNvPr>
          <p:cNvSpPr txBox="1"/>
          <p:nvPr/>
        </p:nvSpPr>
        <p:spPr>
          <a:xfrm>
            <a:off x="10403748" y="411236"/>
            <a:ext cx="178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Proportional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FBAC4E-8C8C-4E4D-9C48-501C4B7E7149}"/>
              </a:ext>
            </a:extLst>
          </p:cNvPr>
          <p:cNvSpPr txBox="1"/>
          <p:nvPr/>
        </p:nvSpPr>
        <p:spPr>
          <a:xfrm>
            <a:off x="8946795" y="420567"/>
            <a:ext cx="82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822C36-A96F-4326-8A16-C43E3831F667}"/>
              </a:ext>
            </a:extLst>
          </p:cNvPr>
          <p:cNvSpPr txBox="1"/>
          <p:nvPr/>
        </p:nvSpPr>
        <p:spPr>
          <a:xfrm>
            <a:off x="10007922" y="910706"/>
            <a:ext cx="56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859DEB-D33D-4D95-98A5-A61C997F5D2F}"/>
              </a:ext>
            </a:extLst>
          </p:cNvPr>
          <p:cNvSpPr txBox="1"/>
          <p:nvPr/>
        </p:nvSpPr>
        <p:spPr>
          <a:xfrm>
            <a:off x="9939918" y="1585101"/>
            <a:ext cx="7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911972-0D33-45A8-9FC1-EE3D20D89B78}"/>
              </a:ext>
            </a:extLst>
          </p:cNvPr>
          <p:cNvSpPr txBox="1"/>
          <p:nvPr/>
        </p:nvSpPr>
        <p:spPr>
          <a:xfrm>
            <a:off x="9929599" y="2436274"/>
            <a:ext cx="6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1D50FE-5A58-40BA-8B41-02DFA5F33125}"/>
              </a:ext>
            </a:extLst>
          </p:cNvPr>
          <p:cNvSpPr txBox="1"/>
          <p:nvPr/>
        </p:nvSpPr>
        <p:spPr>
          <a:xfrm>
            <a:off x="9917916" y="3268767"/>
            <a:ext cx="68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EFAAD7-BCB9-47E2-9A72-5C9EBB44EAF5}"/>
              </a:ext>
            </a:extLst>
          </p:cNvPr>
          <p:cNvSpPr txBox="1"/>
          <p:nvPr/>
        </p:nvSpPr>
        <p:spPr>
          <a:xfrm>
            <a:off x="9822086" y="4797923"/>
            <a:ext cx="8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E75ED-96F6-4522-A976-407C2C48BAB4}"/>
              </a:ext>
            </a:extLst>
          </p:cNvPr>
          <p:cNvSpPr txBox="1"/>
          <p:nvPr/>
        </p:nvSpPr>
        <p:spPr>
          <a:xfrm>
            <a:off x="11152551" y="3291759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CA4391-2783-4FD1-BF4F-DBE15609760E}"/>
              </a:ext>
            </a:extLst>
          </p:cNvPr>
          <p:cNvSpPr txBox="1"/>
          <p:nvPr/>
        </p:nvSpPr>
        <p:spPr>
          <a:xfrm>
            <a:off x="11374855" y="4803981"/>
            <a:ext cx="87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1F1C95-6BB6-49D5-8351-AC80AAA0A31A}"/>
              </a:ext>
            </a:extLst>
          </p:cNvPr>
          <p:cNvSpPr txBox="1"/>
          <p:nvPr/>
        </p:nvSpPr>
        <p:spPr>
          <a:xfrm>
            <a:off x="11211668" y="2462405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1D15A-3265-4D7A-B08D-1D50631F127B}"/>
              </a:ext>
            </a:extLst>
          </p:cNvPr>
          <p:cNvSpPr txBox="1"/>
          <p:nvPr/>
        </p:nvSpPr>
        <p:spPr>
          <a:xfrm>
            <a:off x="11182989" y="1619458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F977F9-E2EA-4BAC-A685-4291A6F1E9E2}"/>
              </a:ext>
            </a:extLst>
          </p:cNvPr>
          <p:cNvSpPr txBox="1"/>
          <p:nvPr/>
        </p:nvSpPr>
        <p:spPr>
          <a:xfrm>
            <a:off x="11108986" y="917515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294A0E-23CC-4CC3-BA1F-686B88E07F32}"/>
              </a:ext>
            </a:extLst>
          </p:cNvPr>
          <p:cNvSpPr txBox="1"/>
          <p:nvPr/>
        </p:nvSpPr>
        <p:spPr>
          <a:xfrm>
            <a:off x="8894065" y="934032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CE85B9-6A7B-45CF-8479-130FB993AFB7}"/>
              </a:ext>
            </a:extLst>
          </p:cNvPr>
          <p:cNvSpPr txBox="1"/>
          <p:nvPr/>
        </p:nvSpPr>
        <p:spPr>
          <a:xfrm>
            <a:off x="8837324" y="1604529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E16224-2EF1-49C5-A06D-F5A83BA2F196}"/>
              </a:ext>
            </a:extLst>
          </p:cNvPr>
          <p:cNvSpPr txBox="1"/>
          <p:nvPr/>
        </p:nvSpPr>
        <p:spPr>
          <a:xfrm>
            <a:off x="8775266" y="2450243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5B2A4F-CDB4-45A4-9C8F-8E8B1743A63B}"/>
              </a:ext>
            </a:extLst>
          </p:cNvPr>
          <p:cNvSpPr txBox="1"/>
          <p:nvPr/>
        </p:nvSpPr>
        <p:spPr>
          <a:xfrm>
            <a:off x="8770760" y="3291759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8AE0B1-FD03-48B8-A15A-38966E7F7FE9}"/>
              </a:ext>
            </a:extLst>
          </p:cNvPr>
          <p:cNvSpPr txBox="1"/>
          <p:nvPr/>
        </p:nvSpPr>
        <p:spPr>
          <a:xfrm>
            <a:off x="8441453" y="4813312"/>
            <a:ext cx="4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0832729-60E0-4B6A-8B9E-416340D3A14E}"/>
              </a:ext>
            </a:extLst>
          </p:cNvPr>
          <p:cNvCxnSpPr>
            <a:cxnSpLocks/>
          </p:cNvCxnSpPr>
          <p:nvPr/>
        </p:nvCxnSpPr>
        <p:spPr>
          <a:xfrm>
            <a:off x="8145710" y="75501"/>
            <a:ext cx="77227" cy="67111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16</cp:revision>
  <dcterms:created xsi:type="dcterms:W3CDTF">2020-07-20T19:08:32Z</dcterms:created>
  <dcterms:modified xsi:type="dcterms:W3CDTF">2020-11-04T15:58:47Z</dcterms:modified>
</cp:coreProperties>
</file>