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06F2-FFC6-474E-97A5-2559F925C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5F38-1B8B-421B-909F-CA1748B1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FC51-F823-440D-888D-B3B4706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D9F-5EAD-442D-9DBE-8F06937E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3A0-E701-41C1-9E88-C316600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E053-79D9-4963-843C-FC46BED2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B53E-CC44-4F61-92F4-FD7840A4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CE43-9EED-4304-A5FB-F6867AE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9DDE-2256-4FBC-AA01-2E556BED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0B6-F070-40FB-8C00-C7D83C26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C07B-77B4-4552-8AA0-9A390F2A9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1122-215D-4EF6-A5C9-D2950092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4805-F8C0-4467-A9D9-1D35885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1D13-3DB6-4F6D-B506-CAC88101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68B1-5919-4C63-B20F-3FB2C77F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DF53-A545-4BD1-B078-9BEE603C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8DF6-CAB1-409B-98C9-074CC56E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E8EB-D048-412A-A34C-2D8D238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DEC2-1DDA-4CF5-8384-4A59692A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B6FF-AB96-4673-AB64-1471AB9E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FE6B-5FF8-4A93-9741-3697B8A6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AB69-4857-45CB-A9CB-912E5433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1F7D-6B4C-485D-8B19-6903E8D4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6031-7F3E-473E-9C50-A2C815E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17C-2F01-4413-8600-05FEE80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C542-2212-44C4-A3C4-0494FE81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CCDC-6AEA-429C-AD41-47B1F45EA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F04F-AE43-4914-A9CF-45F56560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21AE-EB7B-4338-8B95-93071F63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BFB7-133C-44C3-8F8B-FD4464A5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3B3A-359F-417B-A70D-7A6D017C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8BE-2239-4755-8414-D335C1D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78D6-15F3-4CD5-A849-F1AF56B2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2D28-B3AF-4A3E-B5C2-B61B9E44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E1DAD-880A-41E0-8A6B-F0FF8671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0B3BD-D8EC-44CB-92A9-077A8E6D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0E36-B514-439E-9F12-EDF2718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B92B3-B6C6-4DA4-8B81-27211410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8E5D5-9708-4E42-85DD-49954745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F1A3-C9AB-4C31-97EB-876E9EA5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89A4D-DFA7-40AA-95F5-1E3CF4BD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B6CF-E771-4A94-93DA-9E6C53F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7289-E5B0-42DD-ABA1-98B7537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F462-99B8-4DB2-AA52-3A067AA7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70ED7-14E4-443B-98BA-8B01F11E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84917-26F0-4142-B595-B58561C8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4D27-EC16-4C58-B9BD-2DC7097F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6E58-B0AA-4510-9BD6-AFCBA3B1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8D14-D7A9-4457-AA34-9F11F983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B340-0640-4A7D-B854-7B7A9138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CA80-DCDF-4ED4-90CB-190ADDE6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16AC-0D9B-4571-B934-B84653C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455-9331-4D18-8985-EA2A503D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1B390-F9A5-4AD5-95A9-5243E895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F03A-A18F-4D04-ABD0-789F0665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A565-7C25-4683-A77A-030A53A9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F71F-AAA6-462D-BB1A-B22AB7E3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DBA0-03C0-4A6D-8280-DF612387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6E60C-1EF3-4A12-86E4-D978F0FF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DEC8-7D5A-47AF-949E-6FF7578E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F2D6-1DA1-4369-8B76-1791BB69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5555-0BB8-4130-A190-B8D0F6658C8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B4B-BFE1-41F8-907F-409CDB7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F4CB-122E-432A-A482-47E75BCC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DDE97-B6EC-41C5-A74E-ED2EB2E70E9F}"/>
              </a:ext>
            </a:extLst>
          </p:cNvPr>
          <p:cNvSpPr/>
          <p:nvPr/>
        </p:nvSpPr>
        <p:spPr>
          <a:xfrm>
            <a:off x="1073790" y="1719743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1) Create parameter files (.par) for simulation using text 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1E4A8-B105-493A-8802-2299747F9CC6}"/>
              </a:ext>
            </a:extLst>
          </p:cNvPr>
          <p:cNvSpPr/>
          <p:nvPr/>
        </p:nvSpPr>
        <p:spPr>
          <a:xfrm>
            <a:off x="4699232" y="1719743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Use parameter files to run simulations on Simcoal 2.1.2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09E665-444E-4743-832F-82FE7EB2B216}"/>
              </a:ext>
            </a:extLst>
          </p:cNvPr>
          <p:cNvSpPr/>
          <p:nvPr/>
        </p:nvSpPr>
        <p:spPr>
          <a:xfrm>
            <a:off x="8391786" y="1719743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3) Simulation writes Arlequin format files (.arp)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5EE67-2BDB-41BA-9938-936B18B60511}"/>
              </a:ext>
            </a:extLst>
          </p:cNvPr>
          <p:cNvSpPr/>
          <p:nvPr/>
        </p:nvSpPr>
        <p:spPr>
          <a:xfrm>
            <a:off x="8391786" y="4237839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4) Convert Arlequin format to Genepop format files (.gen) using R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6F391-DBBE-4620-B8D3-8E1BBBB4C55A}"/>
              </a:ext>
            </a:extLst>
          </p:cNvPr>
          <p:cNvSpPr/>
          <p:nvPr/>
        </p:nvSpPr>
        <p:spPr>
          <a:xfrm>
            <a:off x="4699232" y="4237839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5) Convert Genepop format to Genind objects in R using Adegenet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0B252-AF24-4616-BA6D-944C2AD567D0}"/>
              </a:ext>
            </a:extLst>
          </p:cNvPr>
          <p:cNvSpPr/>
          <p:nvPr/>
        </p:nvSpPr>
        <p:spPr>
          <a:xfrm>
            <a:off x="1073790" y="4237839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6)Run analyses in R using Genind objects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062B7-16E6-402E-B60D-6AB775B799A5}"/>
              </a:ext>
            </a:extLst>
          </p:cNvPr>
          <p:cNvSpPr/>
          <p:nvPr/>
        </p:nvSpPr>
        <p:spPr>
          <a:xfrm>
            <a:off x="3758268" y="2132901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36E56C8-3C92-4835-A5A6-D002FA455884}"/>
              </a:ext>
            </a:extLst>
          </p:cNvPr>
          <p:cNvSpPr/>
          <p:nvPr/>
        </p:nvSpPr>
        <p:spPr>
          <a:xfrm>
            <a:off x="7400488" y="2132901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99B8AC-C9EF-4888-91F4-E1CC74CE9E50}"/>
              </a:ext>
            </a:extLst>
          </p:cNvPr>
          <p:cNvSpPr/>
          <p:nvPr/>
        </p:nvSpPr>
        <p:spPr>
          <a:xfrm rot="5400000">
            <a:off x="9108346" y="3524776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D65262-A5D1-4ED3-9B3E-D1B4ACFD1928}"/>
              </a:ext>
            </a:extLst>
          </p:cNvPr>
          <p:cNvSpPr/>
          <p:nvPr/>
        </p:nvSpPr>
        <p:spPr>
          <a:xfrm rot="10800000">
            <a:off x="7165596" y="4650997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D8E3E4-F8FE-4EC8-A987-B01FCFC5F948}"/>
              </a:ext>
            </a:extLst>
          </p:cNvPr>
          <p:cNvSpPr/>
          <p:nvPr/>
        </p:nvSpPr>
        <p:spPr>
          <a:xfrm rot="10800000">
            <a:off x="3473042" y="4673369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90575-7FF7-4C66-9B6C-8407260BE1F4}"/>
              </a:ext>
            </a:extLst>
          </p:cNvPr>
          <p:cNvSpPr txBox="1"/>
          <p:nvPr/>
        </p:nvSpPr>
        <p:spPr>
          <a:xfrm>
            <a:off x="964734" y="830510"/>
            <a:ext cx="195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329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B39C5-D55A-4268-9405-8FDBE93CC5AF}"/>
              </a:ext>
            </a:extLst>
          </p:cNvPr>
          <p:cNvSpPr/>
          <p:nvPr/>
        </p:nvSpPr>
        <p:spPr>
          <a:xfrm>
            <a:off x="293615" y="226503"/>
            <a:ext cx="1937858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.par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3ECB7-304B-4DF8-985D-A797BFAA2103}"/>
              </a:ext>
            </a:extLst>
          </p:cNvPr>
          <p:cNvSpPr/>
          <p:nvPr/>
        </p:nvSpPr>
        <p:spPr>
          <a:xfrm>
            <a:off x="2483142" y="202735"/>
            <a:ext cx="1937858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Simcoal 2.1.2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D77FB-3569-47EB-90DF-4DDE442E8115}"/>
              </a:ext>
            </a:extLst>
          </p:cNvPr>
          <p:cNvSpPr/>
          <p:nvPr/>
        </p:nvSpPr>
        <p:spPr>
          <a:xfrm>
            <a:off x="4571999" y="202734"/>
            <a:ext cx="2239861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.arp files (in folders)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737C8-9656-471C-AADB-69CA07867C1D}"/>
              </a:ext>
            </a:extLst>
          </p:cNvPr>
          <p:cNvSpPr/>
          <p:nvPr/>
        </p:nvSpPr>
        <p:spPr>
          <a:xfrm>
            <a:off x="7140428" y="202734"/>
            <a:ext cx="2641135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.gen files (R scripts – conversions/calculations)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18D22-7720-4F9A-8471-CBB090D637C8}"/>
              </a:ext>
            </a:extLst>
          </p:cNvPr>
          <p:cNvSpPr/>
          <p:nvPr/>
        </p:nvSpPr>
        <p:spPr>
          <a:xfrm>
            <a:off x="7140428" y="1554759"/>
            <a:ext cx="2783748" cy="760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Genind objects (R scripts – conversions/calculations)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1C7D1-023C-43E2-9485-EE5AA8FE0AC3}"/>
              </a:ext>
            </a:extLst>
          </p:cNvPr>
          <p:cNvSpPr/>
          <p:nvPr/>
        </p:nvSpPr>
        <p:spPr>
          <a:xfrm>
            <a:off x="4239235" y="1554758"/>
            <a:ext cx="2783748" cy="760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Genind objects (R scripts – conversions/calculations)</a:t>
            </a:r>
          </a:p>
        </p:txBody>
      </p:sp>
    </p:spTree>
    <p:extLst>
      <p:ext uri="{BB962C8B-B14F-4D97-AF65-F5344CB8AC3E}">
        <p14:creationId xmlns:p14="http://schemas.microsoft.com/office/powerpoint/2010/main" val="81597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2</cp:revision>
  <dcterms:created xsi:type="dcterms:W3CDTF">2020-11-04T16:17:36Z</dcterms:created>
  <dcterms:modified xsi:type="dcterms:W3CDTF">2020-11-04T16:23:30Z</dcterms:modified>
</cp:coreProperties>
</file>