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E76B6-1129-4BDD-AE7F-3CB17698D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4440D4-A31B-4F26-B7D0-C1A92D9AC9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7E821-20E7-4A12-9A3C-93CB9E603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5AC1-8606-4CD7-AA4E-C724948A05F2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35A7F-3DFA-43EB-895F-3E684FB4F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A0EEB-32AD-468D-978A-509D806DE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FC38-3B70-4B5A-AA86-2F764FAAF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9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BE2BA-A715-4FB2-BEBB-71CC9874C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FBF81C-10A6-4A02-A71F-FA3804C3B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301B5-66DC-4912-9740-F71DFA852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5AC1-8606-4CD7-AA4E-C724948A05F2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13AD5-6457-47F0-8875-FCAE2E738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65C93-5843-41B6-8A8A-CDF6B7C3A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FC38-3B70-4B5A-AA86-2F764FAAF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28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262F32-E79F-4D8D-A3A9-E1347A7F1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7DAF44-D538-4206-A221-1144BBC8E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C733F-E756-41DF-B45F-85CE4CAA7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5AC1-8606-4CD7-AA4E-C724948A05F2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D965E-4DFB-40C0-B3D7-0AD91F28A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2FC0A-2E29-4806-A92A-78BC310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FC38-3B70-4B5A-AA86-2F764FAAF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38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66DA1-CED7-4EDC-99F8-E79BFF58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7E0C9-D572-4BAA-A550-1B47DF369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8A191-D36A-4161-A1A1-F1276F8DD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5AC1-8606-4CD7-AA4E-C724948A05F2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34487-6714-4F92-80B0-89C9B5D79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91BC7-084C-43AA-85F6-78AED293B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FC38-3B70-4B5A-AA86-2F764FAAF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39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56652-3123-4C75-B87F-9185375AC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29AC2-46C2-4173-8522-C14ECD007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A6E16-9BBC-4593-B3F5-1A4A914C3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5AC1-8606-4CD7-AA4E-C724948A05F2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C729E-7BE0-42BB-AA3E-3A16B508F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4E199-0F1E-438F-AA56-3DB08D41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FC38-3B70-4B5A-AA86-2F764FAAF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24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2C499-1BA2-4325-AAD3-FC9A4221E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867A0-6E2B-499E-A4EA-1B118193A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151D5-0B19-439E-83F3-155310F1C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676DE-6756-4B59-A087-24278FD0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5AC1-8606-4CD7-AA4E-C724948A05F2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3586C-1BFA-4DCB-8D9B-37D481750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96BCE-246A-49AD-B269-EF67540A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FC38-3B70-4B5A-AA86-2F764FAAF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00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61DD1-1071-466A-ADFD-13B47933E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C6AAB-16D2-4C79-9562-640E79675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E55EB9-0C4B-4545-ABA6-9BADE7D8D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C00FC3-AA8C-4957-9A77-68CAE1EF8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0EC535-E8A4-4457-B49D-D815BA6657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5EE6AA-F1D9-45BD-8225-92056B559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5AC1-8606-4CD7-AA4E-C724948A05F2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47C71C-029D-4102-B82E-A8243F69D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E59037-6930-442B-B7B9-39ABDF6E8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FC38-3B70-4B5A-AA86-2F764FAAF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07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DD054-DD0A-435B-B121-44A8DC7EF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6453D2-0C16-4B47-B674-5687287CA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5AC1-8606-4CD7-AA4E-C724948A05F2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09779-D80B-4F3F-AA44-41D7664D0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BCE700-8FD1-4668-BDBB-47DC97440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FC38-3B70-4B5A-AA86-2F764FAAF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7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F908FC-09B2-4527-9B8C-2672670EA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5AC1-8606-4CD7-AA4E-C724948A05F2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01D754-BB11-4C19-9961-8AEDA61D9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6561A-BDF7-44AB-A1C7-3C7B57F0C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FC38-3B70-4B5A-AA86-2F764FAAF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47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DAB0A-A3D3-4852-B389-2ADB02BFE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424B-2441-4C39-B25D-14A232669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46B3F-9ACC-4FD6-A237-79019D7C0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B7525-2A1A-47E4-B329-0562BEA38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5AC1-8606-4CD7-AA4E-C724948A05F2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D8CAC-1A4C-4DC2-9961-48701F90B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6DE37-0B3F-4359-BF73-CF26BF739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FC38-3B70-4B5A-AA86-2F764FAAF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92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A2C51-13C1-40C8-9F6A-F5AB847C5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D151BE-9129-4899-BD37-C8D271EA2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D30A77-C531-4CCF-8AD1-5D0CF6D18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77B7F-9B22-4926-86EB-486E348B3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5AC1-8606-4CD7-AA4E-C724948A05F2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A7BE1-4660-46A5-A8CB-C1C535BC6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117A9-A31F-465B-9B4E-1BBAC655F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FC38-3B70-4B5A-AA86-2F764FAAF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0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96B6DC-F28F-43E2-AF65-D40388AE1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5B4E2-77D9-48E3-8335-3E4E141F3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E0137-08FC-4005-9E7C-01354470A5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F5AC1-8606-4CD7-AA4E-C724948A05F2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5E529-6B1C-4738-BC07-70233A2194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68484-0D80-4B9C-B5F8-09A641AA9B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5FC38-3B70-4B5A-AA86-2F764FAAF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22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F0EFD11-B5CF-4E0D-986D-9CEE805EDE97}"/>
              </a:ext>
            </a:extLst>
          </p:cNvPr>
          <p:cNvSpPr/>
          <p:nvPr/>
        </p:nvSpPr>
        <p:spPr>
          <a:xfrm>
            <a:off x="1896442" y="814775"/>
            <a:ext cx="359677" cy="3411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8F32005-39D1-4A81-823D-C35A19FEC39C}"/>
              </a:ext>
            </a:extLst>
          </p:cNvPr>
          <p:cNvSpPr/>
          <p:nvPr/>
        </p:nvSpPr>
        <p:spPr>
          <a:xfrm>
            <a:off x="2797730" y="665526"/>
            <a:ext cx="682306" cy="63966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243D67-E2E5-47D5-B91A-93D0E3AF3627}"/>
              </a:ext>
            </a:extLst>
          </p:cNvPr>
          <p:cNvSpPr/>
          <p:nvPr/>
        </p:nvSpPr>
        <p:spPr>
          <a:xfrm>
            <a:off x="1752950" y="1507219"/>
            <a:ext cx="682307" cy="63966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80B9EE-51C3-4A76-B81E-657BF896D266}"/>
              </a:ext>
            </a:extLst>
          </p:cNvPr>
          <p:cNvSpPr/>
          <p:nvPr/>
        </p:nvSpPr>
        <p:spPr>
          <a:xfrm>
            <a:off x="2797730" y="1507220"/>
            <a:ext cx="682306" cy="63966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3908722-8608-49E6-9DD6-5982792736D8}"/>
              </a:ext>
            </a:extLst>
          </p:cNvPr>
          <p:cNvSpPr/>
          <p:nvPr/>
        </p:nvSpPr>
        <p:spPr>
          <a:xfrm>
            <a:off x="1513345" y="2348913"/>
            <a:ext cx="2125211" cy="199098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7330F88-29E1-438F-AF64-9D183B7B42AE}"/>
              </a:ext>
            </a:extLst>
          </p:cNvPr>
          <p:cNvSpPr/>
          <p:nvPr/>
        </p:nvSpPr>
        <p:spPr>
          <a:xfrm>
            <a:off x="6105344" y="615894"/>
            <a:ext cx="916499" cy="88293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3B44BD3-77AB-4AA9-8AF3-49DC29C00AD7}"/>
              </a:ext>
            </a:extLst>
          </p:cNvPr>
          <p:cNvSpPr/>
          <p:nvPr/>
        </p:nvSpPr>
        <p:spPr>
          <a:xfrm>
            <a:off x="5032957" y="839241"/>
            <a:ext cx="682306" cy="63966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C64CD4-961D-45D7-9560-DAB28C176AD3}"/>
              </a:ext>
            </a:extLst>
          </p:cNvPr>
          <p:cNvSpPr/>
          <p:nvPr/>
        </p:nvSpPr>
        <p:spPr>
          <a:xfrm>
            <a:off x="4905114" y="1695973"/>
            <a:ext cx="937992" cy="88223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EADF753-B6CD-4FF2-B1DF-6C7926ED6FAE}"/>
              </a:ext>
            </a:extLst>
          </p:cNvPr>
          <p:cNvSpPr/>
          <p:nvPr/>
        </p:nvSpPr>
        <p:spPr>
          <a:xfrm>
            <a:off x="6094599" y="1695277"/>
            <a:ext cx="937991" cy="88293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7626D2-0DD6-422E-A1F2-C42B34ADEE1F}"/>
              </a:ext>
            </a:extLst>
          </p:cNvPr>
          <p:cNvSpPr/>
          <p:nvPr/>
        </p:nvSpPr>
        <p:spPr>
          <a:xfrm>
            <a:off x="5221100" y="2753684"/>
            <a:ext cx="1554759" cy="143032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690ED81-EE38-4AB5-8F0F-4F0BD370259C}"/>
              </a:ext>
            </a:extLst>
          </p:cNvPr>
          <p:cNvSpPr/>
          <p:nvPr/>
        </p:nvSpPr>
        <p:spPr>
          <a:xfrm>
            <a:off x="8253367" y="851478"/>
            <a:ext cx="1001088" cy="9353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D3A7D4F-5944-4E5F-93E5-A82C84A45963}"/>
              </a:ext>
            </a:extLst>
          </p:cNvPr>
          <p:cNvSpPr/>
          <p:nvPr/>
        </p:nvSpPr>
        <p:spPr>
          <a:xfrm>
            <a:off x="9528491" y="851478"/>
            <a:ext cx="1001088" cy="9353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66C46D3-0A66-4ED6-8773-7D255E4F0E0C}"/>
              </a:ext>
            </a:extLst>
          </p:cNvPr>
          <p:cNvSpPr/>
          <p:nvPr/>
        </p:nvSpPr>
        <p:spPr>
          <a:xfrm>
            <a:off x="8253367" y="2041145"/>
            <a:ext cx="1001088" cy="9353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67C4CFD-7079-4849-A043-61C637E75FD4}"/>
              </a:ext>
            </a:extLst>
          </p:cNvPr>
          <p:cNvSpPr/>
          <p:nvPr/>
        </p:nvSpPr>
        <p:spPr>
          <a:xfrm>
            <a:off x="9528491" y="2024890"/>
            <a:ext cx="1001088" cy="9353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650511D-1741-400E-AA71-BB7CB73DA799}"/>
              </a:ext>
            </a:extLst>
          </p:cNvPr>
          <p:cNvSpPr/>
          <p:nvPr/>
        </p:nvSpPr>
        <p:spPr>
          <a:xfrm>
            <a:off x="8892326" y="3102177"/>
            <a:ext cx="1001088" cy="96438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E029EA-E95D-42C1-B898-B63CD919AE7D}"/>
              </a:ext>
            </a:extLst>
          </p:cNvPr>
          <p:cNvSpPr txBox="1"/>
          <p:nvPr/>
        </p:nvSpPr>
        <p:spPr>
          <a:xfrm>
            <a:off x="1983056" y="4739780"/>
            <a:ext cx="135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Times New Roman" panose="02020603050405020304" pitchFamily="18" charset="0"/>
              </a:rPr>
              <a:t>Scenario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54D3C8-9922-4F70-90D5-107149BB4D18}"/>
              </a:ext>
            </a:extLst>
          </p:cNvPr>
          <p:cNvSpPr txBox="1"/>
          <p:nvPr/>
        </p:nvSpPr>
        <p:spPr>
          <a:xfrm>
            <a:off x="5425836" y="4748169"/>
            <a:ext cx="135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Times New Roman" panose="02020603050405020304" pitchFamily="18" charset="0"/>
              </a:rPr>
              <a:t>Scenario 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989DDB-6BBF-4BE5-A324-5128409DA746}"/>
              </a:ext>
            </a:extLst>
          </p:cNvPr>
          <p:cNvSpPr txBox="1"/>
          <p:nvPr/>
        </p:nvSpPr>
        <p:spPr>
          <a:xfrm>
            <a:off x="8848983" y="4748169"/>
            <a:ext cx="135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Times New Roman" panose="02020603050405020304" pitchFamily="18" charset="0"/>
              </a:rPr>
              <a:t>Scenario 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A4EA01-B819-4E86-B9F5-EA26C76E40AD}"/>
              </a:ext>
            </a:extLst>
          </p:cNvPr>
          <p:cNvSpPr txBox="1"/>
          <p:nvPr/>
        </p:nvSpPr>
        <p:spPr>
          <a:xfrm>
            <a:off x="2233402" y="3159740"/>
            <a:ext cx="67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1170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1CDED8-C3E7-44FB-A85D-55D40341953B}"/>
              </a:ext>
            </a:extLst>
          </p:cNvPr>
          <p:cNvSpPr txBox="1"/>
          <p:nvPr/>
        </p:nvSpPr>
        <p:spPr>
          <a:xfrm>
            <a:off x="2850515" y="1642383"/>
            <a:ext cx="67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100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C8A508-F027-4006-893C-D325FD0275EB}"/>
              </a:ext>
            </a:extLst>
          </p:cNvPr>
          <p:cNvSpPr txBox="1"/>
          <p:nvPr/>
        </p:nvSpPr>
        <p:spPr>
          <a:xfrm>
            <a:off x="1809072" y="1633989"/>
            <a:ext cx="67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100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56452E-D479-45FB-9911-E84C0ABF0828}"/>
              </a:ext>
            </a:extLst>
          </p:cNvPr>
          <p:cNvSpPr txBox="1"/>
          <p:nvPr/>
        </p:nvSpPr>
        <p:spPr>
          <a:xfrm>
            <a:off x="2859701" y="804761"/>
            <a:ext cx="67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100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F51614-8BA8-4656-AEE8-F29F96918EDC}"/>
              </a:ext>
            </a:extLst>
          </p:cNvPr>
          <p:cNvSpPr txBox="1"/>
          <p:nvPr/>
        </p:nvSpPr>
        <p:spPr>
          <a:xfrm>
            <a:off x="1856865" y="800690"/>
            <a:ext cx="67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30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3711D6-374E-4D5F-AC6B-4799FB2FD2CF}"/>
              </a:ext>
            </a:extLst>
          </p:cNvPr>
          <p:cNvSpPr txBox="1"/>
          <p:nvPr/>
        </p:nvSpPr>
        <p:spPr>
          <a:xfrm>
            <a:off x="5715263" y="3279529"/>
            <a:ext cx="67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750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05B5E4-7AEF-4FF4-8032-95C8B4A2B4C4}"/>
              </a:ext>
            </a:extLst>
          </p:cNvPr>
          <p:cNvSpPr txBox="1"/>
          <p:nvPr/>
        </p:nvSpPr>
        <p:spPr>
          <a:xfrm>
            <a:off x="6295173" y="1952077"/>
            <a:ext cx="67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200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26E89A-F767-474D-850F-ACA7ADCD8A1B}"/>
              </a:ext>
            </a:extLst>
          </p:cNvPr>
          <p:cNvSpPr txBox="1"/>
          <p:nvPr/>
        </p:nvSpPr>
        <p:spPr>
          <a:xfrm>
            <a:off x="5090806" y="1952077"/>
            <a:ext cx="67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200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20A169-5577-4988-AA98-DDE7B4204E6C}"/>
              </a:ext>
            </a:extLst>
          </p:cNvPr>
          <p:cNvSpPr txBox="1"/>
          <p:nvPr/>
        </p:nvSpPr>
        <p:spPr>
          <a:xfrm>
            <a:off x="6295174" y="872694"/>
            <a:ext cx="67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200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4202FD-B273-4211-8CC9-0D264EABAB7D}"/>
              </a:ext>
            </a:extLst>
          </p:cNvPr>
          <p:cNvSpPr txBox="1"/>
          <p:nvPr/>
        </p:nvSpPr>
        <p:spPr>
          <a:xfrm>
            <a:off x="5096489" y="978382"/>
            <a:ext cx="67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150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4D821E-AD2F-437F-8BAB-133E0CB83EAB}"/>
              </a:ext>
            </a:extLst>
          </p:cNvPr>
          <p:cNvSpPr txBox="1"/>
          <p:nvPr/>
        </p:nvSpPr>
        <p:spPr>
          <a:xfrm>
            <a:off x="8458463" y="1120522"/>
            <a:ext cx="590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0615506-67B2-409A-A27B-8D3D7D7EBD49}"/>
              </a:ext>
            </a:extLst>
          </p:cNvPr>
          <p:cNvSpPr txBox="1"/>
          <p:nvPr/>
        </p:nvSpPr>
        <p:spPr>
          <a:xfrm>
            <a:off x="9752634" y="1120522"/>
            <a:ext cx="590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72C806-33E9-4F51-96A4-35835A4CDA50}"/>
              </a:ext>
            </a:extLst>
          </p:cNvPr>
          <p:cNvSpPr txBox="1"/>
          <p:nvPr/>
        </p:nvSpPr>
        <p:spPr>
          <a:xfrm>
            <a:off x="9733587" y="2307910"/>
            <a:ext cx="590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42FE6B-9E4D-4A00-8303-B93E0CBF6F23}"/>
              </a:ext>
            </a:extLst>
          </p:cNvPr>
          <p:cNvSpPr txBox="1"/>
          <p:nvPr/>
        </p:nvSpPr>
        <p:spPr>
          <a:xfrm>
            <a:off x="8472104" y="2307910"/>
            <a:ext cx="590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508739-92B6-4F89-929E-CE31B6241E72}"/>
              </a:ext>
            </a:extLst>
          </p:cNvPr>
          <p:cNvSpPr txBox="1"/>
          <p:nvPr/>
        </p:nvSpPr>
        <p:spPr>
          <a:xfrm>
            <a:off x="9097422" y="3399702"/>
            <a:ext cx="590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300</a:t>
            </a:r>
          </a:p>
        </p:txBody>
      </p:sp>
    </p:spTree>
    <p:extLst>
      <p:ext uri="{BB962C8B-B14F-4D97-AF65-F5344CB8AC3E}">
        <p14:creationId xmlns:p14="http://schemas.microsoft.com/office/powerpoint/2010/main" val="2937336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BA55097-DFDB-4701-BC8A-68725BA599F6}"/>
              </a:ext>
            </a:extLst>
          </p:cNvPr>
          <p:cNvSpPr/>
          <p:nvPr/>
        </p:nvSpPr>
        <p:spPr>
          <a:xfrm>
            <a:off x="5638462" y="731754"/>
            <a:ext cx="359677" cy="3411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65D082E-A9CA-4D29-865B-F313864386E3}"/>
              </a:ext>
            </a:extLst>
          </p:cNvPr>
          <p:cNvSpPr/>
          <p:nvPr/>
        </p:nvSpPr>
        <p:spPr>
          <a:xfrm>
            <a:off x="5477149" y="1275658"/>
            <a:ext cx="682306" cy="6396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264340-9B05-4E11-AE8A-A6E9B29291F6}"/>
              </a:ext>
            </a:extLst>
          </p:cNvPr>
          <p:cNvSpPr/>
          <p:nvPr/>
        </p:nvSpPr>
        <p:spPr>
          <a:xfrm>
            <a:off x="5477148" y="2117175"/>
            <a:ext cx="682307" cy="6396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0D356E4-F6E5-4A61-A7D2-1371FB9E59EC}"/>
              </a:ext>
            </a:extLst>
          </p:cNvPr>
          <p:cNvSpPr/>
          <p:nvPr/>
        </p:nvSpPr>
        <p:spPr>
          <a:xfrm>
            <a:off x="5464560" y="2958515"/>
            <a:ext cx="682306" cy="6396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74C383-D52C-4E1D-BF35-C80FDA0FA99B}"/>
              </a:ext>
            </a:extLst>
          </p:cNvPr>
          <p:cNvSpPr/>
          <p:nvPr/>
        </p:nvSpPr>
        <p:spPr>
          <a:xfrm>
            <a:off x="4743108" y="3800208"/>
            <a:ext cx="2125211" cy="19909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E5DEBB-AE02-4482-8142-A67077CDE9FD}"/>
              </a:ext>
            </a:extLst>
          </p:cNvPr>
          <p:cNvSpPr txBox="1"/>
          <p:nvPr/>
        </p:nvSpPr>
        <p:spPr>
          <a:xfrm>
            <a:off x="5265681" y="6021699"/>
            <a:ext cx="1359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cs typeface="Times New Roman" panose="02020603050405020304" pitchFamily="18" charset="0"/>
              </a:rPr>
              <a:t>Scenario 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D1ABA5-986D-495C-86E3-3E666C86D430}"/>
              </a:ext>
            </a:extLst>
          </p:cNvPr>
          <p:cNvCxnSpPr/>
          <p:nvPr/>
        </p:nvCxnSpPr>
        <p:spPr>
          <a:xfrm flipH="1">
            <a:off x="4862554" y="902335"/>
            <a:ext cx="8394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F05EC26-4D4D-49E7-BDA8-CA924750AB24}"/>
              </a:ext>
            </a:extLst>
          </p:cNvPr>
          <p:cNvCxnSpPr/>
          <p:nvPr/>
        </p:nvCxnSpPr>
        <p:spPr>
          <a:xfrm flipH="1">
            <a:off x="4792043" y="1595489"/>
            <a:ext cx="8394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89A993-4949-473A-9F84-CF9201B3C4DB}"/>
              </a:ext>
            </a:extLst>
          </p:cNvPr>
          <p:cNvCxnSpPr/>
          <p:nvPr/>
        </p:nvCxnSpPr>
        <p:spPr>
          <a:xfrm flipH="1">
            <a:off x="4743108" y="2437005"/>
            <a:ext cx="8394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282CF3-3058-4847-9A8C-F97296C50992}"/>
              </a:ext>
            </a:extLst>
          </p:cNvPr>
          <p:cNvCxnSpPr/>
          <p:nvPr/>
        </p:nvCxnSpPr>
        <p:spPr>
          <a:xfrm flipH="1">
            <a:off x="4743108" y="3278345"/>
            <a:ext cx="8394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7BDD64-7D1A-49BB-B1A1-94C4A4D26ED8}"/>
              </a:ext>
            </a:extLst>
          </p:cNvPr>
          <p:cNvCxnSpPr/>
          <p:nvPr/>
        </p:nvCxnSpPr>
        <p:spPr>
          <a:xfrm flipH="1">
            <a:off x="4023124" y="4795701"/>
            <a:ext cx="8394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01BEC86-C4C9-4DA3-B97C-E50EE685F5E7}"/>
              </a:ext>
            </a:extLst>
          </p:cNvPr>
          <p:cNvCxnSpPr>
            <a:cxnSpLocks/>
          </p:cNvCxnSpPr>
          <p:nvPr/>
        </p:nvCxnSpPr>
        <p:spPr>
          <a:xfrm flipV="1">
            <a:off x="5940675" y="911415"/>
            <a:ext cx="7885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2DE908E-F375-4A37-A15C-4269296FB6B3}"/>
              </a:ext>
            </a:extLst>
          </p:cNvPr>
          <p:cNvCxnSpPr>
            <a:cxnSpLocks/>
          </p:cNvCxnSpPr>
          <p:nvPr/>
        </p:nvCxnSpPr>
        <p:spPr>
          <a:xfrm flipV="1">
            <a:off x="6035565" y="1602404"/>
            <a:ext cx="7885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D3AB747-7AB4-46C2-9D76-7AD360592B53}"/>
              </a:ext>
            </a:extLst>
          </p:cNvPr>
          <p:cNvCxnSpPr>
            <a:cxnSpLocks/>
          </p:cNvCxnSpPr>
          <p:nvPr/>
        </p:nvCxnSpPr>
        <p:spPr>
          <a:xfrm flipV="1">
            <a:off x="6035566" y="2439663"/>
            <a:ext cx="7885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60D294-D5CE-4C5C-A9A2-0C0A67622C8F}"/>
              </a:ext>
            </a:extLst>
          </p:cNvPr>
          <p:cNvCxnSpPr>
            <a:cxnSpLocks/>
          </p:cNvCxnSpPr>
          <p:nvPr/>
        </p:nvCxnSpPr>
        <p:spPr>
          <a:xfrm flipV="1">
            <a:off x="5998139" y="3284133"/>
            <a:ext cx="7885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658355-DD56-4B9F-A24F-1B6B1B056EC1}"/>
              </a:ext>
            </a:extLst>
          </p:cNvPr>
          <p:cNvCxnSpPr>
            <a:cxnSpLocks/>
          </p:cNvCxnSpPr>
          <p:nvPr/>
        </p:nvCxnSpPr>
        <p:spPr>
          <a:xfrm flipV="1">
            <a:off x="6668042" y="4795700"/>
            <a:ext cx="7885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65C5633-2BC6-4C2A-8EBB-302AEAF4F438}"/>
              </a:ext>
            </a:extLst>
          </p:cNvPr>
          <p:cNvSpPr txBox="1"/>
          <p:nvPr/>
        </p:nvSpPr>
        <p:spPr>
          <a:xfrm>
            <a:off x="6178037" y="218286"/>
            <a:ext cx="178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Times New Roman" panose="02020603050405020304" pitchFamily="18" charset="0"/>
              </a:rPr>
              <a:t>Proportional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B31300-C9BD-4851-9C88-6D495387300A}"/>
              </a:ext>
            </a:extLst>
          </p:cNvPr>
          <p:cNvSpPr txBox="1"/>
          <p:nvPr/>
        </p:nvSpPr>
        <p:spPr>
          <a:xfrm>
            <a:off x="4317632" y="244359"/>
            <a:ext cx="178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Times New Roman" panose="02020603050405020304" pitchFamily="18" charset="0"/>
              </a:rPr>
              <a:t>Equal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2FC8D94-6998-4DFB-AC78-185E7DD0906B}"/>
              </a:ext>
            </a:extLst>
          </p:cNvPr>
          <p:cNvSpPr txBox="1"/>
          <p:nvPr/>
        </p:nvSpPr>
        <p:spPr>
          <a:xfrm>
            <a:off x="5595387" y="707876"/>
            <a:ext cx="464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30</a:t>
            </a:r>
            <a:endParaRPr lang="en-US" sz="1400" dirty="0"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B3F6DC-BA17-4C22-8309-0F6E755251EC}"/>
              </a:ext>
            </a:extLst>
          </p:cNvPr>
          <p:cNvSpPr txBox="1"/>
          <p:nvPr/>
        </p:nvSpPr>
        <p:spPr>
          <a:xfrm>
            <a:off x="5524939" y="1382823"/>
            <a:ext cx="776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100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555EF41-2014-4029-B78B-AFCF95A4173D}"/>
              </a:ext>
            </a:extLst>
          </p:cNvPr>
          <p:cNvSpPr txBox="1"/>
          <p:nvPr/>
        </p:nvSpPr>
        <p:spPr>
          <a:xfrm>
            <a:off x="5514620" y="2233996"/>
            <a:ext cx="626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100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0D021ED-E455-4767-975F-25F863F6DCAB}"/>
              </a:ext>
            </a:extLst>
          </p:cNvPr>
          <p:cNvSpPr txBox="1"/>
          <p:nvPr/>
        </p:nvSpPr>
        <p:spPr>
          <a:xfrm>
            <a:off x="5502937" y="3066489"/>
            <a:ext cx="682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100</a:t>
            </a:r>
            <a:endParaRPr lang="en-US" sz="1400" dirty="0"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0F6DE4-E899-4FCF-A839-8428928AE0B3}"/>
              </a:ext>
            </a:extLst>
          </p:cNvPr>
          <p:cNvSpPr txBox="1"/>
          <p:nvPr/>
        </p:nvSpPr>
        <p:spPr>
          <a:xfrm>
            <a:off x="5407107" y="4595645"/>
            <a:ext cx="839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1170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5590D6-9736-4BBD-BBFA-9FDA5908B643}"/>
              </a:ext>
            </a:extLst>
          </p:cNvPr>
          <p:cNvSpPr txBox="1"/>
          <p:nvPr/>
        </p:nvSpPr>
        <p:spPr>
          <a:xfrm>
            <a:off x="6737572" y="3089481"/>
            <a:ext cx="464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10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93C2E95-AFC6-4D14-B824-E0F783FC793C}"/>
              </a:ext>
            </a:extLst>
          </p:cNvPr>
          <p:cNvSpPr txBox="1"/>
          <p:nvPr/>
        </p:nvSpPr>
        <p:spPr>
          <a:xfrm>
            <a:off x="7441325" y="4595645"/>
            <a:ext cx="873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117</a:t>
            </a:r>
            <a:endParaRPr lang="en-US" sz="1600" dirty="0"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138881-7869-4B34-AF43-2A258AB26758}"/>
              </a:ext>
            </a:extLst>
          </p:cNvPr>
          <p:cNvSpPr txBox="1"/>
          <p:nvPr/>
        </p:nvSpPr>
        <p:spPr>
          <a:xfrm>
            <a:off x="6796689" y="2260127"/>
            <a:ext cx="464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10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532CD24-7B99-4421-AEA2-B98660C29722}"/>
              </a:ext>
            </a:extLst>
          </p:cNvPr>
          <p:cNvSpPr txBox="1"/>
          <p:nvPr/>
        </p:nvSpPr>
        <p:spPr>
          <a:xfrm>
            <a:off x="6768010" y="1417180"/>
            <a:ext cx="464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10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461344-17B3-4061-9488-7B5D2AA362A3}"/>
              </a:ext>
            </a:extLst>
          </p:cNvPr>
          <p:cNvSpPr txBox="1"/>
          <p:nvPr/>
        </p:nvSpPr>
        <p:spPr>
          <a:xfrm>
            <a:off x="6694007" y="715237"/>
            <a:ext cx="464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3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BEE394B-7D68-4130-A1DC-79E5A12A5371}"/>
              </a:ext>
            </a:extLst>
          </p:cNvPr>
          <p:cNvSpPr txBox="1"/>
          <p:nvPr/>
        </p:nvSpPr>
        <p:spPr>
          <a:xfrm>
            <a:off x="4479086" y="731754"/>
            <a:ext cx="464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30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C6F67B7-E1F4-4F33-9E09-291CBEDEEA3D}"/>
              </a:ext>
            </a:extLst>
          </p:cNvPr>
          <p:cNvSpPr txBox="1"/>
          <p:nvPr/>
        </p:nvSpPr>
        <p:spPr>
          <a:xfrm>
            <a:off x="4408648" y="1394855"/>
            <a:ext cx="464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30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A65BAEC-CCA3-4142-A19B-3DCA9A173B5E}"/>
              </a:ext>
            </a:extLst>
          </p:cNvPr>
          <p:cNvSpPr txBox="1"/>
          <p:nvPr/>
        </p:nvSpPr>
        <p:spPr>
          <a:xfrm>
            <a:off x="4360287" y="2247965"/>
            <a:ext cx="464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30</a:t>
            </a:r>
            <a:endParaRPr lang="en-US" sz="1600" dirty="0"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C6E6CF-10AF-4E60-8E25-371577259D26}"/>
              </a:ext>
            </a:extLst>
          </p:cNvPr>
          <p:cNvSpPr txBox="1"/>
          <p:nvPr/>
        </p:nvSpPr>
        <p:spPr>
          <a:xfrm>
            <a:off x="4355781" y="3089481"/>
            <a:ext cx="464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30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DFDFB78-968C-4E9A-8FE9-BCCC805084FA}"/>
              </a:ext>
            </a:extLst>
          </p:cNvPr>
          <p:cNvSpPr txBox="1"/>
          <p:nvPr/>
        </p:nvSpPr>
        <p:spPr>
          <a:xfrm>
            <a:off x="3651289" y="4595645"/>
            <a:ext cx="464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30</a:t>
            </a: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473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9F257AC-85E7-4C1D-9E30-6D28D5E6400A}"/>
              </a:ext>
            </a:extLst>
          </p:cNvPr>
          <p:cNvSpPr/>
          <p:nvPr/>
        </p:nvSpPr>
        <p:spPr>
          <a:xfrm>
            <a:off x="1899904" y="2231392"/>
            <a:ext cx="359677" cy="3411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ADBACFD-E17B-4BA2-8D6D-4623BECCD459}"/>
              </a:ext>
            </a:extLst>
          </p:cNvPr>
          <p:cNvSpPr/>
          <p:nvPr/>
        </p:nvSpPr>
        <p:spPr>
          <a:xfrm>
            <a:off x="2605576" y="1911561"/>
            <a:ext cx="682306" cy="63966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EAEA1F-AFA2-446A-988D-F7D403A2F780}"/>
              </a:ext>
            </a:extLst>
          </p:cNvPr>
          <p:cNvSpPr/>
          <p:nvPr/>
        </p:nvSpPr>
        <p:spPr>
          <a:xfrm>
            <a:off x="1749241" y="2689368"/>
            <a:ext cx="682307" cy="63966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0D6B06C-DD4A-4D17-B693-F3DDF299C0A5}"/>
              </a:ext>
            </a:extLst>
          </p:cNvPr>
          <p:cNvSpPr/>
          <p:nvPr/>
        </p:nvSpPr>
        <p:spPr>
          <a:xfrm>
            <a:off x="2605576" y="2689369"/>
            <a:ext cx="682306" cy="63966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37B14B-45EF-4A9F-87DD-A752A140725D}"/>
              </a:ext>
            </a:extLst>
          </p:cNvPr>
          <p:cNvSpPr/>
          <p:nvPr/>
        </p:nvSpPr>
        <p:spPr>
          <a:xfrm>
            <a:off x="1468557" y="3412331"/>
            <a:ext cx="2125211" cy="199098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1A4D341-FA22-4474-AA48-27BBDC1F3E36}"/>
              </a:ext>
            </a:extLst>
          </p:cNvPr>
          <p:cNvSpPr/>
          <p:nvPr/>
        </p:nvSpPr>
        <p:spPr>
          <a:xfrm>
            <a:off x="5832442" y="2010890"/>
            <a:ext cx="916499" cy="88293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FED58FC-30DA-408F-9946-8A46DDE21178}"/>
              </a:ext>
            </a:extLst>
          </p:cNvPr>
          <p:cNvSpPr/>
          <p:nvPr/>
        </p:nvSpPr>
        <p:spPr>
          <a:xfrm>
            <a:off x="4830834" y="2161541"/>
            <a:ext cx="777380" cy="73228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487125-F5B7-4171-877E-B3A109BEFCEC}"/>
              </a:ext>
            </a:extLst>
          </p:cNvPr>
          <p:cNvSpPr/>
          <p:nvPr/>
        </p:nvSpPr>
        <p:spPr>
          <a:xfrm>
            <a:off x="4750528" y="3009198"/>
            <a:ext cx="937992" cy="88223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FD5F3D9-7342-45CA-9B5E-6E6842BACB38}"/>
              </a:ext>
            </a:extLst>
          </p:cNvPr>
          <p:cNvSpPr/>
          <p:nvPr/>
        </p:nvSpPr>
        <p:spPr>
          <a:xfrm>
            <a:off x="5832442" y="3049551"/>
            <a:ext cx="937991" cy="88293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68F6651-A865-4FBF-900C-181625F671F7}"/>
              </a:ext>
            </a:extLst>
          </p:cNvPr>
          <p:cNvSpPr/>
          <p:nvPr/>
        </p:nvSpPr>
        <p:spPr>
          <a:xfrm>
            <a:off x="4937883" y="3964177"/>
            <a:ext cx="1554759" cy="143032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A7B253-0172-4AA4-B70F-B889300C0541}"/>
              </a:ext>
            </a:extLst>
          </p:cNvPr>
          <p:cNvSpPr txBox="1"/>
          <p:nvPr/>
        </p:nvSpPr>
        <p:spPr>
          <a:xfrm>
            <a:off x="1720995" y="5426193"/>
            <a:ext cx="1620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cs typeface="Times New Roman" panose="02020603050405020304" pitchFamily="18" charset="0"/>
              </a:rPr>
              <a:t>Scenarios 1, 2, 3, 4, 5 (and 6)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8D11A8-9CEF-4382-97DF-4A09F01270FA}"/>
              </a:ext>
            </a:extLst>
          </p:cNvPr>
          <p:cNvSpPr txBox="1"/>
          <p:nvPr/>
        </p:nvSpPr>
        <p:spPr>
          <a:xfrm>
            <a:off x="4905095" y="5426193"/>
            <a:ext cx="1620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cs typeface="Times New Roman" panose="02020603050405020304" pitchFamily="18" charset="0"/>
              </a:rPr>
              <a:t>Scenarios (6) 7, 8, and 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7AE129-36D2-41C6-9D6B-684D371CC4B6}"/>
              </a:ext>
            </a:extLst>
          </p:cNvPr>
          <p:cNvSpPr txBox="1"/>
          <p:nvPr/>
        </p:nvSpPr>
        <p:spPr>
          <a:xfrm>
            <a:off x="1468556" y="1131516"/>
            <a:ext cx="2125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cs typeface="Times New Roman" panose="02020603050405020304" pitchFamily="18" charset="0"/>
              </a:rPr>
              <a:t>Use proportional strategy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8657EF-AB30-439D-BDCE-32A45BFAD4D1}"/>
              </a:ext>
            </a:extLst>
          </p:cNvPr>
          <p:cNvSpPr txBox="1"/>
          <p:nvPr/>
        </p:nvSpPr>
        <p:spPr>
          <a:xfrm>
            <a:off x="4750528" y="1278834"/>
            <a:ext cx="2125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cs typeface="Times New Roman" panose="02020603050405020304" pitchFamily="18" charset="0"/>
              </a:rPr>
              <a:t>Use either strategy</a:t>
            </a:r>
          </a:p>
        </p:txBody>
      </p:sp>
    </p:spTree>
    <p:extLst>
      <p:ext uri="{BB962C8B-B14F-4D97-AF65-F5344CB8AC3E}">
        <p14:creationId xmlns:p14="http://schemas.microsoft.com/office/powerpoint/2010/main" val="560297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70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Kaylee Rosenberger</dc:creator>
  <cp:lastModifiedBy>Kaylee Rosenberger</cp:lastModifiedBy>
  <cp:revision>9</cp:revision>
  <dcterms:created xsi:type="dcterms:W3CDTF">2020-07-20T19:08:32Z</dcterms:created>
  <dcterms:modified xsi:type="dcterms:W3CDTF">2020-08-03T16:32:25Z</dcterms:modified>
</cp:coreProperties>
</file>