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06F2-FFC6-474E-97A5-2559F925C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D5F38-1B8B-421B-909F-CA1748B1C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AFC51-F823-440D-888D-B3B47063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5555-0BB8-4130-A190-B8D0F6658C82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3DD9F-5EAD-442D-9DBE-8F06937E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E43A0-E701-41C1-9E88-C316600DA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626F-E7B3-46CB-9A30-79D591272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BE053-79D9-4963-843C-FC46BED2D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FB53E-CC44-4F61-92F4-FD7840A43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CE43-9EED-4304-A5FB-F6867AEC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5555-0BB8-4130-A190-B8D0F6658C82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79DDE-2256-4FBC-AA01-2E556BED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EC0B6-F070-40FB-8C00-C7D83C26E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626F-E7B3-46CB-9A30-79D591272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8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31C07B-77B4-4552-8AA0-9A390F2A9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71122-215D-4EF6-A5C9-D2950092B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B4805-F8C0-4467-A9D9-1D358859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5555-0BB8-4130-A190-B8D0F6658C82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81D13-3DB6-4F6D-B506-CAC88101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868B1-5919-4C63-B20F-3FB2C77F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626F-E7B3-46CB-9A30-79D591272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DF53-A545-4BD1-B078-9BEE603C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B8DF6-CAB1-409B-98C9-074CC56EA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4E8EB-D048-412A-A34C-2D8D2382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5555-0BB8-4130-A190-B8D0F6658C82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3DEC2-1DDA-4CF5-8384-4A59692AB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9B6FF-AB96-4673-AB64-1471AB9E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626F-E7B3-46CB-9A30-79D591272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6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FE6B-5FF8-4A93-9741-3697B8A60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1AB69-4857-45CB-A9CB-912E5433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61F7D-6B4C-485D-8B19-6903E8D4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5555-0BB8-4130-A190-B8D0F6658C82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76031-7F3E-473E-9C50-A2C815E7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617C-2F01-4413-8600-05FEE80D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626F-E7B3-46CB-9A30-79D591272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3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C542-2212-44C4-A3C4-0494FE81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FCCDC-6AEA-429C-AD41-47B1F45EA4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7F04F-AE43-4914-A9CF-45F565600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C21AE-EB7B-4338-8B95-93071F63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5555-0BB8-4130-A190-B8D0F6658C82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DBFB7-133C-44C3-8F8B-FD4464A5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53B3A-359F-417B-A70D-7A6D017C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626F-E7B3-46CB-9A30-79D591272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6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E8BE-2239-4755-8414-D335C1D5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C78D6-15F3-4CD5-A849-F1AF56B2E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D2D28-B3AF-4A3E-B5C2-B61B9E44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6E1DAD-880A-41E0-8A6B-F0FF86719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0B3BD-D8EC-44CB-92A9-077A8E6D9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200E36-B514-439E-9F12-EDF2718B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5555-0BB8-4130-A190-B8D0F6658C82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0B92B3-B6C6-4DA4-8B81-27211410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E8E5D5-9708-4E42-85DD-49954745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626F-E7B3-46CB-9A30-79D591272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F1A3-C9AB-4C31-97EB-876E9EA5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389A4D-DFA7-40AA-95F5-1E3CF4BD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5555-0BB8-4130-A190-B8D0F6658C82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2B6CF-E771-4A94-93DA-9E6C53F8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67289-E5B0-42DD-ABA1-98B7537B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626F-E7B3-46CB-9A30-79D591272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3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38F462-99B8-4DB2-AA52-3A067AA7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5555-0BB8-4130-A190-B8D0F6658C82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270ED7-14E4-443B-98BA-8B01F11E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84917-26F0-4142-B595-B58561C8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626F-E7B3-46CB-9A30-79D591272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84D27-EC16-4C58-B9BD-2DC7097FB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16E58-B0AA-4510-9BD6-AFCBA3B18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88D14-D7A9-4457-AA34-9F11F983D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BB340-0640-4A7D-B854-7B7A9138C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5555-0BB8-4130-A190-B8D0F6658C82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CCA80-DCDF-4ED4-90CB-190ADDE6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B16AC-0D9B-4571-B934-B84653CC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626F-E7B3-46CB-9A30-79D591272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1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0455-9331-4D18-8985-EA2A503D5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1B390-F9A5-4AD5-95A9-5243E895D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6F03A-A18F-4D04-ABD0-789F06651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AA565-7C25-4683-A77A-030A53A9F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5555-0BB8-4130-A190-B8D0F6658C82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9F71F-AAA6-462D-BB1A-B22AB7E3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4DBA0-03C0-4A6D-8280-DF612387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626F-E7B3-46CB-9A30-79D591272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7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36E60C-1EF3-4A12-86E4-D978F0FF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4DEC8-7D5A-47AF-949E-6FF7578EF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DF2D6-1DA1-4369-8B76-1791BB696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C5555-0BB8-4130-A190-B8D0F6658C82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05B4B-BFE1-41F8-907F-409CDB7A8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EF4CB-122E-432A-A482-47E75BCC3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8626F-E7B3-46CB-9A30-79D591272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4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2DDE97-B6EC-41C5-A74E-ED2EB2E70E9F}"/>
              </a:ext>
            </a:extLst>
          </p:cNvPr>
          <p:cNvSpPr/>
          <p:nvPr/>
        </p:nvSpPr>
        <p:spPr>
          <a:xfrm>
            <a:off x="402672" y="2691118"/>
            <a:ext cx="2332139" cy="12164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1) Create parameter files (.par) for simulation using text editor and specific Simcoal2 formatting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A1E4A8-B105-493A-8802-2299747F9CC6}"/>
              </a:ext>
            </a:extLst>
          </p:cNvPr>
          <p:cNvSpPr/>
          <p:nvPr/>
        </p:nvSpPr>
        <p:spPr>
          <a:xfrm>
            <a:off x="3440887" y="2691118"/>
            <a:ext cx="2332139" cy="12164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2) Use parameter files to run simulations on software Simcoal2.1.2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09E665-444E-4743-832F-82FE7EB2B216}"/>
              </a:ext>
            </a:extLst>
          </p:cNvPr>
          <p:cNvSpPr/>
          <p:nvPr/>
        </p:nvSpPr>
        <p:spPr>
          <a:xfrm>
            <a:off x="6420374" y="2691117"/>
            <a:ext cx="2332139" cy="1216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 3) Simulation writes Arlequin format files (.</a:t>
            </a:r>
            <a:r>
              <a:rPr lang="en-US" sz="1600" dirty="0" err="1">
                <a:solidFill>
                  <a:schemeClr val="tx1"/>
                </a:solidFill>
              </a:rPr>
              <a:t>arp</a:t>
            </a:r>
            <a:r>
              <a:rPr lang="en-US" sz="1600" dirty="0">
                <a:solidFill>
                  <a:schemeClr val="tx1"/>
                </a:solidFill>
              </a:rPr>
              <a:t>) and saves in folders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80B252-AF24-4616-BA6D-944C2AD567D0}"/>
              </a:ext>
            </a:extLst>
          </p:cNvPr>
          <p:cNvSpPr/>
          <p:nvPr/>
        </p:nvSpPr>
        <p:spPr>
          <a:xfrm>
            <a:off x="9458589" y="2699856"/>
            <a:ext cx="2332139" cy="12164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4)Run R script for each species to import/convert simulation data, save results in </a:t>
            </a:r>
            <a:r>
              <a:rPr lang="en-US" sz="1600" dirty="0" err="1">
                <a:solidFill>
                  <a:schemeClr val="tx1"/>
                </a:solidFill>
              </a:rPr>
              <a:t>dataframes</a:t>
            </a:r>
            <a:r>
              <a:rPr lang="en-US" sz="1600" dirty="0">
                <a:solidFill>
                  <a:schemeClr val="tx1"/>
                </a:solidFill>
              </a:rPr>
              <a:t>, and plot results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F4062B7-16E6-402E-B60D-6AB775B799A5}"/>
              </a:ext>
            </a:extLst>
          </p:cNvPr>
          <p:cNvSpPr/>
          <p:nvPr/>
        </p:nvSpPr>
        <p:spPr>
          <a:xfrm>
            <a:off x="2660711" y="3053593"/>
            <a:ext cx="854276" cy="508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0D5BAF8-009F-4C88-A96A-5CFDFE0398D8}"/>
              </a:ext>
            </a:extLst>
          </p:cNvPr>
          <p:cNvSpPr/>
          <p:nvPr/>
        </p:nvSpPr>
        <p:spPr>
          <a:xfrm>
            <a:off x="5624826" y="3044854"/>
            <a:ext cx="854276" cy="508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2D447D8-884B-4C9B-B5E9-B1942FAE44B7}"/>
              </a:ext>
            </a:extLst>
          </p:cNvPr>
          <p:cNvSpPr/>
          <p:nvPr/>
        </p:nvSpPr>
        <p:spPr>
          <a:xfrm>
            <a:off x="8649759" y="3044504"/>
            <a:ext cx="854276" cy="508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7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321EDA-7EDF-4FA1-A05F-287DFB6266EA}"/>
              </a:ext>
            </a:extLst>
          </p:cNvPr>
          <p:cNvSpPr/>
          <p:nvPr/>
        </p:nvSpPr>
        <p:spPr>
          <a:xfrm>
            <a:off x="612397" y="427838"/>
            <a:ext cx="2592199" cy="14680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1) Create species-specific parameter files (.par) for simulation using text editor and realistic 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9644D1-B7BC-41F4-97EC-FA739E4A3FCF}"/>
              </a:ext>
            </a:extLst>
          </p:cNvPr>
          <p:cNvSpPr/>
          <p:nvPr/>
        </p:nvSpPr>
        <p:spPr>
          <a:xfrm>
            <a:off x="4451060" y="427838"/>
            <a:ext cx="2592199" cy="14680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2) Use parameter files to run simulations on </a:t>
            </a:r>
            <a:r>
              <a:rPr lang="en-US" dirty="0" err="1">
                <a:solidFill>
                  <a:schemeClr val="tx1"/>
                </a:solidFill>
              </a:rPr>
              <a:t>Simcoal</a:t>
            </a:r>
            <a:r>
              <a:rPr lang="en-US" dirty="0">
                <a:solidFill>
                  <a:schemeClr val="tx1"/>
                </a:solidFill>
              </a:rPr>
              <a:t> 2.1.2 for each species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913207-B9EC-46A5-AB13-C8D369140E85}"/>
              </a:ext>
            </a:extLst>
          </p:cNvPr>
          <p:cNvSpPr/>
          <p:nvPr/>
        </p:nvSpPr>
        <p:spPr>
          <a:xfrm>
            <a:off x="8207230" y="427838"/>
            <a:ext cx="2592199" cy="14680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3) Simulation writes Arlequin format files (.</a:t>
            </a:r>
            <a:r>
              <a:rPr lang="en-US" dirty="0" err="1">
                <a:solidFill>
                  <a:schemeClr val="tx1"/>
                </a:solidFill>
              </a:rPr>
              <a:t>arp</a:t>
            </a:r>
            <a:r>
              <a:rPr lang="en-US" dirty="0">
                <a:solidFill>
                  <a:schemeClr val="tx1"/>
                </a:solidFill>
              </a:rPr>
              <a:t>) and saves in folders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946799D-6910-414A-A924-A19AB11EBCFD}"/>
              </a:ext>
            </a:extLst>
          </p:cNvPr>
          <p:cNvSpPr/>
          <p:nvPr/>
        </p:nvSpPr>
        <p:spPr>
          <a:xfrm>
            <a:off x="3296875" y="840996"/>
            <a:ext cx="1159078" cy="641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B965D41-FAB8-4069-B9A1-412C165E5761}"/>
              </a:ext>
            </a:extLst>
          </p:cNvPr>
          <p:cNvSpPr/>
          <p:nvPr/>
        </p:nvSpPr>
        <p:spPr>
          <a:xfrm>
            <a:off x="7048152" y="840996"/>
            <a:ext cx="1159078" cy="641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3BCEDD5-6ED1-4B16-A9C3-52592572674A}"/>
              </a:ext>
            </a:extLst>
          </p:cNvPr>
          <p:cNvSpPr/>
          <p:nvPr/>
        </p:nvSpPr>
        <p:spPr>
          <a:xfrm rot="5400000">
            <a:off x="8923790" y="1986093"/>
            <a:ext cx="1159078" cy="641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87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3B39C5-D55A-4268-9405-8FDBE93CC5AF}"/>
              </a:ext>
            </a:extLst>
          </p:cNvPr>
          <p:cNvSpPr/>
          <p:nvPr/>
        </p:nvSpPr>
        <p:spPr>
          <a:xfrm>
            <a:off x="293615" y="226503"/>
            <a:ext cx="1937858" cy="10066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.par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63ECB7-304B-4DF8-985D-A797BFAA2103}"/>
              </a:ext>
            </a:extLst>
          </p:cNvPr>
          <p:cNvSpPr/>
          <p:nvPr/>
        </p:nvSpPr>
        <p:spPr>
          <a:xfrm>
            <a:off x="2483142" y="202735"/>
            <a:ext cx="1937858" cy="10066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Simcoal 2.1.2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3D77FB-3569-47EB-90DF-4DDE442E8115}"/>
              </a:ext>
            </a:extLst>
          </p:cNvPr>
          <p:cNvSpPr/>
          <p:nvPr/>
        </p:nvSpPr>
        <p:spPr>
          <a:xfrm>
            <a:off x="4571999" y="202734"/>
            <a:ext cx="2239861" cy="10066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.arp files (in folders)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D737C8-9656-471C-AADB-69CA07867C1D}"/>
              </a:ext>
            </a:extLst>
          </p:cNvPr>
          <p:cNvSpPr/>
          <p:nvPr/>
        </p:nvSpPr>
        <p:spPr>
          <a:xfrm>
            <a:off x="7140428" y="202734"/>
            <a:ext cx="2641135" cy="10066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.gen files (R scripts – conversions/calculations)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318D22-7720-4F9A-8471-CBB090D637C8}"/>
              </a:ext>
            </a:extLst>
          </p:cNvPr>
          <p:cNvSpPr/>
          <p:nvPr/>
        </p:nvSpPr>
        <p:spPr>
          <a:xfrm>
            <a:off x="7140428" y="1554759"/>
            <a:ext cx="2783748" cy="7606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Genind objects (R scripts – conversions/calculations)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F1C7D1-023C-43E2-9485-EE5AA8FE0AC3}"/>
              </a:ext>
            </a:extLst>
          </p:cNvPr>
          <p:cNvSpPr/>
          <p:nvPr/>
        </p:nvSpPr>
        <p:spPr>
          <a:xfrm>
            <a:off x="4239235" y="1554758"/>
            <a:ext cx="2783748" cy="7606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Genind objects (R scripts – conversions/calculations)</a:t>
            </a:r>
          </a:p>
        </p:txBody>
      </p:sp>
    </p:spTree>
    <p:extLst>
      <p:ext uri="{BB962C8B-B14F-4D97-AF65-F5344CB8AC3E}">
        <p14:creationId xmlns:p14="http://schemas.microsoft.com/office/powerpoint/2010/main" val="815977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155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Kaylee Rosenberger</dc:creator>
  <cp:lastModifiedBy>Kaylee Rosenberger</cp:lastModifiedBy>
  <cp:revision>5</cp:revision>
  <dcterms:created xsi:type="dcterms:W3CDTF">2020-11-04T16:17:36Z</dcterms:created>
  <dcterms:modified xsi:type="dcterms:W3CDTF">2021-01-05T18:42:14Z</dcterms:modified>
</cp:coreProperties>
</file>