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3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5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0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9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7B2A-694A-43FB-9131-1BA43150809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C661D-F14B-4DD4-BE6A-C0F3B32F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5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4655976" y="1576873"/>
            <a:ext cx="1306286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softmax</a:t>
            </a:r>
            <a:endParaRPr lang="zh-CN" alt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655976" y="3125754"/>
            <a:ext cx="1306286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655976" y="4674635"/>
            <a:ext cx="1306286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5309119" y="3610945"/>
            <a:ext cx="0" cy="106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5309119" y="2062064"/>
            <a:ext cx="0" cy="106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09119" y="439763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X1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18451" y="363544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Z1 = X1 * W1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451" y="282019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X2 = sigmoid(Z1)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8451" y="213207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Z2 = X2 * W2</a:t>
            </a:r>
            <a:endParaRPr lang="zh-CN" altLang="en-US" sz="1200" dirty="0"/>
          </a:p>
        </p:txBody>
      </p:sp>
      <p:cxnSp>
        <p:nvCxnSpPr>
          <p:cNvPr id="17" name="Straight Arrow Connector 16"/>
          <p:cNvCxnSpPr>
            <a:stCxn id="5" idx="0"/>
          </p:cNvCxnSpPr>
          <p:nvPr/>
        </p:nvCxnSpPr>
        <p:spPr>
          <a:xfrm flipV="1">
            <a:off x="5309119" y="718457"/>
            <a:ext cx="0" cy="85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8451" y="1264323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 = softmax(Z2)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43191" y="1478127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Cost Function = cross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52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Liu</dc:creator>
  <cp:lastModifiedBy>Leo Liu</cp:lastModifiedBy>
  <cp:revision>1</cp:revision>
  <dcterms:created xsi:type="dcterms:W3CDTF">2016-12-01T03:17:48Z</dcterms:created>
  <dcterms:modified xsi:type="dcterms:W3CDTF">2016-12-01T03:18:09Z</dcterms:modified>
</cp:coreProperties>
</file>