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DCB24-A3EA-4F16-A253-15B188EF6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005B7A-D68A-463D-81B2-403BFA2F5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299F4-9505-4002-8E1A-5331494A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E47-AD13-4BFE-B42C-747D79C9AE6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BF31A-FB0D-4629-A8D6-DACFCFB3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F1A57-2019-434C-9666-E1B0420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80-248A-4B19-846C-3C3A70C5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49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67459-FB5D-480F-B557-F150DEB3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B8A93E-E7B7-4CBF-BF87-AB3CED9E4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D709E-9889-4AE1-A1B4-2D9552D1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E47-AD13-4BFE-B42C-747D79C9AE6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DF32C-44FB-4206-88C3-A082A213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C2FFD-368A-4FB9-9623-E0E18FAE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80-248A-4B19-846C-3C3A70C5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5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44C9EB-F23B-4E8E-B415-68E52467D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71D88-AEF1-4365-A60B-D38E1120D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08A22-5B93-490A-8B89-87297B7D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E47-AD13-4BFE-B42C-747D79C9AE6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35ECD-C120-4205-9213-7B66603B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EED61-A24C-4CF2-8777-2194DC19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80-248A-4B19-846C-3C3A70C5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2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7CEE8-F6B9-4E6E-96B5-772694DC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A4F4A-874B-4B43-BA81-418E68D0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A3488-9F3C-4889-8A2D-219F1754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E47-AD13-4BFE-B42C-747D79C9AE6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A2244-C9A7-4E01-AFA3-A2E58165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62ED9-DE10-40E5-BEE1-C1B5957C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80-248A-4B19-846C-3C3A70C5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01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E7052-DDCD-4F5E-88F1-78E9B936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18D1B-91DF-4F2E-A7A2-EF019900B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059C6-EA07-4DB1-9154-62D7DC4C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E47-AD13-4BFE-B42C-747D79C9AE6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0E9B3-629C-4C7B-8C85-C6DBA974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E2A90-47D3-43BC-900D-143B9E76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80-248A-4B19-846C-3C3A70C5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88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E9669-44CA-4855-B89A-86E665DB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4A561-87A3-4E69-8C7C-98A19C790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E0BCB-3B0C-4546-9F6E-3386551D0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3EE412-0C81-4E2A-9FDC-239E0B67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E47-AD13-4BFE-B42C-747D79C9AE6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8473A6-3F43-4566-8972-F5920696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EB166-3A78-466E-9AB6-B2C8F969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80-248A-4B19-846C-3C3A70C5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1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4C140-C6A1-4003-9262-A10C1C83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E5020F-9A6F-4C36-97B2-96CFFC521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68D92-7CF1-4A55-8828-D2961DDC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EAE94A-F95F-420A-9E40-BD6A51E78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C2EAFB-913B-4C99-989B-17F2CF02D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7F42D9-0EC3-4318-8D21-9B8D7DAC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E47-AD13-4BFE-B42C-747D79C9AE6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F9CA35-13B2-4CC9-8C3D-7630D67E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AE0A1E-B72F-4D59-B72F-3FD08C39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80-248A-4B19-846C-3C3A70C5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17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1C536-6D18-4846-B7B6-82DC9FA6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0B300F-E29D-4C35-ABE2-3100E1B9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E47-AD13-4BFE-B42C-747D79C9AE6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50E301-9F51-4FDA-87DF-31B658D3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E52B85-9A3D-40AA-9F26-1ABFACE4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80-248A-4B19-846C-3C3A70C5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6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C62F4D-F7AA-4076-B8DE-10498F5D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E47-AD13-4BFE-B42C-747D79C9AE6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F26075-8C39-4B93-9A84-23E82418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19460F-E59F-4FA9-B1D1-395CCADD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80-248A-4B19-846C-3C3A70C5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94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7D65D-6481-44AA-B79C-1F13F2FF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B155A-56DC-4B17-8D2B-C4271A95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FD65CB-2ADE-4421-892E-201ED6856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A3A1E0-5CA1-4156-B18C-7A08AD8B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E47-AD13-4BFE-B42C-747D79C9AE6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3E351-942A-44F0-9653-86F54B4A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7B6BE2-2AEB-4161-8A29-71DC9B4A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80-248A-4B19-846C-3C3A70C5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0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D65A3-8BAE-478D-8665-03EE9ECA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5B413C-041A-4E28-B248-6140D4FAD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71F524-F655-4F70-904B-1B72F8F57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C0684B-7B02-4617-B52D-6CACD609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E47-AD13-4BFE-B42C-747D79C9AE6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91ED7A-504F-4BA3-BF89-6CFDA457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D7B5C-EFD9-4231-AB33-CF1C4A0B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80-248A-4B19-846C-3C3A70C5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7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587C1D-D084-416D-8E26-23E7C8BD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92D6DD-EFF9-4B25-B8E7-80F848FB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14F0D-2B4C-433A-BE4A-6488C0588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DDE47-AD13-4BFE-B42C-747D79C9AE6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89D3E-1BF5-4B5A-A0D4-2BDCD8A84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9F6BD-959F-479B-B4CD-DA0594A64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5BE80-248A-4B19-846C-3C3A70C5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5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01E67-D7F4-4A79-AB5F-5E3EE083B099}"/>
              </a:ext>
            </a:extLst>
          </p:cNvPr>
          <p:cNvSpPr txBox="1"/>
          <p:nvPr/>
        </p:nvSpPr>
        <p:spPr>
          <a:xfrm>
            <a:off x="3755254" y="2938509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Identity Server 4 Authorization Code Document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35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6F1482-2282-4A22-BCA4-DD7E102A5F30}"/>
              </a:ext>
            </a:extLst>
          </p:cNvPr>
          <p:cNvSpPr txBox="1"/>
          <p:nvPr/>
        </p:nvSpPr>
        <p:spPr>
          <a:xfrm>
            <a:off x="683581" y="5948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一、授权中心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B1F559-5F5B-4EDB-B4F6-13E1B0D284FC}"/>
              </a:ext>
            </a:extLst>
          </p:cNvPr>
          <p:cNvSpPr txBox="1"/>
          <p:nvPr/>
        </p:nvSpPr>
        <p:spPr>
          <a:xfrm>
            <a:off x="1606858" y="1269507"/>
            <a:ext cx="5341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建立空的 </a:t>
            </a:r>
            <a:r>
              <a:rPr lang="en-US" altLang="zh-CN" dirty="0"/>
              <a:t>web application(</a:t>
            </a:r>
            <a:r>
              <a:rPr lang="en-US" altLang="zh-CN" dirty="0" err="1"/>
              <a:t>mvc</a:t>
            </a:r>
            <a:r>
              <a:rPr lang="en-US" altLang="zh-CN" dirty="0"/>
              <a:t>) </a:t>
            </a:r>
            <a:r>
              <a:rPr lang="zh-CN" altLang="en-US" dirty="0"/>
              <a:t>项目 </a:t>
            </a:r>
            <a:r>
              <a:rPr lang="en-US" altLang="zh-CN" dirty="0" err="1"/>
              <a:t>AuthCenter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NuGet: IdentityServer4  v3.1.3</a:t>
            </a:r>
          </a:p>
          <a:p>
            <a:pPr marL="342900" indent="-342900">
              <a:buAutoNum type="arabicPeriod"/>
            </a:pPr>
            <a:r>
              <a:rPr lang="zh-CN" altLang="en-US" dirty="0"/>
              <a:t>配置 </a:t>
            </a:r>
            <a:r>
              <a:rPr lang="en-US" altLang="zh-CN" dirty="0" err="1"/>
              <a:t>quickstart</a:t>
            </a:r>
            <a:r>
              <a:rPr lang="en-US" altLang="zh-CN" dirty="0"/>
              <a:t> UI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66E819-B7F2-40CD-A46F-797E6FC27EA6}"/>
              </a:ext>
            </a:extLst>
          </p:cNvPr>
          <p:cNvSpPr txBox="1"/>
          <p:nvPr/>
        </p:nvSpPr>
        <p:spPr>
          <a:xfrm>
            <a:off x="1791930" y="2469836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dotnet new -</a:t>
            </a:r>
            <a:r>
              <a:rPr lang="en-US" altLang="zh-CN" dirty="0" err="1"/>
              <a:t>i</a:t>
            </a:r>
            <a:r>
              <a:rPr lang="en-US" altLang="zh-CN" dirty="0"/>
              <a:t> identityserver4.templates</a:t>
            </a:r>
            <a:endParaRPr lang="zh-CN" altLang="zh-CN" dirty="0"/>
          </a:p>
          <a:p>
            <a:r>
              <a:rPr lang="en-US" altLang="zh-CN" dirty="0"/>
              <a:t>dotnet new is4ui</a:t>
            </a:r>
            <a:endParaRPr lang="zh-CN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BF28BA-E4B9-4B0B-9D58-A2EB0514AA61}"/>
              </a:ext>
            </a:extLst>
          </p:cNvPr>
          <p:cNvSpPr txBox="1"/>
          <p:nvPr/>
        </p:nvSpPr>
        <p:spPr>
          <a:xfrm>
            <a:off x="1468411" y="3422469"/>
            <a:ext cx="1019672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app.UseStaticFiles</a:t>
            </a:r>
            <a:r>
              <a:rPr lang="en-US" altLang="zh-CN" dirty="0"/>
              <a:t>(new </a:t>
            </a:r>
            <a:r>
              <a:rPr lang="en-US" altLang="zh-CN" dirty="0" err="1"/>
              <a:t>StaticFileOptions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FileProvider</a:t>
            </a:r>
            <a:r>
              <a:rPr lang="en-US" altLang="zh-CN" dirty="0"/>
              <a:t> = new </a:t>
            </a:r>
            <a:r>
              <a:rPr lang="en-US" altLang="zh-CN" dirty="0" err="1"/>
              <a:t>PhysicalFileProvider</a:t>
            </a:r>
            <a:r>
              <a:rPr lang="en-US" altLang="zh-CN" dirty="0"/>
              <a:t>(</a:t>
            </a:r>
            <a:r>
              <a:rPr lang="en-US" altLang="zh-CN" dirty="0" err="1"/>
              <a:t>Path.Combine</a:t>
            </a:r>
            <a:r>
              <a:rPr lang="en-US" altLang="zh-CN" dirty="0"/>
              <a:t>(</a:t>
            </a:r>
            <a:r>
              <a:rPr lang="en-US" altLang="zh-CN" dirty="0" err="1"/>
              <a:t>Directory.GetCurrentDirectory</a:t>
            </a:r>
            <a:r>
              <a:rPr lang="en-US" altLang="zh-CN" dirty="0"/>
              <a:t>(), @"wwwroot"))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});</a:t>
            </a:r>
          </a:p>
          <a:p>
            <a:endParaRPr lang="zh-CN" altLang="en-US" dirty="0"/>
          </a:p>
          <a:p>
            <a:r>
              <a:rPr lang="en-US" altLang="zh-CN" dirty="0" err="1"/>
              <a:t>app.UseIdentityServer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64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6395BF-D789-42CD-8EDD-55F8112C3D1C}"/>
              </a:ext>
            </a:extLst>
          </p:cNvPr>
          <p:cNvSpPr txBox="1"/>
          <p:nvPr/>
        </p:nvSpPr>
        <p:spPr>
          <a:xfrm>
            <a:off x="683581" y="59480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web</a:t>
            </a:r>
            <a:r>
              <a:rPr lang="zh-CN" altLang="en-US" dirty="0"/>
              <a:t>应用程序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AB2039-2919-49C4-A96D-CF07BAA86AA8}"/>
              </a:ext>
            </a:extLst>
          </p:cNvPr>
          <p:cNvSpPr txBox="1"/>
          <p:nvPr/>
        </p:nvSpPr>
        <p:spPr>
          <a:xfrm>
            <a:off x="1606858" y="1269507"/>
            <a:ext cx="57871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建立空的 </a:t>
            </a:r>
            <a:r>
              <a:rPr lang="en-US" altLang="zh-CN" dirty="0"/>
              <a:t>web application(</a:t>
            </a:r>
            <a:r>
              <a:rPr lang="en-US" altLang="zh-CN" dirty="0" err="1"/>
              <a:t>mvc</a:t>
            </a:r>
            <a:r>
              <a:rPr lang="en-US" altLang="zh-CN" dirty="0"/>
              <a:t>) </a:t>
            </a:r>
            <a:r>
              <a:rPr lang="zh-CN" altLang="en-US" dirty="0"/>
              <a:t>项目 </a:t>
            </a:r>
            <a:r>
              <a:rPr lang="en-US" altLang="zh-CN" dirty="0" err="1"/>
              <a:t>Sword.MvcWeb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NuGet: IdentityServer4  v3.1.3</a:t>
            </a:r>
          </a:p>
          <a:p>
            <a:pPr marL="342900" indent="-342900">
              <a:buAutoNum type="arabicPeriod"/>
            </a:pPr>
            <a:r>
              <a:rPr lang="en-US" altLang="zh-CN" dirty="0"/>
              <a:t>NuGet: IdentityServer4.AccessTokenValidation  v3.0.1</a:t>
            </a:r>
          </a:p>
          <a:p>
            <a:pPr marL="342900" indent="-342900">
              <a:buAutoNum type="arabicPeriod"/>
            </a:pPr>
            <a:r>
              <a:rPr lang="en-US" altLang="zh-CN" dirty="0"/>
              <a:t>NuGet: </a:t>
            </a:r>
            <a:r>
              <a:rPr lang="en-US" altLang="zh-CN" dirty="0" err="1"/>
              <a:t>IdentityModel</a:t>
            </a:r>
            <a:r>
              <a:rPr lang="en-US" altLang="zh-CN" dirty="0"/>
              <a:t>  v4.3.0</a:t>
            </a:r>
          </a:p>
          <a:p>
            <a:pPr marL="342900" indent="-342900">
              <a:buAutoNum type="arabicPeriod"/>
            </a:pPr>
            <a:r>
              <a:rPr lang="en-US" altLang="zh-CN" dirty="0"/>
              <a:t>.</a:t>
            </a:r>
            <a:r>
              <a:rPr lang="zh-CN" altLang="en-US" dirty="0"/>
              <a:t>各种程序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783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6395BF-D789-42CD-8EDD-55F8112C3D1C}"/>
              </a:ext>
            </a:extLst>
          </p:cNvPr>
          <p:cNvSpPr txBox="1"/>
          <p:nvPr/>
        </p:nvSpPr>
        <p:spPr>
          <a:xfrm>
            <a:off x="683581" y="5948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二、</a:t>
            </a:r>
            <a:r>
              <a:rPr lang="en-US" altLang="zh-CN" dirty="0" err="1"/>
              <a:t>api</a:t>
            </a:r>
            <a:r>
              <a:rPr lang="zh-CN" altLang="en-US" dirty="0"/>
              <a:t>服务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AB2039-2919-49C4-A96D-CF07BAA86AA8}"/>
              </a:ext>
            </a:extLst>
          </p:cNvPr>
          <p:cNvSpPr txBox="1"/>
          <p:nvPr/>
        </p:nvSpPr>
        <p:spPr>
          <a:xfrm>
            <a:off x="1606858" y="1269507"/>
            <a:ext cx="5787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建立空的 </a:t>
            </a:r>
            <a:r>
              <a:rPr lang="en-US" altLang="zh-CN" dirty="0"/>
              <a:t>web </a:t>
            </a: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r>
              <a:rPr lang="zh-CN" altLang="en-US" dirty="0"/>
              <a:t>项目 </a:t>
            </a:r>
            <a:r>
              <a:rPr lang="en-US" altLang="zh-CN" dirty="0" err="1"/>
              <a:t>Sword.ApiServer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NuGet: IdentityServer4.AccessTokenValidation  v3.0.1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各种程序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345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26C5DA0-1D7E-4C9A-946C-176713CBDB06}"/>
              </a:ext>
            </a:extLst>
          </p:cNvPr>
          <p:cNvSpPr/>
          <p:nvPr/>
        </p:nvSpPr>
        <p:spPr>
          <a:xfrm>
            <a:off x="1188720" y="2274838"/>
            <a:ext cx="86606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dotnet AuthCenter.dll --urls="http://*:7200" --ip="127.0.0.1" --port=7200</a:t>
            </a:r>
          </a:p>
          <a:p>
            <a:endParaRPr lang="zh-CN" altLang="en-US" dirty="0"/>
          </a:p>
          <a:p>
            <a:r>
              <a:rPr lang="zh-CN" altLang="en-US" dirty="0"/>
              <a:t>dotnet Sword.MvcWeb.dll --urls="http://*:5000" --ip="127.0.0.1" --port=5000</a:t>
            </a:r>
          </a:p>
          <a:p>
            <a:endParaRPr lang="zh-CN" altLang="en-US" dirty="0"/>
          </a:p>
          <a:p>
            <a:r>
              <a:rPr lang="zh-CN" altLang="en-US" dirty="0"/>
              <a:t>dotnet Sword.ApiServer.dll --urls="http://*:5001" --ip="127.0.0.1" --port=5001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FF53D5-234A-4EC7-964D-3FD2F505E2DB}"/>
              </a:ext>
            </a:extLst>
          </p:cNvPr>
          <p:cNvSpPr txBox="1"/>
          <p:nvPr/>
        </p:nvSpPr>
        <p:spPr>
          <a:xfrm>
            <a:off x="1280160" y="1188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启动：</a:t>
            </a:r>
          </a:p>
        </p:txBody>
      </p:sp>
    </p:spTree>
    <p:extLst>
      <p:ext uri="{BB962C8B-B14F-4D97-AF65-F5344CB8AC3E}">
        <p14:creationId xmlns:p14="http://schemas.microsoft.com/office/powerpoint/2010/main" val="334321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716B32C-C43B-40F5-A9B9-CBC0F8C569AA}"/>
              </a:ext>
            </a:extLst>
          </p:cNvPr>
          <p:cNvSpPr/>
          <p:nvPr/>
        </p:nvSpPr>
        <p:spPr>
          <a:xfrm>
            <a:off x="1136469" y="1859340"/>
            <a:ext cx="102282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Ids4</a:t>
            </a:r>
            <a:r>
              <a:rPr lang="zh-CN" altLang="en-US" dirty="0">
                <a:solidFill>
                  <a:srgbClr val="FF0000"/>
                </a:solidFill>
              </a:rPr>
              <a:t>授权中心 </a:t>
            </a:r>
            <a:r>
              <a:rPr lang="zh-CN" altLang="en-US" dirty="0"/>
              <a:t>进行</a:t>
            </a:r>
            <a:r>
              <a:rPr lang="en-US" altLang="zh-CN" dirty="0" err="1"/>
              <a:t>SigningCredential</a:t>
            </a:r>
            <a:r>
              <a:rPr lang="zh-CN" altLang="en-US" dirty="0"/>
              <a:t>、</a:t>
            </a:r>
            <a:r>
              <a:rPr lang="en-US" altLang="zh-CN" dirty="0" err="1"/>
              <a:t>IdentityResources</a:t>
            </a:r>
            <a:r>
              <a:rPr lang="zh-CN" altLang="en-US" dirty="0"/>
              <a:t>、</a:t>
            </a:r>
            <a:r>
              <a:rPr lang="en-US" altLang="zh-CN" dirty="0" err="1"/>
              <a:t>ApiResources</a:t>
            </a:r>
            <a:r>
              <a:rPr lang="zh-CN" altLang="en-US" dirty="0"/>
              <a:t>、</a:t>
            </a:r>
            <a:r>
              <a:rPr lang="en-US" altLang="zh-CN" dirty="0"/>
              <a:t>Clients</a:t>
            </a:r>
            <a:r>
              <a:rPr lang="zh-CN" altLang="en-US" dirty="0"/>
              <a:t>、</a:t>
            </a:r>
            <a:r>
              <a:rPr lang="en-US" altLang="zh-CN" dirty="0" err="1"/>
              <a:t>userValidate</a:t>
            </a:r>
            <a:r>
              <a:rPr lang="zh-CN" altLang="en-US" dirty="0"/>
              <a:t>配置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 err="1">
                <a:solidFill>
                  <a:srgbClr val="FF0000"/>
                </a:solidFill>
              </a:rPr>
              <a:t>MVC_Web</a:t>
            </a:r>
            <a:r>
              <a:rPr lang="zh-CN" altLang="en-US" dirty="0">
                <a:solidFill>
                  <a:srgbClr val="FF0000"/>
                </a:solidFill>
              </a:rPr>
              <a:t>端</a:t>
            </a:r>
            <a:r>
              <a:rPr lang="zh-CN" altLang="en-US" dirty="0"/>
              <a:t>（用户交互界面） 进行</a:t>
            </a:r>
            <a:r>
              <a:rPr lang="en-US" altLang="zh-CN" dirty="0"/>
              <a:t>Cookies</a:t>
            </a:r>
            <a:r>
              <a:rPr lang="zh-CN" altLang="en-US" dirty="0"/>
              <a:t>、</a:t>
            </a:r>
            <a:r>
              <a:rPr lang="en-US" altLang="zh-CN" dirty="0" err="1"/>
              <a:t>openIdConnect</a:t>
            </a:r>
            <a:r>
              <a:rPr lang="zh-CN" altLang="en-US" dirty="0"/>
              <a:t>验证、</a:t>
            </a:r>
            <a:r>
              <a:rPr lang="en-US" altLang="zh-CN" dirty="0"/>
              <a:t>code </a:t>
            </a:r>
            <a:r>
              <a:rPr lang="zh-CN" altLang="en-US" dirty="0"/>
              <a:t>获取</a:t>
            </a:r>
            <a:r>
              <a:rPr lang="en-US" altLang="zh-CN" dirty="0" err="1"/>
              <a:t>accesstoken</a:t>
            </a:r>
            <a:r>
              <a:rPr lang="en-US" altLang="zh-CN" dirty="0"/>
              <a:t> </a:t>
            </a:r>
            <a:r>
              <a:rPr lang="en-US" altLang="zh-CN" dirty="0" err="1"/>
              <a:t>refreshtoken</a:t>
            </a:r>
            <a:r>
              <a:rPr lang="en-US" altLang="zh-CN" dirty="0"/>
              <a:t> </a:t>
            </a:r>
            <a:r>
              <a:rPr lang="zh-CN" altLang="en-US" dirty="0"/>
              <a:t>进行</a:t>
            </a:r>
            <a:r>
              <a:rPr lang="en-US" altLang="zh-CN" dirty="0" err="1"/>
              <a:t>signin</a:t>
            </a:r>
            <a:r>
              <a:rPr lang="en-US" altLang="zh-CN" dirty="0"/>
              <a:t> , </a:t>
            </a:r>
            <a:r>
              <a:rPr lang="zh-CN" altLang="en-US" dirty="0"/>
              <a:t>并提供 </a:t>
            </a:r>
            <a:r>
              <a:rPr lang="en-US" altLang="zh-CN" dirty="0" err="1"/>
              <a:t>signout</a:t>
            </a:r>
            <a:r>
              <a:rPr lang="en-US" altLang="zh-CN" dirty="0"/>
              <a:t> ,</a:t>
            </a:r>
            <a:r>
              <a:rPr lang="en-US" altLang="zh-CN" dirty="0" err="1"/>
              <a:t>signout</a:t>
            </a:r>
            <a:r>
              <a:rPr lang="zh-CN" altLang="en-US" dirty="0"/>
              <a:t>注销本地</a:t>
            </a:r>
            <a:r>
              <a:rPr lang="en-US" altLang="zh-CN" dirty="0"/>
              <a:t>cookies</a:t>
            </a:r>
            <a:r>
              <a:rPr lang="zh-CN" altLang="en-US" dirty="0"/>
              <a:t>和授权中心</a:t>
            </a:r>
            <a:r>
              <a:rPr lang="en-US" altLang="zh-CN" dirty="0" err="1"/>
              <a:t>openidconnect</a:t>
            </a:r>
            <a:r>
              <a:rPr lang="zh-CN" altLang="en-US" dirty="0"/>
              <a:t>， 访问</a:t>
            </a:r>
            <a:r>
              <a:rPr lang="en-US" altLang="zh-CN" dirty="0"/>
              <a:t>API</a:t>
            </a:r>
            <a:r>
              <a:rPr lang="zh-CN" altLang="en-US" dirty="0"/>
              <a:t>服务端带上</a:t>
            </a:r>
            <a:r>
              <a:rPr lang="en-US" altLang="zh-CN" dirty="0" err="1"/>
              <a:t>accesstoken</a:t>
            </a:r>
            <a:r>
              <a:rPr lang="zh-CN" altLang="en-US" dirty="0"/>
              <a:t>获取呈现数据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</a:rPr>
              <a:t>API</a:t>
            </a:r>
            <a:r>
              <a:rPr lang="zh-CN" altLang="en-US" dirty="0">
                <a:solidFill>
                  <a:srgbClr val="FF0000"/>
                </a:solidFill>
              </a:rPr>
              <a:t>服务端 </a:t>
            </a:r>
            <a:r>
              <a:rPr lang="zh-CN" altLang="en-US" dirty="0"/>
              <a:t>进行</a:t>
            </a:r>
            <a:r>
              <a:rPr lang="en-US" altLang="zh-CN" dirty="0"/>
              <a:t>Bearer Token </a:t>
            </a:r>
            <a:r>
              <a:rPr lang="zh-CN" altLang="en-US" dirty="0"/>
              <a:t>验证提供数据访问资源</a:t>
            </a:r>
          </a:p>
        </p:txBody>
      </p:sp>
    </p:spTree>
    <p:extLst>
      <p:ext uri="{BB962C8B-B14F-4D97-AF65-F5344CB8AC3E}">
        <p14:creationId xmlns:p14="http://schemas.microsoft.com/office/powerpoint/2010/main" val="338334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30F8CF-00BC-43DA-B1A1-BE8A25BF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75" y="1052617"/>
            <a:ext cx="8619409" cy="45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1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287</Words>
  <Application>Microsoft Office PowerPoint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Hobart Fletcher</dc:creator>
  <cp:lastModifiedBy>Hobart Fletcher</cp:lastModifiedBy>
  <cp:revision>23</cp:revision>
  <dcterms:created xsi:type="dcterms:W3CDTF">2020-06-23T05:56:19Z</dcterms:created>
  <dcterms:modified xsi:type="dcterms:W3CDTF">2020-07-02T08:28:51Z</dcterms:modified>
</cp:coreProperties>
</file>