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9C1E-ADD9-417E-A85D-59D776910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32866-F63D-4A1E-AEF6-6CB7F163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FE2DE-7D0D-4B58-9F33-7B77FAC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FD610-22DF-4458-9C29-9448BD36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51355-8BEC-4B45-AE56-412942B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9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DD0D-862F-4824-B147-18CED1E0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57EAF-43A1-47E3-93AB-D893CE89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3DCC8-1057-4745-B6F4-7C2C1693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BECA1-7326-4548-9631-ECA42D37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06853-0776-4932-8CF3-94330624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FEAEC-054C-446F-B150-7F37018C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FA367-627B-4093-9766-EF9BCB55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50475-AF3E-41E6-BC6D-788226E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9C081-795F-4C78-B09C-55881F63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419D-8D40-48A3-A716-DA59052D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D0299-16F7-431A-8C3F-844A9120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CCE85-18D4-46FB-8E30-D3D76701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C3B0F-6084-4783-B8F1-7379536F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1B62D-D8DE-4BEF-86F7-2C7195D1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617E-4DEE-436A-A54F-5E22230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560E4-3F48-4FB5-AAF6-87E344F9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603F0-F1AE-4982-A98E-ADD6F619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31699-55C0-4592-A94C-7BF14818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821FD-FFEA-4BC3-83A6-576AD7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FC922-C689-4DD5-877A-A5618396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D17E-3B94-4899-AC37-D0CF3421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6D1B9-311F-4F21-999A-BC4F28B1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1BFBE-C0F7-496A-B99F-C95807E4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9E322-39DA-4413-BF40-C0B12399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71CA4-C858-4699-B544-E1AB4C91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60CC7-F2BD-458E-A8B4-6308751E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CDCE-796F-4446-842D-24AE32C2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DD0D9-B467-4C72-80C5-08D1DE67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79A07-A499-45A9-B4B1-BDD3C730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5B4D3-2645-4223-9178-F52C1AE9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0927C-04B6-44AD-8BD9-9B952C51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9A25BB-DFB3-4EA9-9F66-BF5B0DEA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F8FD3-7792-4856-A1A4-0534802C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4B358-7FEA-4833-90CD-B7BE0260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6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5A210-F1C6-4917-9EE4-B8F0CC2F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B4BF3-4105-4221-A450-10CE220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6863A-9B3C-405C-B0B9-D974491A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DE52A-46F8-4F8E-8A1E-2D9E896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B26AA-398A-4624-944E-279B9D8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C62E57-27B7-4D7C-ABAD-E1C44B31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C05A9-40D6-453C-8B0F-C3FDC10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0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EFDEE-E47E-4725-B5AA-6F2D04E9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2636D-947B-4BE1-AA68-66B30298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75A7E-B4C3-4B25-B5A4-01C0A563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13C3C-6C56-414A-A0E2-FF1EA07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7DCE1-3568-4A5A-BFE0-54A5F09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F2506-7F63-423E-AF4E-1C47D53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F985-0B5B-495F-A2BE-CA5FD9E9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1101D-4C58-4F05-B85E-647F5D959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622AC-729D-4292-9E26-7D78B4B3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5F87D-EC28-48C0-9331-2CAF906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1E307-3967-45F7-A4CC-3B8CA4D4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6D39D-0034-4859-9BB8-8E1357C9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C706D-064E-42EB-B7D4-44D7F087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299AA-3650-4F62-9701-974CAAF4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81716-0914-4A9D-9506-F5749E49E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B637-AA55-4C99-A66A-319AA07C9974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CB03D-B26E-4C09-AB41-2348CBF17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43CE-9930-4F90-9FBC-1B3064DBC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8874-FFBA-4107-9467-05CE6B00D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8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57F06-2253-4D1E-AADD-6C64927F150D}"/>
              </a:ext>
            </a:extLst>
          </p:cNvPr>
          <p:cNvSpPr txBox="1"/>
          <p:nvPr/>
        </p:nvSpPr>
        <p:spPr>
          <a:xfrm flipH="1">
            <a:off x="4362994" y="2612571"/>
            <a:ext cx="4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Identity Server4 Hybrid</a:t>
            </a:r>
          </a:p>
        </p:txBody>
      </p:sp>
    </p:spTree>
    <p:extLst>
      <p:ext uri="{BB962C8B-B14F-4D97-AF65-F5344CB8AC3E}">
        <p14:creationId xmlns:p14="http://schemas.microsoft.com/office/powerpoint/2010/main" val="334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4F8E69-4192-4AB9-891B-0A45FA2490E1}"/>
              </a:ext>
            </a:extLst>
          </p:cNvPr>
          <p:cNvSpPr txBox="1"/>
          <p:nvPr/>
        </p:nvSpPr>
        <p:spPr>
          <a:xfrm>
            <a:off x="2194560" y="2808515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直接应用 </a:t>
            </a:r>
            <a:r>
              <a:rPr lang="en-US" altLang="zh-CN" dirty="0"/>
              <a:t>Authorization Code </a:t>
            </a:r>
            <a:r>
              <a:rPr lang="zh-CN" altLang="en-US" dirty="0"/>
              <a:t>的授权中心代码，配置</a:t>
            </a:r>
            <a:r>
              <a:rPr lang="en-US" altLang="zh-CN" dirty="0"/>
              <a:t>Hybrid</a:t>
            </a:r>
            <a:r>
              <a:rPr lang="zh-CN" altLang="en-US" dirty="0"/>
              <a:t>客户端；</a:t>
            </a:r>
          </a:p>
        </p:txBody>
      </p:sp>
    </p:spTree>
    <p:extLst>
      <p:ext uri="{BB962C8B-B14F-4D97-AF65-F5344CB8AC3E}">
        <p14:creationId xmlns:p14="http://schemas.microsoft.com/office/powerpoint/2010/main" val="4670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4F8E69-4192-4AB9-891B-0A45FA2490E1}"/>
              </a:ext>
            </a:extLst>
          </p:cNvPr>
          <p:cNvSpPr txBox="1"/>
          <p:nvPr/>
        </p:nvSpPr>
        <p:spPr>
          <a:xfrm>
            <a:off x="1123405" y="108421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SwordApiServer</a:t>
            </a:r>
            <a:r>
              <a:rPr lang="en-US" altLang="zh-CN" dirty="0"/>
              <a:t> </a:t>
            </a:r>
            <a:r>
              <a:rPr lang="zh-CN" altLang="en-US" dirty="0"/>
              <a:t>配置：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4D059A-F2EA-4B43-BBD4-1B9FEBE1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73" y="1758522"/>
            <a:ext cx="6564914" cy="46776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42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0990EC-407A-4FAF-AF27-A0B5521C55BE}"/>
              </a:ext>
            </a:extLst>
          </p:cNvPr>
          <p:cNvSpPr txBox="1"/>
          <p:nvPr/>
        </p:nvSpPr>
        <p:spPr>
          <a:xfrm>
            <a:off x="1278384" y="9410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hybridClient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3FB24-0879-40EF-847A-C7A5256F6D33}"/>
              </a:ext>
            </a:extLst>
          </p:cNvPr>
          <p:cNvSpPr txBox="1"/>
          <p:nvPr/>
        </p:nvSpPr>
        <p:spPr>
          <a:xfrm>
            <a:off x="1509204" y="1899821"/>
            <a:ext cx="8428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建立 </a:t>
            </a:r>
            <a:r>
              <a:rPr lang="en-US" altLang="zh-CN" dirty="0" err="1"/>
              <a:t>hybridClient</a:t>
            </a:r>
            <a:r>
              <a:rPr lang="en-US" altLang="zh-CN" dirty="0"/>
              <a:t>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项目，编写 </a:t>
            </a:r>
            <a:r>
              <a:rPr lang="en-US" altLang="zh-CN" dirty="0" err="1"/>
              <a:t>Startup.cs</a:t>
            </a:r>
            <a:r>
              <a:rPr lang="zh-CN" altLang="en-US" dirty="0"/>
              <a:t>（其实跟授权码模式无太大差别）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编写 控制器访问页面数据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登出，只能撤销 </a:t>
            </a:r>
            <a:r>
              <a:rPr lang="en-US" altLang="zh-CN" dirty="0"/>
              <a:t>refresh token </a:t>
            </a:r>
            <a:r>
              <a:rPr lang="zh-CN" altLang="en-US" dirty="0"/>
              <a:t>啦！不能撤销 </a:t>
            </a:r>
            <a:r>
              <a:rPr lang="en-US" altLang="zh-CN" dirty="0"/>
              <a:t>access token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B9161E-138F-4E71-B3C6-C12067D7F475}"/>
              </a:ext>
            </a:extLst>
          </p:cNvPr>
          <p:cNvSpPr/>
          <p:nvPr/>
        </p:nvSpPr>
        <p:spPr>
          <a:xfrm>
            <a:off x="1509204" y="4143486"/>
            <a:ext cx="8660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dotnet AuthCenter.dll --urls="http://*:7200" --ip="127.0.0.1" --port=7200</a:t>
            </a:r>
          </a:p>
          <a:p>
            <a:endParaRPr lang="zh-CN" altLang="en-US" dirty="0"/>
          </a:p>
          <a:p>
            <a:r>
              <a:rPr lang="zh-CN" altLang="en-US" dirty="0"/>
              <a:t>dotnet Sword.MvcWeb.dll --urls="http://*:5000" --ip="127.0.0.1" --port=5000</a:t>
            </a:r>
          </a:p>
          <a:p>
            <a:endParaRPr lang="zh-CN" altLang="en-US" dirty="0"/>
          </a:p>
          <a:p>
            <a:r>
              <a:rPr lang="zh-CN" altLang="en-US" dirty="0"/>
              <a:t>dotnet Sword.ApiServer.dll --urls="http://*:5001" --ip="127.0.0.1" --port=5001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dotnet Sword</a:t>
            </a:r>
            <a:r>
              <a:rPr lang="en-US" altLang="zh-CN" dirty="0" err="1"/>
              <a:t>HybridWeb</a:t>
            </a:r>
            <a:r>
              <a:rPr lang="zh-CN" altLang="en-US" dirty="0"/>
              <a:t>.dll --urls="http://*:</a:t>
            </a:r>
            <a:r>
              <a:rPr lang="en-US" altLang="zh-CN" dirty="0"/>
              <a:t>6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  <a:r>
              <a:rPr lang="zh-CN" altLang="en-US" dirty="0"/>
              <a:t>" --ip="127.0.0.1" --port=</a:t>
            </a:r>
            <a:r>
              <a:rPr lang="en-US" altLang="zh-CN" dirty="0"/>
              <a:t>6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037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0990EC-407A-4FAF-AF27-A0B5521C55BE}"/>
              </a:ext>
            </a:extLst>
          </p:cNvPr>
          <p:cNvSpPr txBox="1"/>
          <p:nvPr/>
        </p:nvSpPr>
        <p:spPr>
          <a:xfrm>
            <a:off x="1278384" y="9410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hybridClient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B9161E-138F-4E71-B3C6-C12067D7F475}"/>
              </a:ext>
            </a:extLst>
          </p:cNvPr>
          <p:cNvSpPr/>
          <p:nvPr/>
        </p:nvSpPr>
        <p:spPr>
          <a:xfrm>
            <a:off x="1443889" y="4208800"/>
            <a:ext cx="8660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dotnet AuthCenter.dll --urls="http://*:7200" --ip="127.0.0.1" --port=7200</a:t>
            </a:r>
          </a:p>
          <a:p>
            <a:endParaRPr lang="zh-CN" altLang="en-US" dirty="0"/>
          </a:p>
          <a:p>
            <a:r>
              <a:rPr lang="zh-CN" altLang="en-US" dirty="0"/>
              <a:t>dotnet Sword.MvcWeb.dll --urls="http://*:5000" --ip="127.0.0.1" --port=5000</a:t>
            </a:r>
          </a:p>
          <a:p>
            <a:endParaRPr lang="zh-CN" altLang="en-US" dirty="0"/>
          </a:p>
          <a:p>
            <a:r>
              <a:rPr lang="zh-CN" altLang="en-US" dirty="0"/>
              <a:t>dotnet Sword.ApiServer.dll --urls="http://*:5001" --ip="127.0.0.1" --port=5001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dotnet Sword</a:t>
            </a:r>
            <a:r>
              <a:rPr lang="en-US" altLang="zh-CN" dirty="0" err="1"/>
              <a:t>HybridWeb</a:t>
            </a:r>
            <a:r>
              <a:rPr lang="zh-CN" altLang="en-US" dirty="0"/>
              <a:t>.dll --urls="http://*:</a:t>
            </a:r>
            <a:r>
              <a:rPr lang="en-US" altLang="zh-CN" dirty="0"/>
              <a:t>4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  <a:r>
              <a:rPr lang="zh-CN" altLang="en-US" dirty="0"/>
              <a:t>" --ip="127.0.0.1" --port=</a:t>
            </a:r>
            <a:r>
              <a:rPr lang="en-US" altLang="zh-CN" dirty="0"/>
              <a:t>4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15172-B0AC-42C4-B0A7-D48E41C7DF78}"/>
              </a:ext>
            </a:extLst>
          </p:cNvPr>
          <p:cNvSpPr txBox="1"/>
          <p:nvPr/>
        </p:nvSpPr>
        <p:spPr>
          <a:xfrm>
            <a:off x="1711234" y="1802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296290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0990EC-407A-4FAF-AF27-A0B5521C55BE}"/>
              </a:ext>
            </a:extLst>
          </p:cNvPr>
          <p:cNvSpPr txBox="1"/>
          <p:nvPr/>
        </p:nvSpPr>
        <p:spPr>
          <a:xfrm>
            <a:off x="1278384" y="941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授权中心配置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B9161E-138F-4E71-B3C6-C12067D7F475}"/>
              </a:ext>
            </a:extLst>
          </p:cNvPr>
          <p:cNvSpPr/>
          <p:nvPr/>
        </p:nvSpPr>
        <p:spPr>
          <a:xfrm>
            <a:off x="1443889" y="4208800"/>
            <a:ext cx="8660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dotnet AuthCenter.dll --urls="http://*:7200" --ip="127.0.0.1" --port=7200</a:t>
            </a:r>
          </a:p>
          <a:p>
            <a:endParaRPr lang="zh-CN" altLang="en-US" dirty="0"/>
          </a:p>
          <a:p>
            <a:r>
              <a:rPr lang="zh-CN" altLang="en-US" dirty="0"/>
              <a:t>dotnet Sword.MvcWeb.dll --urls="http://*:5000" --ip="127.0.0.1" --port=5000</a:t>
            </a:r>
          </a:p>
          <a:p>
            <a:endParaRPr lang="zh-CN" altLang="en-US" dirty="0"/>
          </a:p>
          <a:p>
            <a:r>
              <a:rPr lang="zh-CN" altLang="en-US" dirty="0"/>
              <a:t>dotnet Sword.ApiServer.dll --urls="http://*:5001" --ip="127.0.0.1" --port=5001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dotnet Sword</a:t>
            </a:r>
            <a:r>
              <a:rPr lang="en-US" altLang="zh-CN" dirty="0" err="1"/>
              <a:t>HybridWeb</a:t>
            </a:r>
            <a:r>
              <a:rPr lang="zh-CN" altLang="en-US" dirty="0"/>
              <a:t>.dll --urls="http://*:</a:t>
            </a:r>
            <a:r>
              <a:rPr lang="en-US" altLang="zh-CN" dirty="0"/>
              <a:t>4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  <a:r>
              <a:rPr lang="zh-CN" altLang="en-US" dirty="0"/>
              <a:t>" --ip="127.0.0.1" --port=</a:t>
            </a:r>
            <a:r>
              <a:rPr lang="en-US" altLang="zh-CN" dirty="0"/>
              <a:t>4</a:t>
            </a:r>
            <a:r>
              <a:rPr lang="zh-CN" altLang="en-US" dirty="0"/>
              <a:t>00</a:t>
            </a:r>
            <a:r>
              <a:rPr lang="en-US" altLang="zh-CN" dirty="0"/>
              <a:t>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15172-B0AC-42C4-B0A7-D48E41C7DF78}"/>
              </a:ext>
            </a:extLst>
          </p:cNvPr>
          <p:cNvSpPr txBox="1"/>
          <p:nvPr/>
        </p:nvSpPr>
        <p:spPr>
          <a:xfrm>
            <a:off x="1711234" y="1802674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Api</a:t>
            </a:r>
            <a:r>
              <a:rPr lang="en-US" altLang="zh-CN"/>
              <a:t>   client  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0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425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Hobart Fletcher</dc:creator>
  <cp:lastModifiedBy>Hobart Fletcher</cp:lastModifiedBy>
  <cp:revision>23</cp:revision>
  <dcterms:created xsi:type="dcterms:W3CDTF">2020-07-10T02:50:30Z</dcterms:created>
  <dcterms:modified xsi:type="dcterms:W3CDTF">2020-07-21T05:20:30Z</dcterms:modified>
</cp:coreProperties>
</file>