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2" r:id="rId5"/>
    <p:sldId id="263" r:id="rId6"/>
    <p:sldId id="264" r:id="rId7"/>
    <p:sldId id="260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DF2"/>
    <a:srgbClr val="7F7F7F"/>
    <a:srgbClr val="DEE3EA"/>
    <a:srgbClr val="33546F"/>
    <a:srgbClr val="C7C7C7"/>
    <a:srgbClr val="48779E"/>
    <a:srgbClr val="DEDEDE"/>
    <a:srgbClr val="3A5F7E"/>
    <a:srgbClr val="2B93E9"/>
    <a:srgbClr val="3E8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7" autoAdjust="0"/>
    <p:restoredTop sz="94660"/>
  </p:normalViewPr>
  <p:slideViewPr>
    <p:cSldViewPr snapToGrid="0">
      <p:cViewPr>
        <p:scale>
          <a:sx n="120" d="100"/>
          <a:sy n="120" d="100"/>
        </p:scale>
        <p:origin x="-55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F299C-93E1-4134-A813-559F50594C32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650DB-5DB6-4C57-955E-B6EE511878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744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Tabellenüberschriften sind nur Platzhalter, Inhalt und Reihenfolge ist unüberlegt gewählt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650DB-5DB6-4C57-955E-B6EE5118788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127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650DB-5DB6-4C57-955E-B6EE5118788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949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FA3B9-86C1-4D5A-BDA0-E521A0F63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76BE96-3D6A-442C-91FF-BE796B1E3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595D3F-81E0-4C3F-A26B-A7C63E69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ED89-4029-4D33-A5AA-01349908E02F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F792B5-C14E-4460-94AE-9D74FB56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268FEE-7F97-43DF-8428-95AFDD67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A554-BA21-4E5C-B3F4-448BE90313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08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92E8B-E726-4633-9776-915842FB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EB5EB6-E96E-4DE3-91EF-E10C53985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544909-4BC2-4CDE-955D-C2036D36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ED89-4029-4D33-A5AA-01349908E02F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6A7B2D-D84C-4EAF-9CE2-BDBD94B1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ED61D0-2CD6-4105-91F2-1AFAB40E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A554-BA21-4E5C-B3F4-448BE90313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15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9036ACC-0421-459D-AA08-2830C457B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C62A65-6B9C-47A4-863F-9CAAAA52F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3D971F-A371-47F3-AAEE-F7243C01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ED89-4029-4D33-A5AA-01349908E02F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FB3A4B-704B-4668-8475-F5AABECE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015125-BA4E-4F19-957E-424B66CF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A554-BA21-4E5C-B3F4-448BE90313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72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2A56A-8D95-4D67-AF32-34321C83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327A1E-9BE7-49B1-9F08-5189701EB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8FEE11-4E8A-4475-8DD9-6F39267C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ED89-4029-4D33-A5AA-01349908E02F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D3D5D3-857F-4893-9215-574DD129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A48651-0C57-421E-9EEB-69541146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A554-BA21-4E5C-B3F4-448BE90313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1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D99C6B-21B5-43FC-91F4-3CF4B8A51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7831BF-8C6E-44DD-9038-D2911DDFE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D4F9D6-C949-4083-885D-DADC4572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ED89-4029-4D33-A5AA-01349908E02F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CA8415-2BC6-4E32-80BC-2DB2658F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1AC2C5-456E-4D01-8412-F9C900225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A554-BA21-4E5C-B3F4-448BE90313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15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A6A11-0F27-4493-99AB-4250710C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4FF204-DAB4-411D-BFB0-A22AB54D6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D61A61-2535-4F78-913B-D1A5A6CF7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31E944-1DD9-447F-8A5B-E88DF8E7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ED89-4029-4D33-A5AA-01349908E02F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F32FCE-94E7-4757-9899-D7833E69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370E7-A8B2-4C11-99B1-F342CE40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A554-BA21-4E5C-B3F4-448BE90313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61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D8C62E-4047-4D22-BBCA-A751459C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ED41B9-DBAB-4D3A-86A6-756B3F4C7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639B94-E16B-40E0-BCFF-F6C27B571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60E479-ECC4-4443-AA7F-1AFBAA9BC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67FF51-637D-4286-B50F-E4797CA37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E1BBDD-75FB-4A05-9E5D-9E74CB016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ED89-4029-4D33-A5AA-01349908E02F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1476746-A2DD-42B2-B7BB-AE7E2573F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7C74DD-510C-449E-838C-67B085B2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A554-BA21-4E5C-B3F4-448BE90313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70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6FBE0-6E16-478E-BF32-05DBA061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A96F14-18A8-4FA2-9236-A2BB21FC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ED89-4029-4D33-A5AA-01349908E02F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DA71A2-4776-4918-A98F-0B65FF5A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A4301B-89C6-481E-AA79-4CAAA87C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A554-BA21-4E5C-B3F4-448BE90313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98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FEDE242-D70F-40C8-AC54-C459F7C8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ED89-4029-4D33-A5AA-01349908E02F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591B7B-4D98-47C1-8A0E-57471FED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1F35A9-6FB0-45E8-9D27-135A752E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A554-BA21-4E5C-B3F4-448BE90313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7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BA34B-2A3E-4181-971A-E4292F9A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3654B-4644-4B5C-A0B2-0F2F8737A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012AA1-7AF5-4DCF-B8D9-D88BB2887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509FDA-4AB8-4E7D-963E-C10FD3099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ED89-4029-4D33-A5AA-01349908E02F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71468D-027B-444E-BDCA-93549F91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BDB6F6-F929-41C5-A3D2-2F3A231E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A554-BA21-4E5C-B3F4-448BE90313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76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6F3A7-BA20-4D77-9493-B2A064D8C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AA3961B-3052-4A54-814C-91D3410FF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771BCB-86D0-4B49-8896-15F440FF5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671AC0-96D3-438F-8CEE-4005414F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ED89-4029-4D33-A5AA-01349908E02F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06760E-813E-458A-A7C6-5969B434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728EE3-1D9B-47A0-9F0C-7332D4FE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A554-BA21-4E5C-B3F4-448BE90313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40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C097806-C13E-423F-A24F-E4F85D2A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D9EF7E-0861-462E-A82C-74CF66DFA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3C39D9-6283-4983-BE21-F85180CA9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CED89-4029-4D33-A5AA-01349908E02F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8FB9BB-3EE2-4529-ADAA-06F6F04BD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0D607E-7791-41FC-992C-E3D2D61A0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1A554-BA21-4E5C-B3F4-448BE90313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60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E76573D-ED0F-4A4C-BF49-16D1C1DB7D8B}"/>
              </a:ext>
            </a:extLst>
          </p:cNvPr>
          <p:cNvSpPr txBox="1"/>
          <p:nvPr/>
        </p:nvSpPr>
        <p:spPr>
          <a:xfrm>
            <a:off x="909918" y="416859"/>
            <a:ext cx="96236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Benötigte Seiten: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Login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Übersicht der Flüge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Detailansichten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Warenkorb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Checkout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Über uns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Datenschutzbestimmungen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Cookie-Banner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Impressum </a:t>
            </a:r>
          </a:p>
        </p:txBody>
      </p:sp>
    </p:spTree>
    <p:extLst>
      <p:ext uri="{BB962C8B-B14F-4D97-AF65-F5344CB8AC3E}">
        <p14:creationId xmlns:p14="http://schemas.microsoft.com/office/powerpoint/2010/main" val="2538324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C0C0E61-4BCF-4BDB-A495-ACABCF57946C}"/>
              </a:ext>
            </a:extLst>
          </p:cNvPr>
          <p:cNvSpPr/>
          <p:nvPr/>
        </p:nvSpPr>
        <p:spPr>
          <a:xfrm>
            <a:off x="0" y="0"/>
            <a:ext cx="12192000" cy="636955"/>
          </a:xfrm>
          <a:prstGeom prst="rect">
            <a:avLst/>
          </a:prstGeom>
          <a:solidFill>
            <a:srgbClr val="2D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C571C27-05C0-4691-A54B-F4BB6346CB49}"/>
              </a:ext>
            </a:extLst>
          </p:cNvPr>
          <p:cNvSpPr/>
          <p:nvPr/>
        </p:nvSpPr>
        <p:spPr>
          <a:xfrm>
            <a:off x="359999" y="996955"/>
            <a:ext cx="11472002" cy="5501046"/>
          </a:xfrm>
          <a:prstGeom prst="rect">
            <a:avLst/>
          </a:prstGeom>
          <a:solidFill>
            <a:srgbClr val="2D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A45E47A-D262-4931-B99B-7F2FE21922E5}"/>
              </a:ext>
            </a:extLst>
          </p:cNvPr>
          <p:cNvSpPr>
            <a:spLocks noChangeAspect="1"/>
          </p:cNvSpPr>
          <p:nvPr/>
        </p:nvSpPr>
        <p:spPr>
          <a:xfrm>
            <a:off x="12458814" y="545580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08289E0-F3FE-4D4B-AAFF-081F1F7174A1}"/>
              </a:ext>
            </a:extLst>
          </p:cNvPr>
          <p:cNvSpPr>
            <a:spLocks noChangeAspect="1"/>
          </p:cNvSpPr>
          <p:nvPr/>
        </p:nvSpPr>
        <p:spPr>
          <a:xfrm>
            <a:off x="12548814" y="596333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F07BE52-9A4A-49AC-9D81-F52C648E808B}"/>
              </a:ext>
            </a:extLst>
          </p:cNvPr>
          <p:cNvSpPr txBox="1"/>
          <p:nvPr/>
        </p:nvSpPr>
        <p:spPr>
          <a:xfrm>
            <a:off x="719999" y="5743222"/>
            <a:ext cx="3940859" cy="400110"/>
          </a:xfrm>
          <a:prstGeom prst="rect">
            <a:avLst/>
          </a:prstGeom>
          <a:solidFill>
            <a:srgbClr val="3354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>
                    <a:lumMod val="95000"/>
                  </a:schemeClr>
                </a:solidFill>
              </a:rPr>
              <a:t>Zurück zur Übersicht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359068E-5E02-4EC8-843F-D23E2C94CA72}"/>
              </a:ext>
            </a:extLst>
          </p:cNvPr>
          <p:cNvSpPr txBox="1"/>
          <p:nvPr/>
        </p:nvSpPr>
        <p:spPr>
          <a:xfrm>
            <a:off x="627796" y="1173144"/>
            <a:ext cx="2846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Flug MH370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0BC04AC-2FD8-426E-ABE7-47A64F2E9CD6}"/>
              </a:ext>
            </a:extLst>
          </p:cNvPr>
          <p:cNvSpPr txBox="1"/>
          <p:nvPr/>
        </p:nvSpPr>
        <p:spPr>
          <a:xfrm>
            <a:off x="1016755" y="2079608"/>
            <a:ext cx="290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Datum:</a:t>
            </a:r>
            <a:r>
              <a:rPr lang="de-DE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8. März 2014 </a:t>
            </a:r>
            <a:endParaRPr lang="de-DE" sz="20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pic>
        <p:nvPicPr>
          <p:cNvPr id="14" name="Grafik 13" descr="Tageskalender">
            <a:extLst>
              <a:ext uri="{FF2B5EF4-FFF2-40B4-BE49-F238E27FC236}">
                <a16:creationId xmlns:a16="http://schemas.microsoft.com/office/drawing/2014/main" id="{00FD5091-9C1D-43A8-882B-30EC5CB83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999" y="2112263"/>
            <a:ext cx="334800" cy="334800"/>
          </a:xfrm>
          <a:prstGeom prst="rect">
            <a:avLst/>
          </a:prstGeom>
        </p:spPr>
      </p:pic>
      <p:pic>
        <p:nvPicPr>
          <p:cNvPr id="17" name="Grafik 16" descr="Uhr">
            <a:extLst>
              <a:ext uri="{FF2B5EF4-FFF2-40B4-BE49-F238E27FC236}">
                <a16:creationId xmlns:a16="http://schemas.microsoft.com/office/drawing/2014/main" id="{5542F499-2A0F-4C14-B493-996E48867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9999" y="2639663"/>
            <a:ext cx="334800" cy="334800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1A7B44E8-06E7-4E23-8AAA-19DB62AC2942}"/>
              </a:ext>
            </a:extLst>
          </p:cNvPr>
          <p:cNvSpPr txBox="1"/>
          <p:nvPr/>
        </p:nvSpPr>
        <p:spPr>
          <a:xfrm>
            <a:off x="1022340" y="2607008"/>
            <a:ext cx="290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Abflug:</a:t>
            </a:r>
            <a:r>
              <a:rPr lang="de-DE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12:34 </a:t>
            </a:r>
            <a:endParaRPr lang="de-DE" sz="20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12E172E-C0AC-4A88-826D-36B4A8934359}"/>
              </a:ext>
            </a:extLst>
          </p:cNvPr>
          <p:cNvSpPr txBox="1"/>
          <p:nvPr/>
        </p:nvSpPr>
        <p:spPr>
          <a:xfrm>
            <a:off x="4326174" y="2611843"/>
            <a:ext cx="6582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Abflughafen:</a:t>
            </a:r>
            <a:r>
              <a:rPr lang="de-DE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Kuala Lumpur, Malaysia</a:t>
            </a:r>
            <a:endParaRPr lang="de-DE" sz="20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pic>
        <p:nvPicPr>
          <p:cNvPr id="24" name="Grafik 23" descr="Uhr">
            <a:extLst>
              <a:ext uri="{FF2B5EF4-FFF2-40B4-BE49-F238E27FC236}">
                <a16:creationId xmlns:a16="http://schemas.microsoft.com/office/drawing/2014/main" id="{C2481D42-EAFA-4C26-9220-2609049C98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4414" y="3166851"/>
            <a:ext cx="334800" cy="33480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0C0B1389-8036-48B9-8A50-83236B99D3F4}"/>
              </a:ext>
            </a:extLst>
          </p:cNvPr>
          <p:cNvSpPr txBox="1"/>
          <p:nvPr/>
        </p:nvSpPr>
        <p:spPr>
          <a:xfrm>
            <a:off x="1016755" y="3134196"/>
            <a:ext cx="290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Ankunft:</a:t>
            </a:r>
            <a:r>
              <a:rPr lang="de-DE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01:23</a:t>
            </a:r>
            <a:endParaRPr lang="de-DE" sz="20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BCC0D2A-84D8-4C35-8764-5D56DE20D5CA}"/>
              </a:ext>
            </a:extLst>
          </p:cNvPr>
          <p:cNvSpPr txBox="1"/>
          <p:nvPr/>
        </p:nvSpPr>
        <p:spPr>
          <a:xfrm>
            <a:off x="7531140" y="5743222"/>
            <a:ext cx="3940859" cy="400110"/>
          </a:xfrm>
          <a:prstGeom prst="rect">
            <a:avLst/>
          </a:prstGeom>
          <a:solidFill>
            <a:srgbClr val="48779E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>
                    <a:lumMod val="95000"/>
                  </a:schemeClr>
                </a:solidFill>
              </a:rPr>
              <a:t>JETZT BUCHEN</a:t>
            </a:r>
          </a:p>
        </p:txBody>
      </p:sp>
      <p:pic>
        <p:nvPicPr>
          <p:cNvPr id="31" name="Grafik 30" descr="Markierung">
            <a:extLst>
              <a:ext uri="{FF2B5EF4-FFF2-40B4-BE49-F238E27FC236}">
                <a16:creationId xmlns:a16="http://schemas.microsoft.com/office/drawing/2014/main" id="{19C274FD-E4E3-4E2E-9678-E3A92A93B9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23220" y="2639663"/>
            <a:ext cx="334800" cy="334800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20DF5177-910B-42BA-98AA-EBC2AE125890}"/>
              </a:ext>
            </a:extLst>
          </p:cNvPr>
          <p:cNvSpPr txBox="1"/>
          <p:nvPr/>
        </p:nvSpPr>
        <p:spPr>
          <a:xfrm>
            <a:off x="4326174" y="3134408"/>
            <a:ext cx="6582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Zielflughafen:</a:t>
            </a:r>
            <a:r>
              <a:rPr lang="de-DE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Peking, Volksrepublik China</a:t>
            </a:r>
            <a:endParaRPr lang="de-DE" sz="20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pic>
        <p:nvPicPr>
          <p:cNvPr id="36" name="Grafik 35" descr="Markierung">
            <a:extLst>
              <a:ext uri="{FF2B5EF4-FFF2-40B4-BE49-F238E27FC236}">
                <a16:creationId xmlns:a16="http://schemas.microsoft.com/office/drawing/2014/main" id="{5F5C47A9-41FA-49FA-BA6F-A5A02CA372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23220" y="3162228"/>
            <a:ext cx="334800" cy="334800"/>
          </a:xfrm>
          <a:prstGeom prst="rect">
            <a:avLst/>
          </a:prstGeom>
        </p:spPr>
      </p:pic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E06E46DF-6065-4D45-AC0F-537331500634}"/>
              </a:ext>
            </a:extLst>
          </p:cNvPr>
          <p:cNvCxnSpPr>
            <a:cxnSpLocks/>
          </p:cNvCxnSpPr>
          <p:nvPr/>
        </p:nvCxnSpPr>
        <p:spPr>
          <a:xfrm>
            <a:off x="791570" y="3945549"/>
            <a:ext cx="10731690" cy="0"/>
          </a:xfrm>
          <a:prstGeom prst="line">
            <a:avLst/>
          </a:prstGeom>
          <a:ln w="9525" cap="rnd">
            <a:solidFill>
              <a:srgbClr val="7F7F7F"/>
            </a:solidFill>
            <a:prstDash val="lg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Benutzer">
            <a:extLst>
              <a:ext uri="{FF2B5EF4-FFF2-40B4-BE49-F238E27FC236}">
                <a16:creationId xmlns:a16="http://schemas.microsoft.com/office/drawing/2014/main" id="{B7D94EF7-16A3-4976-BC7D-96B5CCE546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4414" y="4614731"/>
            <a:ext cx="334800" cy="334800"/>
          </a:xfrm>
          <a:prstGeom prst="rect">
            <a:avLst/>
          </a:prstGeom>
        </p:spPr>
      </p:pic>
      <p:pic>
        <p:nvPicPr>
          <p:cNvPr id="47" name="Grafik 46" descr="Flugzeug">
            <a:extLst>
              <a:ext uri="{FF2B5EF4-FFF2-40B4-BE49-F238E27FC236}">
                <a16:creationId xmlns:a16="http://schemas.microsoft.com/office/drawing/2014/main" id="{C1333D8C-38C6-4CB0-90B2-620D585350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4414" y="4209525"/>
            <a:ext cx="334800" cy="334800"/>
          </a:xfrm>
          <a:prstGeom prst="rect">
            <a:avLst/>
          </a:prstGeom>
        </p:spPr>
      </p:pic>
      <p:sp>
        <p:nvSpPr>
          <p:cNvPr id="50" name="Textfeld 49">
            <a:extLst>
              <a:ext uri="{FF2B5EF4-FFF2-40B4-BE49-F238E27FC236}">
                <a16:creationId xmlns:a16="http://schemas.microsoft.com/office/drawing/2014/main" id="{A15FF847-9336-42C2-B31A-7223E08CE05A}"/>
              </a:ext>
            </a:extLst>
          </p:cNvPr>
          <p:cNvSpPr txBox="1"/>
          <p:nvPr/>
        </p:nvSpPr>
        <p:spPr>
          <a:xfrm>
            <a:off x="1016755" y="4173464"/>
            <a:ext cx="290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Typ:</a:t>
            </a:r>
            <a:r>
              <a:rPr lang="de-DE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Boeing 777-200ER</a:t>
            </a:r>
            <a:endParaRPr lang="de-DE" sz="20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8326BC26-3D9A-45D1-ADD5-26BBAE32C060}"/>
              </a:ext>
            </a:extLst>
          </p:cNvPr>
          <p:cNvSpPr txBox="1"/>
          <p:nvPr/>
        </p:nvSpPr>
        <p:spPr>
          <a:xfrm>
            <a:off x="1016754" y="4582076"/>
            <a:ext cx="4542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Belegung:</a:t>
            </a:r>
            <a:r>
              <a:rPr lang="de-DE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227/278</a:t>
            </a:r>
          </a:p>
        </p:txBody>
      </p:sp>
    </p:spTree>
    <p:extLst>
      <p:ext uri="{BB962C8B-B14F-4D97-AF65-F5344CB8AC3E}">
        <p14:creationId xmlns:p14="http://schemas.microsoft.com/office/powerpoint/2010/main" val="306643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C0C0E61-4BCF-4BDB-A495-ACABCF57946C}"/>
              </a:ext>
            </a:extLst>
          </p:cNvPr>
          <p:cNvSpPr/>
          <p:nvPr/>
        </p:nvSpPr>
        <p:spPr>
          <a:xfrm>
            <a:off x="0" y="0"/>
            <a:ext cx="12192000" cy="636955"/>
          </a:xfrm>
          <a:prstGeom prst="rect">
            <a:avLst/>
          </a:prstGeom>
          <a:solidFill>
            <a:srgbClr val="2D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C571C27-05C0-4691-A54B-F4BB6346CB49}"/>
              </a:ext>
            </a:extLst>
          </p:cNvPr>
          <p:cNvSpPr/>
          <p:nvPr/>
        </p:nvSpPr>
        <p:spPr>
          <a:xfrm>
            <a:off x="4022463" y="1829445"/>
            <a:ext cx="4147073" cy="4563541"/>
          </a:xfrm>
          <a:prstGeom prst="rect">
            <a:avLst/>
          </a:prstGeom>
          <a:solidFill>
            <a:srgbClr val="2D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914C034-E48B-4317-B2AA-96FC86D865FB}"/>
              </a:ext>
            </a:extLst>
          </p:cNvPr>
          <p:cNvSpPr/>
          <p:nvPr/>
        </p:nvSpPr>
        <p:spPr>
          <a:xfrm>
            <a:off x="5319655" y="1049516"/>
            <a:ext cx="1552689" cy="1559860"/>
          </a:xfrm>
          <a:prstGeom prst="ellipse">
            <a:avLst/>
          </a:prstGeom>
          <a:solidFill>
            <a:srgbClr val="487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60DC238-C384-456A-98E2-BA156107E8E1}"/>
              </a:ext>
            </a:extLst>
          </p:cNvPr>
          <p:cNvGrpSpPr>
            <a:grpSpLocks noChangeAspect="1"/>
          </p:cNvGrpSpPr>
          <p:nvPr/>
        </p:nvGrpSpPr>
        <p:grpSpPr>
          <a:xfrm>
            <a:off x="5712731" y="1431428"/>
            <a:ext cx="766535" cy="1177948"/>
            <a:chOff x="2503670" y="-2037640"/>
            <a:chExt cx="1130710" cy="1737582"/>
          </a:xfrm>
        </p:grpSpPr>
        <p:sp>
          <p:nvSpPr>
            <p:cNvPr id="7" name="Teilkreis 6">
              <a:extLst>
                <a:ext uri="{FF2B5EF4-FFF2-40B4-BE49-F238E27FC236}">
                  <a16:creationId xmlns:a16="http://schemas.microsoft.com/office/drawing/2014/main" id="{14397E62-B9AF-4FE3-B9A2-136F079144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7554" y="-2037640"/>
              <a:ext cx="606872" cy="606872"/>
            </a:xfrm>
            <a:prstGeom prst="pie">
              <a:avLst>
                <a:gd name="adj1" fmla="val 5397384"/>
                <a:gd name="adj2" fmla="val 16200000"/>
              </a:avLst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Teilkreis 8">
              <a:extLst>
                <a:ext uri="{FF2B5EF4-FFF2-40B4-BE49-F238E27FC236}">
                  <a16:creationId xmlns:a16="http://schemas.microsoft.com/office/drawing/2014/main" id="{F9048E55-B787-457C-B12B-DAE6BE2AF8B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761559" y="-2037640"/>
              <a:ext cx="606872" cy="606872"/>
            </a:xfrm>
            <a:prstGeom prst="pie">
              <a:avLst>
                <a:gd name="adj1" fmla="val 5397384"/>
                <a:gd name="adj2" fmla="val 16200000"/>
              </a:avLst>
            </a:prstGeom>
            <a:solidFill>
              <a:srgbClr val="C7C7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Teilkreis 10">
              <a:extLst>
                <a:ext uri="{FF2B5EF4-FFF2-40B4-BE49-F238E27FC236}">
                  <a16:creationId xmlns:a16="http://schemas.microsoft.com/office/drawing/2014/main" id="{5015CCC3-C148-427A-B540-F2F41A1414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3670" y="-1430768"/>
              <a:ext cx="1130710" cy="1130710"/>
            </a:xfrm>
            <a:prstGeom prst="pie">
              <a:avLst>
                <a:gd name="adj1" fmla="val 10812186"/>
                <a:gd name="adj2" fmla="val 16200000"/>
              </a:avLst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ilkreis 12">
              <a:extLst>
                <a:ext uri="{FF2B5EF4-FFF2-40B4-BE49-F238E27FC236}">
                  <a16:creationId xmlns:a16="http://schemas.microsoft.com/office/drawing/2014/main" id="{F42E16E2-C402-4B9C-A73C-64E77C9C029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503670" y="-1430768"/>
              <a:ext cx="1130710" cy="1130710"/>
            </a:xfrm>
            <a:prstGeom prst="pie">
              <a:avLst>
                <a:gd name="adj1" fmla="val 10820492"/>
                <a:gd name="adj2" fmla="val 16200000"/>
              </a:avLst>
            </a:prstGeom>
            <a:solidFill>
              <a:srgbClr val="C7C7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E1EB0816-4BE8-4EA6-A6C2-CC51B4F525BB}"/>
              </a:ext>
            </a:extLst>
          </p:cNvPr>
          <p:cNvSpPr txBox="1"/>
          <p:nvPr/>
        </p:nvSpPr>
        <p:spPr>
          <a:xfrm>
            <a:off x="4022464" y="2642842"/>
            <a:ext cx="4147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LOGIN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7494024-1B73-4B71-831A-C646E6308C02}"/>
              </a:ext>
            </a:extLst>
          </p:cNvPr>
          <p:cNvSpPr txBox="1"/>
          <p:nvPr/>
        </p:nvSpPr>
        <p:spPr>
          <a:xfrm>
            <a:off x="4382463" y="3583993"/>
            <a:ext cx="3427074" cy="430887"/>
          </a:xfrm>
          <a:prstGeom prst="rect">
            <a:avLst/>
          </a:prstGeom>
          <a:solidFill>
            <a:srgbClr val="7F7F7F"/>
          </a:solidFill>
        </p:spPr>
        <p:txBody>
          <a:bodyPr wrap="square" rtlCol="0">
            <a:spAutoFit/>
          </a:bodyPr>
          <a:lstStyle/>
          <a:p>
            <a:r>
              <a:rPr lang="de-DE" sz="2200" dirty="0">
                <a:solidFill>
                  <a:schemeClr val="bg1">
                    <a:lumMod val="95000"/>
                  </a:schemeClr>
                </a:solidFill>
              </a:rPr>
              <a:t>Nutzername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A45E47A-D262-4931-B99B-7F2FE21922E5}"/>
              </a:ext>
            </a:extLst>
          </p:cNvPr>
          <p:cNvSpPr>
            <a:spLocks noChangeAspect="1"/>
          </p:cNvSpPr>
          <p:nvPr/>
        </p:nvSpPr>
        <p:spPr>
          <a:xfrm>
            <a:off x="12249898" y="6162477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C174EAD-04DA-4391-95BC-63832C580BF0}"/>
              </a:ext>
            </a:extLst>
          </p:cNvPr>
          <p:cNvSpPr txBox="1"/>
          <p:nvPr/>
        </p:nvSpPr>
        <p:spPr>
          <a:xfrm>
            <a:off x="4382463" y="4277213"/>
            <a:ext cx="3427074" cy="430887"/>
          </a:xfrm>
          <a:prstGeom prst="rect">
            <a:avLst/>
          </a:prstGeom>
          <a:solidFill>
            <a:srgbClr val="7F7F7F"/>
          </a:solidFill>
        </p:spPr>
        <p:txBody>
          <a:bodyPr wrap="square" rtlCol="0">
            <a:spAutoFit/>
          </a:bodyPr>
          <a:lstStyle/>
          <a:p>
            <a:r>
              <a:rPr lang="de-DE" sz="2200" dirty="0">
                <a:solidFill>
                  <a:schemeClr val="bg1">
                    <a:lumMod val="95000"/>
                  </a:schemeClr>
                </a:solidFill>
              </a:rPr>
              <a:t>Passwort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D4A50D2-2E52-4641-A89C-9391864BE97A}"/>
              </a:ext>
            </a:extLst>
          </p:cNvPr>
          <p:cNvSpPr txBox="1"/>
          <p:nvPr/>
        </p:nvSpPr>
        <p:spPr>
          <a:xfrm>
            <a:off x="4382462" y="4970433"/>
            <a:ext cx="1620803" cy="400110"/>
          </a:xfrm>
          <a:prstGeom prst="rect">
            <a:avLst/>
          </a:prstGeom>
          <a:solidFill>
            <a:srgbClr val="3354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>
                    <a:lumMod val="95000"/>
                  </a:schemeClr>
                </a:solidFill>
              </a:rPr>
              <a:t>Registrieren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5AA8526-1E57-42A8-825B-BEA6AD05C880}"/>
              </a:ext>
            </a:extLst>
          </p:cNvPr>
          <p:cNvSpPr txBox="1"/>
          <p:nvPr/>
        </p:nvSpPr>
        <p:spPr>
          <a:xfrm>
            <a:off x="4382463" y="5632876"/>
            <a:ext cx="3427074" cy="400110"/>
          </a:xfrm>
          <a:prstGeom prst="rect">
            <a:avLst/>
          </a:prstGeom>
          <a:solidFill>
            <a:srgbClr val="3354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>
                    <a:lumMod val="95000"/>
                  </a:schemeClr>
                </a:solidFill>
              </a:rPr>
              <a:t>Passwort vergessen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6DD2666-ACEF-4AF7-AD69-61F97A047BC8}"/>
              </a:ext>
            </a:extLst>
          </p:cNvPr>
          <p:cNvSpPr txBox="1"/>
          <p:nvPr/>
        </p:nvSpPr>
        <p:spPr>
          <a:xfrm>
            <a:off x="6183266" y="4970433"/>
            <a:ext cx="1620804" cy="400110"/>
          </a:xfrm>
          <a:prstGeom prst="rect">
            <a:avLst/>
          </a:prstGeom>
          <a:solidFill>
            <a:srgbClr val="48779E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>
                    <a:lumMod val="95000"/>
                  </a:schemeClr>
                </a:solidFill>
              </a:rPr>
              <a:t>Login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08289E0-F3FE-4D4B-AAFF-081F1F7174A1}"/>
              </a:ext>
            </a:extLst>
          </p:cNvPr>
          <p:cNvSpPr>
            <a:spLocks noChangeAspect="1"/>
          </p:cNvSpPr>
          <p:nvPr/>
        </p:nvSpPr>
        <p:spPr>
          <a:xfrm>
            <a:off x="12339898" y="545287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41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C0C0E61-4BCF-4BDB-A495-ACABCF57946C}"/>
              </a:ext>
            </a:extLst>
          </p:cNvPr>
          <p:cNvSpPr/>
          <p:nvPr/>
        </p:nvSpPr>
        <p:spPr>
          <a:xfrm>
            <a:off x="0" y="0"/>
            <a:ext cx="12192000" cy="636955"/>
          </a:xfrm>
          <a:prstGeom prst="rect">
            <a:avLst/>
          </a:prstGeom>
          <a:solidFill>
            <a:srgbClr val="2D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914C034-E48B-4317-B2AA-96FC86D865FB}"/>
              </a:ext>
            </a:extLst>
          </p:cNvPr>
          <p:cNvSpPr>
            <a:spLocks noChangeAspect="1"/>
          </p:cNvSpPr>
          <p:nvPr/>
        </p:nvSpPr>
        <p:spPr>
          <a:xfrm>
            <a:off x="809879" y="954923"/>
            <a:ext cx="4656447" cy="4677953"/>
          </a:xfrm>
          <a:prstGeom prst="ellipse">
            <a:avLst/>
          </a:prstGeom>
          <a:solidFill>
            <a:srgbClr val="487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60DC238-C384-456A-98E2-BA156107E8E1}"/>
              </a:ext>
            </a:extLst>
          </p:cNvPr>
          <p:cNvGrpSpPr>
            <a:grpSpLocks noChangeAspect="1"/>
          </p:cNvGrpSpPr>
          <p:nvPr/>
        </p:nvGrpSpPr>
        <p:grpSpPr>
          <a:xfrm>
            <a:off x="434665" y="1570861"/>
            <a:ext cx="5406873" cy="8308835"/>
            <a:chOff x="2503670" y="-2037644"/>
            <a:chExt cx="1130710" cy="1737586"/>
          </a:xfrm>
        </p:grpSpPr>
        <p:sp>
          <p:nvSpPr>
            <p:cNvPr id="7" name="Teilkreis 6">
              <a:extLst>
                <a:ext uri="{FF2B5EF4-FFF2-40B4-BE49-F238E27FC236}">
                  <a16:creationId xmlns:a16="http://schemas.microsoft.com/office/drawing/2014/main" id="{14397E62-B9AF-4FE3-B9A2-136F079144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7555" y="-2037644"/>
              <a:ext cx="606872" cy="606873"/>
            </a:xfrm>
            <a:prstGeom prst="pie">
              <a:avLst>
                <a:gd name="adj1" fmla="val 5397384"/>
                <a:gd name="adj2" fmla="val 16200000"/>
              </a:avLst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Teilkreis 8">
              <a:extLst>
                <a:ext uri="{FF2B5EF4-FFF2-40B4-BE49-F238E27FC236}">
                  <a16:creationId xmlns:a16="http://schemas.microsoft.com/office/drawing/2014/main" id="{F9048E55-B787-457C-B12B-DAE6BE2AF8B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761559" y="-2037644"/>
              <a:ext cx="606873" cy="606872"/>
            </a:xfrm>
            <a:prstGeom prst="pie">
              <a:avLst>
                <a:gd name="adj1" fmla="val 5397384"/>
                <a:gd name="adj2" fmla="val 16200000"/>
              </a:avLst>
            </a:prstGeom>
            <a:solidFill>
              <a:srgbClr val="C7C7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Teilkreis 10">
              <a:extLst>
                <a:ext uri="{FF2B5EF4-FFF2-40B4-BE49-F238E27FC236}">
                  <a16:creationId xmlns:a16="http://schemas.microsoft.com/office/drawing/2014/main" id="{5015CCC3-C148-427A-B540-F2F41A1414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3670" y="-1430768"/>
              <a:ext cx="1130710" cy="1130710"/>
            </a:xfrm>
            <a:prstGeom prst="pie">
              <a:avLst>
                <a:gd name="adj1" fmla="val 10856156"/>
                <a:gd name="adj2" fmla="val 16200000"/>
              </a:avLst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ilkreis 12">
              <a:extLst>
                <a:ext uri="{FF2B5EF4-FFF2-40B4-BE49-F238E27FC236}">
                  <a16:creationId xmlns:a16="http://schemas.microsoft.com/office/drawing/2014/main" id="{F42E16E2-C402-4B9C-A73C-64E77C9C029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503670" y="-1430768"/>
              <a:ext cx="1130710" cy="1130710"/>
            </a:xfrm>
            <a:prstGeom prst="pie">
              <a:avLst>
                <a:gd name="adj1" fmla="val 10820492"/>
                <a:gd name="adj2" fmla="val 16200000"/>
              </a:avLst>
            </a:prstGeom>
            <a:solidFill>
              <a:srgbClr val="C7C7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hteck 19">
            <a:extLst>
              <a:ext uri="{FF2B5EF4-FFF2-40B4-BE49-F238E27FC236}">
                <a16:creationId xmlns:a16="http://schemas.microsoft.com/office/drawing/2014/main" id="{5A45E47A-D262-4931-B99B-7F2FE21922E5}"/>
              </a:ext>
            </a:extLst>
          </p:cNvPr>
          <p:cNvSpPr>
            <a:spLocks noChangeAspect="1"/>
          </p:cNvSpPr>
          <p:nvPr/>
        </p:nvSpPr>
        <p:spPr>
          <a:xfrm>
            <a:off x="12249898" y="6162477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08289E0-F3FE-4D4B-AAFF-081F1F7174A1}"/>
              </a:ext>
            </a:extLst>
          </p:cNvPr>
          <p:cNvSpPr>
            <a:spLocks noChangeAspect="1"/>
          </p:cNvSpPr>
          <p:nvPr/>
        </p:nvSpPr>
        <p:spPr>
          <a:xfrm>
            <a:off x="12339898" y="545287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>
            <a:extLst>
              <a:ext uri="{FF2B5EF4-FFF2-40B4-BE49-F238E27FC236}">
                <a16:creationId xmlns:a16="http://schemas.microsoft.com/office/drawing/2014/main" id="{AF8E9ADC-E69D-43F8-B908-190CC243CFE1}"/>
              </a:ext>
            </a:extLst>
          </p:cNvPr>
          <p:cNvSpPr/>
          <p:nvPr/>
        </p:nvSpPr>
        <p:spPr>
          <a:xfrm rot="16387063">
            <a:off x="2898613" y="3379925"/>
            <a:ext cx="368543" cy="946555"/>
          </a:xfrm>
          <a:prstGeom prst="arc">
            <a:avLst>
              <a:gd name="adj1" fmla="val 17317231"/>
              <a:gd name="adj2" fmla="val 4506642"/>
            </a:avLst>
          </a:prstGeom>
          <a:noFill/>
          <a:ln w="76200" cap="rnd">
            <a:solidFill>
              <a:srgbClr val="33546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ogen 7">
            <a:extLst>
              <a:ext uri="{FF2B5EF4-FFF2-40B4-BE49-F238E27FC236}">
                <a16:creationId xmlns:a16="http://schemas.microsoft.com/office/drawing/2014/main" id="{38D92ADD-CFC0-48C9-91A1-6F8BFFCE9193}"/>
              </a:ext>
            </a:extLst>
          </p:cNvPr>
          <p:cNvSpPr/>
          <p:nvPr/>
        </p:nvSpPr>
        <p:spPr>
          <a:xfrm rot="5400000">
            <a:off x="2416356" y="2490814"/>
            <a:ext cx="389806" cy="380863"/>
          </a:xfrm>
          <a:prstGeom prst="arc">
            <a:avLst>
              <a:gd name="adj1" fmla="val 18607571"/>
              <a:gd name="adj2" fmla="val 4064350"/>
            </a:avLst>
          </a:prstGeom>
          <a:noFill/>
          <a:ln w="76200" cap="rnd">
            <a:solidFill>
              <a:srgbClr val="33546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Bogen 9">
            <a:extLst>
              <a:ext uri="{FF2B5EF4-FFF2-40B4-BE49-F238E27FC236}">
                <a16:creationId xmlns:a16="http://schemas.microsoft.com/office/drawing/2014/main" id="{BCE3A13B-CB9E-419A-BABC-38C26B2D4BAA}"/>
              </a:ext>
            </a:extLst>
          </p:cNvPr>
          <p:cNvSpPr/>
          <p:nvPr/>
        </p:nvSpPr>
        <p:spPr>
          <a:xfrm rot="5212597">
            <a:off x="3536077" y="2598586"/>
            <a:ext cx="369602" cy="380863"/>
          </a:xfrm>
          <a:prstGeom prst="arc">
            <a:avLst>
              <a:gd name="adj1" fmla="val 18616396"/>
              <a:gd name="adj2" fmla="val 3874515"/>
            </a:avLst>
          </a:prstGeom>
          <a:noFill/>
          <a:ln w="76200" cap="rnd">
            <a:solidFill>
              <a:srgbClr val="33546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40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C0C0E61-4BCF-4BDB-A495-ACABCF57946C}"/>
              </a:ext>
            </a:extLst>
          </p:cNvPr>
          <p:cNvSpPr/>
          <p:nvPr/>
        </p:nvSpPr>
        <p:spPr>
          <a:xfrm>
            <a:off x="0" y="0"/>
            <a:ext cx="12192000" cy="636955"/>
          </a:xfrm>
          <a:prstGeom prst="rect">
            <a:avLst/>
          </a:prstGeom>
          <a:solidFill>
            <a:srgbClr val="2D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A45E47A-D262-4931-B99B-7F2FE21922E5}"/>
              </a:ext>
            </a:extLst>
          </p:cNvPr>
          <p:cNvSpPr>
            <a:spLocks noChangeAspect="1"/>
          </p:cNvSpPr>
          <p:nvPr/>
        </p:nvSpPr>
        <p:spPr>
          <a:xfrm>
            <a:off x="12249898" y="6162477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08289E0-F3FE-4D4B-AAFF-081F1F7174A1}"/>
              </a:ext>
            </a:extLst>
          </p:cNvPr>
          <p:cNvSpPr>
            <a:spLocks noChangeAspect="1"/>
          </p:cNvSpPr>
          <p:nvPr/>
        </p:nvSpPr>
        <p:spPr>
          <a:xfrm>
            <a:off x="12339898" y="545287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DAE1F28-63B5-4622-9933-F500DFF36B74}"/>
              </a:ext>
            </a:extLst>
          </p:cNvPr>
          <p:cNvSpPr/>
          <p:nvPr/>
        </p:nvSpPr>
        <p:spPr>
          <a:xfrm>
            <a:off x="855260" y="1944689"/>
            <a:ext cx="11336740" cy="2901956"/>
          </a:xfrm>
          <a:prstGeom prst="rect">
            <a:avLst/>
          </a:prstGeom>
          <a:solidFill>
            <a:srgbClr val="487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A0F702A-B34D-411B-924C-703446732EF4}"/>
              </a:ext>
            </a:extLst>
          </p:cNvPr>
          <p:cNvGrpSpPr>
            <a:grpSpLocks noChangeAspect="1"/>
          </p:cNvGrpSpPr>
          <p:nvPr/>
        </p:nvGrpSpPr>
        <p:grpSpPr>
          <a:xfrm>
            <a:off x="1428998" y="2318844"/>
            <a:ext cx="2242250" cy="2220311"/>
            <a:chOff x="7829797" y="1570863"/>
            <a:chExt cx="2930636" cy="2901961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318ED316-5DDA-4A65-86F5-8773C83CE9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29797" y="1570863"/>
              <a:ext cx="2930636" cy="2901961"/>
              <a:chOff x="2761559" y="-2037644"/>
              <a:chExt cx="612868" cy="606873"/>
            </a:xfrm>
          </p:grpSpPr>
          <p:sp>
            <p:nvSpPr>
              <p:cNvPr id="29" name="Teilkreis 28">
                <a:extLst>
                  <a:ext uri="{FF2B5EF4-FFF2-40B4-BE49-F238E27FC236}">
                    <a16:creationId xmlns:a16="http://schemas.microsoft.com/office/drawing/2014/main" id="{A171C54B-E539-4597-8B26-0C7C593930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67555" y="-2037644"/>
                <a:ext cx="606872" cy="606873"/>
              </a:xfrm>
              <a:prstGeom prst="pie">
                <a:avLst>
                  <a:gd name="adj1" fmla="val 5397384"/>
                  <a:gd name="adj2" fmla="val 1620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ilkreis 29">
                <a:extLst>
                  <a:ext uri="{FF2B5EF4-FFF2-40B4-BE49-F238E27FC236}">
                    <a16:creationId xmlns:a16="http://schemas.microsoft.com/office/drawing/2014/main" id="{89E43E52-B6AE-4362-AE92-EE38B16882D5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2761559" y="-2037644"/>
                <a:ext cx="606873" cy="606872"/>
              </a:xfrm>
              <a:prstGeom prst="pie">
                <a:avLst>
                  <a:gd name="adj1" fmla="val 5397384"/>
                  <a:gd name="adj2" fmla="val 16200000"/>
                </a:avLst>
              </a:prstGeom>
              <a:solidFill>
                <a:srgbClr val="C7C7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Bogen 33">
              <a:extLst>
                <a:ext uri="{FF2B5EF4-FFF2-40B4-BE49-F238E27FC236}">
                  <a16:creationId xmlns:a16="http://schemas.microsoft.com/office/drawing/2014/main" id="{2EEAA93C-4A46-49A2-9734-037BCAEA0D9E}"/>
                </a:ext>
              </a:extLst>
            </p:cNvPr>
            <p:cNvSpPr/>
            <p:nvPr/>
          </p:nvSpPr>
          <p:spPr>
            <a:xfrm rot="16387063">
              <a:off x="9060561" y="3379925"/>
              <a:ext cx="368543" cy="946555"/>
            </a:xfrm>
            <a:prstGeom prst="arc">
              <a:avLst>
                <a:gd name="adj1" fmla="val 17317231"/>
                <a:gd name="adj2" fmla="val 4506642"/>
              </a:avLst>
            </a:prstGeom>
            <a:noFill/>
            <a:ln w="76200" cap="rnd">
              <a:solidFill>
                <a:srgbClr val="33546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Bogen 34">
              <a:extLst>
                <a:ext uri="{FF2B5EF4-FFF2-40B4-BE49-F238E27FC236}">
                  <a16:creationId xmlns:a16="http://schemas.microsoft.com/office/drawing/2014/main" id="{8BC11B6D-589D-448B-8F3D-A1083950D919}"/>
                </a:ext>
              </a:extLst>
            </p:cNvPr>
            <p:cNvSpPr/>
            <p:nvPr/>
          </p:nvSpPr>
          <p:spPr>
            <a:xfrm rot="5400000">
              <a:off x="8578304" y="2490814"/>
              <a:ext cx="389806" cy="380863"/>
            </a:xfrm>
            <a:prstGeom prst="arc">
              <a:avLst>
                <a:gd name="adj1" fmla="val 18607571"/>
                <a:gd name="adj2" fmla="val 4064350"/>
              </a:avLst>
            </a:prstGeom>
            <a:noFill/>
            <a:ln w="76200" cap="rnd">
              <a:solidFill>
                <a:srgbClr val="33546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Bogen 35">
              <a:extLst>
                <a:ext uri="{FF2B5EF4-FFF2-40B4-BE49-F238E27FC236}">
                  <a16:creationId xmlns:a16="http://schemas.microsoft.com/office/drawing/2014/main" id="{A8839AF9-9E0C-43CC-9499-898BF99C2477}"/>
                </a:ext>
              </a:extLst>
            </p:cNvPr>
            <p:cNvSpPr/>
            <p:nvPr/>
          </p:nvSpPr>
          <p:spPr>
            <a:xfrm rot="5212597">
              <a:off x="9698025" y="2598586"/>
              <a:ext cx="369602" cy="380863"/>
            </a:xfrm>
            <a:prstGeom prst="arc">
              <a:avLst>
                <a:gd name="adj1" fmla="val 18616396"/>
                <a:gd name="adj2" fmla="val 3874515"/>
              </a:avLst>
            </a:prstGeom>
            <a:noFill/>
            <a:ln w="76200" cap="rnd">
              <a:solidFill>
                <a:srgbClr val="33546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EC3DDE53-0A52-4552-A07B-E2C1E5F2B83D}"/>
              </a:ext>
            </a:extLst>
          </p:cNvPr>
          <p:cNvSpPr txBox="1"/>
          <p:nvPr/>
        </p:nvSpPr>
        <p:spPr>
          <a:xfrm>
            <a:off x="4368097" y="3198164"/>
            <a:ext cx="70831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Leider ist ein Problem mit der Datenbank aufgetreten.</a:t>
            </a:r>
          </a:p>
        </p:txBody>
      </p:sp>
    </p:spTree>
    <p:extLst>
      <p:ext uri="{BB962C8B-B14F-4D97-AF65-F5344CB8AC3E}">
        <p14:creationId xmlns:p14="http://schemas.microsoft.com/office/powerpoint/2010/main" val="3620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C0C0E61-4BCF-4BDB-A495-ACABCF57946C}"/>
              </a:ext>
            </a:extLst>
          </p:cNvPr>
          <p:cNvSpPr/>
          <p:nvPr/>
        </p:nvSpPr>
        <p:spPr>
          <a:xfrm>
            <a:off x="0" y="0"/>
            <a:ext cx="12192000" cy="636955"/>
          </a:xfrm>
          <a:prstGeom prst="rect">
            <a:avLst/>
          </a:prstGeom>
          <a:solidFill>
            <a:srgbClr val="2D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A45E47A-D262-4931-B99B-7F2FE21922E5}"/>
              </a:ext>
            </a:extLst>
          </p:cNvPr>
          <p:cNvSpPr>
            <a:spLocks noChangeAspect="1"/>
          </p:cNvSpPr>
          <p:nvPr/>
        </p:nvSpPr>
        <p:spPr>
          <a:xfrm>
            <a:off x="12249898" y="6162477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08289E0-F3FE-4D4B-AAFF-081F1F7174A1}"/>
              </a:ext>
            </a:extLst>
          </p:cNvPr>
          <p:cNvSpPr>
            <a:spLocks noChangeAspect="1"/>
          </p:cNvSpPr>
          <p:nvPr/>
        </p:nvSpPr>
        <p:spPr>
          <a:xfrm>
            <a:off x="12339898" y="545287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DAE1F28-63B5-4622-9933-F500DFF36B74}"/>
              </a:ext>
            </a:extLst>
          </p:cNvPr>
          <p:cNvSpPr/>
          <p:nvPr/>
        </p:nvSpPr>
        <p:spPr>
          <a:xfrm>
            <a:off x="855260" y="1944689"/>
            <a:ext cx="11336740" cy="2901956"/>
          </a:xfrm>
          <a:prstGeom prst="rect">
            <a:avLst/>
          </a:prstGeom>
          <a:solidFill>
            <a:srgbClr val="487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C3DDE53-0A52-4552-A07B-E2C1E5F2B83D}"/>
              </a:ext>
            </a:extLst>
          </p:cNvPr>
          <p:cNvSpPr txBox="1"/>
          <p:nvPr/>
        </p:nvSpPr>
        <p:spPr>
          <a:xfrm>
            <a:off x="4368097" y="3164834"/>
            <a:ext cx="70831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Leider ist ein Problem mit der Datenbank aufgetreten.</a:t>
            </a:r>
          </a:p>
        </p:txBody>
      </p:sp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6AF889FB-1883-43AF-896A-9201505466C6}"/>
              </a:ext>
            </a:extLst>
          </p:cNvPr>
          <p:cNvSpPr/>
          <p:nvPr/>
        </p:nvSpPr>
        <p:spPr>
          <a:xfrm>
            <a:off x="1385248" y="2311003"/>
            <a:ext cx="2108579" cy="2013045"/>
          </a:xfrm>
          <a:prstGeom prst="triangle">
            <a:avLst/>
          </a:prstGeom>
          <a:solidFill>
            <a:srgbClr val="C7C7C7"/>
          </a:solidFill>
          <a:ln w="152400" cap="rnd">
            <a:solidFill>
              <a:srgbClr val="33546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076BFFC3-B4E8-49E4-B8AA-8F0B3AE9130E}"/>
              </a:ext>
            </a:extLst>
          </p:cNvPr>
          <p:cNvSpPr/>
          <p:nvPr/>
        </p:nvSpPr>
        <p:spPr>
          <a:xfrm rot="10800000">
            <a:off x="2376416" y="2939789"/>
            <a:ext cx="126242" cy="755471"/>
          </a:xfrm>
          <a:prstGeom prst="trapezoid">
            <a:avLst>
              <a:gd name="adj" fmla="val 22727"/>
            </a:avLst>
          </a:prstGeom>
          <a:solidFill>
            <a:srgbClr val="48779E"/>
          </a:solidFill>
          <a:ln w="107950" cap="rnd">
            <a:solidFill>
              <a:srgbClr val="4877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1AF948C-9CF1-4954-B1D9-CE39A754CF4F}"/>
              </a:ext>
            </a:extLst>
          </p:cNvPr>
          <p:cNvSpPr>
            <a:spLocks noChangeAspect="1"/>
          </p:cNvSpPr>
          <p:nvPr/>
        </p:nvSpPr>
        <p:spPr>
          <a:xfrm>
            <a:off x="2331536" y="3901654"/>
            <a:ext cx="216000" cy="216000"/>
          </a:xfrm>
          <a:prstGeom prst="ellipse">
            <a:avLst/>
          </a:prstGeom>
          <a:solidFill>
            <a:srgbClr val="487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773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C0C0E61-4BCF-4BDB-A495-ACABCF57946C}"/>
              </a:ext>
            </a:extLst>
          </p:cNvPr>
          <p:cNvSpPr/>
          <p:nvPr/>
        </p:nvSpPr>
        <p:spPr>
          <a:xfrm>
            <a:off x="0" y="0"/>
            <a:ext cx="12192000" cy="636955"/>
          </a:xfrm>
          <a:prstGeom prst="rect">
            <a:avLst/>
          </a:prstGeom>
          <a:solidFill>
            <a:srgbClr val="2D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A45E47A-D262-4931-B99B-7F2FE21922E5}"/>
              </a:ext>
            </a:extLst>
          </p:cNvPr>
          <p:cNvSpPr>
            <a:spLocks noChangeAspect="1"/>
          </p:cNvSpPr>
          <p:nvPr/>
        </p:nvSpPr>
        <p:spPr>
          <a:xfrm>
            <a:off x="12249898" y="6162477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08289E0-F3FE-4D4B-AAFF-081F1F7174A1}"/>
              </a:ext>
            </a:extLst>
          </p:cNvPr>
          <p:cNvSpPr>
            <a:spLocks noChangeAspect="1"/>
          </p:cNvSpPr>
          <p:nvPr/>
        </p:nvSpPr>
        <p:spPr>
          <a:xfrm>
            <a:off x="12339898" y="545287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DAE1F28-63B5-4622-9933-F500DFF36B74}"/>
              </a:ext>
            </a:extLst>
          </p:cNvPr>
          <p:cNvSpPr/>
          <p:nvPr/>
        </p:nvSpPr>
        <p:spPr>
          <a:xfrm>
            <a:off x="855260" y="1944689"/>
            <a:ext cx="11336740" cy="2901956"/>
          </a:xfrm>
          <a:prstGeom prst="rect">
            <a:avLst/>
          </a:prstGeom>
          <a:solidFill>
            <a:srgbClr val="487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C3DDE53-0A52-4552-A07B-E2C1E5F2B83D}"/>
              </a:ext>
            </a:extLst>
          </p:cNvPr>
          <p:cNvSpPr txBox="1"/>
          <p:nvPr/>
        </p:nvSpPr>
        <p:spPr>
          <a:xfrm>
            <a:off x="4368097" y="3164834"/>
            <a:ext cx="70831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Der Nutzername wurde leider nicht gefunden.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076BFFC3-B4E8-49E4-B8AA-8F0B3AE9130E}"/>
              </a:ext>
            </a:extLst>
          </p:cNvPr>
          <p:cNvSpPr/>
          <p:nvPr/>
        </p:nvSpPr>
        <p:spPr>
          <a:xfrm rot="10800000">
            <a:off x="2376416" y="2939789"/>
            <a:ext cx="126242" cy="755471"/>
          </a:xfrm>
          <a:prstGeom prst="trapezoid">
            <a:avLst>
              <a:gd name="adj" fmla="val 22727"/>
            </a:avLst>
          </a:prstGeom>
          <a:solidFill>
            <a:srgbClr val="48779E"/>
          </a:solidFill>
          <a:ln w="107950" cap="rnd">
            <a:solidFill>
              <a:srgbClr val="4877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1AF948C-9CF1-4954-B1D9-CE39A754CF4F}"/>
              </a:ext>
            </a:extLst>
          </p:cNvPr>
          <p:cNvSpPr>
            <a:spLocks noChangeAspect="1"/>
          </p:cNvSpPr>
          <p:nvPr/>
        </p:nvSpPr>
        <p:spPr>
          <a:xfrm>
            <a:off x="2331536" y="3901654"/>
            <a:ext cx="216000" cy="216000"/>
          </a:xfrm>
          <a:prstGeom prst="ellipse">
            <a:avLst/>
          </a:prstGeom>
          <a:solidFill>
            <a:srgbClr val="487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877E7C9-38BE-41BD-A3A1-BA5EDF430682}"/>
              </a:ext>
            </a:extLst>
          </p:cNvPr>
          <p:cNvGrpSpPr/>
          <p:nvPr/>
        </p:nvGrpSpPr>
        <p:grpSpPr>
          <a:xfrm>
            <a:off x="1266258" y="2318846"/>
            <a:ext cx="2220313" cy="2220307"/>
            <a:chOff x="3118431" y="-1767385"/>
            <a:chExt cx="2220313" cy="2220307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B9E9D9D2-7F9F-4C1D-9BA2-5C0BB3FFC5F8}"/>
                </a:ext>
              </a:extLst>
            </p:cNvPr>
            <p:cNvSpPr/>
            <p:nvPr/>
          </p:nvSpPr>
          <p:spPr>
            <a:xfrm>
              <a:off x="3118431" y="-1767385"/>
              <a:ext cx="2220313" cy="2220307"/>
            </a:xfrm>
            <a:prstGeom prst="ellipse">
              <a:avLst/>
            </a:prstGeom>
            <a:solidFill>
              <a:srgbClr val="C7C7C7"/>
            </a:solidFill>
            <a:ln w="152400">
              <a:solidFill>
                <a:srgbClr val="3354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82197FF-833A-4E35-B987-7610DA6AD3DB}"/>
                </a:ext>
              </a:extLst>
            </p:cNvPr>
            <p:cNvSpPr txBox="1"/>
            <p:nvPr/>
          </p:nvSpPr>
          <p:spPr>
            <a:xfrm>
              <a:off x="3118431" y="-1700307"/>
              <a:ext cx="2220313" cy="20928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3000" b="1" dirty="0">
                  <a:solidFill>
                    <a:srgbClr val="48779E"/>
                  </a:solidFill>
                  <a:latin typeface="Book Antiqua" panose="02040602050305030304" pitchFamily="18" charset="0"/>
                  <a:cs typeface="Aparajita" panose="020B0502040204020203" pitchFamily="18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990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C0C0E61-4BCF-4BDB-A495-ACABCF57946C}"/>
              </a:ext>
            </a:extLst>
          </p:cNvPr>
          <p:cNvSpPr/>
          <p:nvPr/>
        </p:nvSpPr>
        <p:spPr>
          <a:xfrm>
            <a:off x="0" y="0"/>
            <a:ext cx="12192000" cy="636955"/>
          </a:xfrm>
          <a:prstGeom prst="rect">
            <a:avLst/>
          </a:prstGeom>
          <a:solidFill>
            <a:srgbClr val="2D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C571C27-05C0-4691-A54B-F4BB6346CB49}"/>
              </a:ext>
            </a:extLst>
          </p:cNvPr>
          <p:cNvSpPr/>
          <p:nvPr/>
        </p:nvSpPr>
        <p:spPr>
          <a:xfrm>
            <a:off x="359999" y="1829445"/>
            <a:ext cx="11472002" cy="4668555"/>
          </a:xfrm>
          <a:prstGeom prst="rect">
            <a:avLst/>
          </a:prstGeom>
          <a:solidFill>
            <a:srgbClr val="2D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A45E47A-D262-4931-B99B-7F2FE21922E5}"/>
              </a:ext>
            </a:extLst>
          </p:cNvPr>
          <p:cNvSpPr>
            <a:spLocks noChangeAspect="1"/>
          </p:cNvSpPr>
          <p:nvPr/>
        </p:nvSpPr>
        <p:spPr>
          <a:xfrm>
            <a:off x="12339898" y="5783332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08289E0-F3FE-4D4B-AAFF-081F1F7174A1}"/>
              </a:ext>
            </a:extLst>
          </p:cNvPr>
          <p:cNvSpPr>
            <a:spLocks noChangeAspect="1"/>
          </p:cNvSpPr>
          <p:nvPr/>
        </p:nvSpPr>
        <p:spPr>
          <a:xfrm>
            <a:off x="12339898" y="545287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6B66709-F2B0-4FD0-BF2E-519FDA9CB112}"/>
              </a:ext>
            </a:extLst>
          </p:cNvPr>
          <p:cNvGrpSpPr/>
          <p:nvPr/>
        </p:nvGrpSpPr>
        <p:grpSpPr>
          <a:xfrm>
            <a:off x="2959007" y="914722"/>
            <a:ext cx="6273986" cy="636956"/>
            <a:chOff x="2009010" y="914721"/>
            <a:chExt cx="6273986" cy="636956"/>
          </a:xfrm>
        </p:grpSpPr>
        <p:sp>
          <p:nvSpPr>
            <p:cNvPr id="3" name="Pfeil: Chevron 2">
              <a:extLst>
                <a:ext uri="{FF2B5EF4-FFF2-40B4-BE49-F238E27FC236}">
                  <a16:creationId xmlns:a16="http://schemas.microsoft.com/office/drawing/2014/main" id="{892D6BA0-2F62-4E90-83E4-1296E3B631E1}"/>
                </a:ext>
              </a:extLst>
            </p:cNvPr>
            <p:cNvSpPr/>
            <p:nvPr/>
          </p:nvSpPr>
          <p:spPr>
            <a:xfrm>
              <a:off x="2009010" y="914722"/>
              <a:ext cx="3136993" cy="636955"/>
            </a:xfrm>
            <a:prstGeom prst="chevron">
              <a:avLst/>
            </a:prstGeom>
            <a:solidFill>
              <a:srgbClr val="487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chemeClr val="bg1">
                      <a:lumMod val="95000"/>
                    </a:schemeClr>
                  </a:solidFill>
                </a:rPr>
                <a:t>Warenkorb</a:t>
              </a:r>
              <a:endParaRPr lang="de-DE" sz="4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Pfeil: Chevron 7">
              <a:extLst>
                <a:ext uri="{FF2B5EF4-FFF2-40B4-BE49-F238E27FC236}">
                  <a16:creationId xmlns:a16="http://schemas.microsoft.com/office/drawing/2014/main" id="{367C694D-D2B7-4E3C-80F7-CD227499F177}"/>
                </a:ext>
              </a:extLst>
            </p:cNvPr>
            <p:cNvSpPr/>
            <p:nvPr/>
          </p:nvSpPr>
          <p:spPr>
            <a:xfrm>
              <a:off x="5146003" y="914721"/>
              <a:ext cx="3136993" cy="636955"/>
            </a:xfrm>
            <a:prstGeom prst="chevr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chemeClr val="bg1">
                      <a:lumMod val="95000"/>
                    </a:schemeClr>
                  </a:solidFill>
                </a:rPr>
                <a:t>Kasse</a:t>
              </a:r>
              <a:endParaRPr lang="de-DE" sz="4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aphicFrame>
        <p:nvGraphicFramePr>
          <p:cNvPr id="12" name="Tabelle 15">
            <a:extLst>
              <a:ext uri="{FF2B5EF4-FFF2-40B4-BE49-F238E27FC236}">
                <a16:creationId xmlns:a16="http://schemas.microsoft.com/office/drawing/2014/main" id="{F0884B7A-2EAC-451B-95D0-2BAB322C5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011846"/>
              </p:ext>
            </p:extLst>
          </p:nvPr>
        </p:nvGraphicFramePr>
        <p:xfrm>
          <a:off x="719999" y="2189445"/>
          <a:ext cx="1075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8208">
                  <a:extLst>
                    <a:ext uri="{9D8B030D-6E8A-4147-A177-3AD203B41FA5}">
                      <a16:colId xmlns:a16="http://schemas.microsoft.com/office/drawing/2014/main" val="1075429091"/>
                    </a:ext>
                  </a:extLst>
                </a:gridCol>
                <a:gridCol w="1917792">
                  <a:extLst>
                    <a:ext uri="{9D8B030D-6E8A-4147-A177-3AD203B41FA5}">
                      <a16:colId xmlns:a16="http://schemas.microsoft.com/office/drawing/2014/main" val="2852688583"/>
                    </a:ext>
                  </a:extLst>
                </a:gridCol>
                <a:gridCol w="2688000">
                  <a:extLst>
                    <a:ext uri="{9D8B030D-6E8A-4147-A177-3AD203B41FA5}">
                      <a16:colId xmlns:a16="http://schemas.microsoft.com/office/drawing/2014/main" val="2075578176"/>
                    </a:ext>
                  </a:extLst>
                </a:gridCol>
                <a:gridCol w="2688000">
                  <a:extLst>
                    <a:ext uri="{9D8B030D-6E8A-4147-A177-3AD203B41FA5}">
                      <a16:colId xmlns:a16="http://schemas.microsoft.com/office/drawing/2014/main" val="932203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Bezeichnung</a:t>
                      </a:r>
                    </a:p>
                  </a:txBody>
                  <a:tcPr>
                    <a:solidFill>
                      <a:srgbClr val="4877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Anzahl</a:t>
                      </a:r>
                    </a:p>
                  </a:txBody>
                  <a:tcPr>
                    <a:solidFill>
                      <a:srgbClr val="4877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Einzelpreis</a:t>
                      </a:r>
                    </a:p>
                  </a:txBody>
                  <a:tcPr>
                    <a:solidFill>
                      <a:srgbClr val="4877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Gesamtpreis</a:t>
                      </a:r>
                    </a:p>
                  </a:txBody>
                  <a:tcPr>
                    <a:solidFill>
                      <a:srgbClr val="4877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16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XYZ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3×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150,00€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450,00€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413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000921"/>
                  </a:ext>
                </a:extLst>
              </a:tr>
            </a:tbl>
          </a:graphicData>
        </a:graphic>
      </p:graphicFrame>
      <p:sp>
        <p:nvSpPr>
          <p:cNvPr id="16" name="Textfeld 15">
            <a:extLst>
              <a:ext uri="{FF2B5EF4-FFF2-40B4-BE49-F238E27FC236}">
                <a16:creationId xmlns:a16="http://schemas.microsoft.com/office/drawing/2014/main" id="{7F07BE52-9A4A-49AC-9D81-F52C648E808B}"/>
              </a:ext>
            </a:extLst>
          </p:cNvPr>
          <p:cNvSpPr txBox="1"/>
          <p:nvPr/>
        </p:nvSpPr>
        <p:spPr>
          <a:xfrm>
            <a:off x="719999" y="5743222"/>
            <a:ext cx="3940859" cy="400110"/>
          </a:xfrm>
          <a:prstGeom prst="rect">
            <a:avLst/>
          </a:prstGeom>
          <a:solidFill>
            <a:srgbClr val="3354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>
                    <a:lumMod val="95000"/>
                  </a:schemeClr>
                </a:solidFill>
              </a:rPr>
              <a:t>Einkauf fortsetzen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DACCA3F-89DB-4BF0-97CF-5CC3066415BB}"/>
              </a:ext>
            </a:extLst>
          </p:cNvPr>
          <p:cNvSpPr txBox="1"/>
          <p:nvPr/>
        </p:nvSpPr>
        <p:spPr>
          <a:xfrm>
            <a:off x="7531140" y="5743222"/>
            <a:ext cx="3940859" cy="400110"/>
          </a:xfrm>
          <a:prstGeom prst="rect">
            <a:avLst/>
          </a:prstGeom>
          <a:solidFill>
            <a:srgbClr val="48779E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>
                    <a:lumMod val="95000"/>
                  </a:schemeClr>
                </a:solidFill>
              </a:rPr>
              <a:t>ZUR KASSE GEHEN</a:t>
            </a:r>
          </a:p>
        </p:txBody>
      </p:sp>
    </p:spTree>
    <p:extLst>
      <p:ext uri="{BB962C8B-B14F-4D97-AF65-F5344CB8AC3E}">
        <p14:creationId xmlns:p14="http://schemas.microsoft.com/office/powerpoint/2010/main" val="409494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C0C0E61-4BCF-4BDB-A495-ACABCF57946C}"/>
              </a:ext>
            </a:extLst>
          </p:cNvPr>
          <p:cNvSpPr/>
          <p:nvPr/>
        </p:nvSpPr>
        <p:spPr>
          <a:xfrm>
            <a:off x="0" y="0"/>
            <a:ext cx="12192000" cy="636955"/>
          </a:xfrm>
          <a:prstGeom prst="rect">
            <a:avLst/>
          </a:prstGeom>
          <a:solidFill>
            <a:srgbClr val="2D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C571C27-05C0-4691-A54B-F4BB6346CB49}"/>
              </a:ext>
            </a:extLst>
          </p:cNvPr>
          <p:cNvSpPr/>
          <p:nvPr/>
        </p:nvSpPr>
        <p:spPr>
          <a:xfrm>
            <a:off x="359999" y="1829445"/>
            <a:ext cx="11472002" cy="4668555"/>
          </a:xfrm>
          <a:prstGeom prst="rect">
            <a:avLst/>
          </a:prstGeom>
          <a:solidFill>
            <a:srgbClr val="2D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A45E47A-D262-4931-B99B-7F2FE21922E5}"/>
              </a:ext>
            </a:extLst>
          </p:cNvPr>
          <p:cNvSpPr>
            <a:spLocks noChangeAspect="1"/>
          </p:cNvSpPr>
          <p:nvPr/>
        </p:nvSpPr>
        <p:spPr>
          <a:xfrm>
            <a:off x="12339898" y="613800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08289E0-F3FE-4D4B-AAFF-081F1F7174A1}"/>
              </a:ext>
            </a:extLst>
          </p:cNvPr>
          <p:cNvSpPr>
            <a:spLocks noChangeAspect="1"/>
          </p:cNvSpPr>
          <p:nvPr/>
        </p:nvSpPr>
        <p:spPr>
          <a:xfrm>
            <a:off x="12339898" y="545287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6B66709-F2B0-4FD0-BF2E-519FDA9CB112}"/>
              </a:ext>
            </a:extLst>
          </p:cNvPr>
          <p:cNvGrpSpPr/>
          <p:nvPr/>
        </p:nvGrpSpPr>
        <p:grpSpPr>
          <a:xfrm>
            <a:off x="2959007" y="914722"/>
            <a:ext cx="6273986" cy="636956"/>
            <a:chOff x="2009010" y="914721"/>
            <a:chExt cx="6273986" cy="636956"/>
          </a:xfrm>
        </p:grpSpPr>
        <p:sp>
          <p:nvSpPr>
            <p:cNvPr id="3" name="Pfeil: Chevron 2">
              <a:extLst>
                <a:ext uri="{FF2B5EF4-FFF2-40B4-BE49-F238E27FC236}">
                  <a16:creationId xmlns:a16="http://schemas.microsoft.com/office/drawing/2014/main" id="{892D6BA0-2F62-4E90-83E4-1296E3B631E1}"/>
                </a:ext>
              </a:extLst>
            </p:cNvPr>
            <p:cNvSpPr/>
            <p:nvPr/>
          </p:nvSpPr>
          <p:spPr>
            <a:xfrm>
              <a:off x="2009010" y="914722"/>
              <a:ext cx="3136993" cy="636955"/>
            </a:xfrm>
            <a:prstGeom prst="chevr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chemeClr val="bg1">
                      <a:lumMod val="95000"/>
                    </a:schemeClr>
                  </a:solidFill>
                </a:rPr>
                <a:t>Warenkorb</a:t>
              </a:r>
              <a:endParaRPr lang="de-DE" sz="4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Pfeil: Chevron 7">
              <a:extLst>
                <a:ext uri="{FF2B5EF4-FFF2-40B4-BE49-F238E27FC236}">
                  <a16:creationId xmlns:a16="http://schemas.microsoft.com/office/drawing/2014/main" id="{367C694D-D2B7-4E3C-80F7-CD227499F177}"/>
                </a:ext>
              </a:extLst>
            </p:cNvPr>
            <p:cNvSpPr/>
            <p:nvPr/>
          </p:nvSpPr>
          <p:spPr>
            <a:xfrm>
              <a:off x="5146003" y="914721"/>
              <a:ext cx="3136993" cy="636955"/>
            </a:xfrm>
            <a:prstGeom prst="chevron">
              <a:avLst/>
            </a:prstGeom>
            <a:solidFill>
              <a:srgbClr val="487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chemeClr val="bg1">
                      <a:lumMod val="95000"/>
                    </a:schemeClr>
                  </a:solidFill>
                </a:rPr>
                <a:t>Kasse</a:t>
              </a:r>
              <a:endParaRPr lang="de-DE" sz="4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aphicFrame>
        <p:nvGraphicFramePr>
          <p:cNvPr id="12" name="Tabelle 15">
            <a:extLst>
              <a:ext uri="{FF2B5EF4-FFF2-40B4-BE49-F238E27FC236}">
                <a16:creationId xmlns:a16="http://schemas.microsoft.com/office/drawing/2014/main" id="{F0884B7A-2EAC-451B-95D0-2BAB322C5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969318"/>
              </p:ext>
            </p:extLst>
          </p:nvPr>
        </p:nvGraphicFramePr>
        <p:xfrm>
          <a:off x="8387564" y="2627148"/>
          <a:ext cx="268980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6817">
                  <a:extLst>
                    <a:ext uri="{9D8B030D-6E8A-4147-A177-3AD203B41FA5}">
                      <a16:colId xmlns:a16="http://schemas.microsoft.com/office/drawing/2014/main" val="1075429091"/>
                    </a:ext>
                  </a:extLst>
                </a:gridCol>
                <a:gridCol w="1162988">
                  <a:extLst>
                    <a:ext uri="{9D8B030D-6E8A-4147-A177-3AD203B41FA5}">
                      <a16:colId xmlns:a16="http://schemas.microsoft.com/office/drawing/2014/main" val="2852688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Artikel (2):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1.159,05€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16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MwSt.: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185,45€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413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Summe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1.344,50€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000921"/>
                  </a:ext>
                </a:extLst>
              </a:tr>
            </a:tbl>
          </a:graphicData>
        </a:graphic>
      </p:graphicFrame>
      <p:sp>
        <p:nvSpPr>
          <p:cNvPr id="16" name="Textfeld 15">
            <a:extLst>
              <a:ext uri="{FF2B5EF4-FFF2-40B4-BE49-F238E27FC236}">
                <a16:creationId xmlns:a16="http://schemas.microsoft.com/office/drawing/2014/main" id="{7F07BE52-9A4A-49AC-9D81-F52C648E808B}"/>
              </a:ext>
            </a:extLst>
          </p:cNvPr>
          <p:cNvSpPr txBox="1"/>
          <p:nvPr/>
        </p:nvSpPr>
        <p:spPr>
          <a:xfrm>
            <a:off x="719999" y="5743222"/>
            <a:ext cx="3940859" cy="400110"/>
          </a:xfrm>
          <a:prstGeom prst="rect">
            <a:avLst/>
          </a:prstGeom>
          <a:solidFill>
            <a:srgbClr val="3354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>
                    <a:lumMod val="95000"/>
                  </a:schemeClr>
                </a:solidFill>
              </a:rPr>
              <a:t>Zurück zum Warenkorb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DACCA3F-89DB-4BF0-97CF-5CC3066415BB}"/>
              </a:ext>
            </a:extLst>
          </p:cNvPr>
          <p:cNvSpPr txBox="1"/>
          <p:nvPr/>
        </p:nvSpPr>
        <p:spPr>
          <a:xfrm>
            <a:off x="7531140" y="5743222"/>
            <a:ext cx="3940859" cy="400110"/>
          </a:xfrm>
          <a:prstGeom prst="rect">
            <a:avLst/>
          </a:prstGeom>
          <a:solidFill>
            <a:srgbClr val="48779E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>
                    <a:lumMod val="95000"/>
                  </a:schemeClr>
                </a:solidFill>
              </a:rPr>
              <a:t>JETZT KAUFEN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8079770-911D-4F3C-9E68-8D64CCE05297}"/>
              </a:ext>
            </a:extLst>
          </p:cNvPr>
          <p:cNvSpPr txBox="1"/>
          <p:nvPr/>
        </p:nvSpPr>
        <p:spPr>
          <a:xfrm>
            <a:off x="719999" y="2192833"/>
            <a:ext cx="4311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Zahlungsmethode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6CF10E2-F1DC-4F8A-9D5D-D315FD83E44F}"/>
              </a:ext>
            </a:extLst>
          </p:cNvPr>
          <p:cNvSpPr txBox="1"/>
          <p:nvPr/>
        </p:nvSpPr>
        <p:spPr>
          <a:xfrm>
            <a:off x="946929" y="2627148"/>
            <a:ext cx="2857508" cy="129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0" i="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◎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SEPA-Überweisung </a:t>
            </a:r>
          </a:p>
          <a:p>
            <a:pPr>
              <a:lnSpc>
                <a:spcPct val="150000"/>
              </a:lnSpc>
            </a:pPr>
            <a:r>
              <a:rPr lang="de-DE" b="0" i="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◉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PayPal</a:t>
            </a:r>
          </a:p>
          <a:p>
            <a:pPr>
              <a:lnSpc>
                <a:spcPct val="150000"/>
              </a:lnSpc>
            </a:pPr>
            <a:r>
              <a:rPr lang="de-DE" b="0" i="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◎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Kreditkarte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110299-DA03-485D-AC84-8183045A5CED}"/>
              </a:ext>
            </a:extLst>
          </p:cNvPr>
          <p:cNvSpPr txBox="1"/>
          <p:nvPr/>
        </p:nvSpPr>
        <p:spPr>
          <a:xfrm>
            <a:off x="8265588" y="2186663"/>
            <a:ext cx="3051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Bestellübersicht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BB5AA57-633D-458F-AD66-245E74EBFF97}"/>
              </a:ext>
            </a:extLst>
          </p:cNvPr>
          <p:cNvSpPr txBox="1"/>
          <p:nvPr/>
        </p:nvSpPr>
        <p:spPr>
          <a:xfrm>
            <a:off x="7531140" y="5250010"/>
            <a:ext cx="3940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Durch Klicken auf „Jetzt kaufen“ stimmen Sie den Verkaufsbedingungen und der Datenschutzerklärung zu.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72B559B-0B56-48C1-955C-57DDA1572A46}"/>
              </a:ext>
            </a:extLst>
          </p:cNvPr>
          <p:cNvSpPr txBox="1"/>
          <p:nvPr/>
        </p:nvSpPr>
        <p:spPr>
          <a:xfrm>
            <a:off x="4733780" y="2182919"/>
            <a:ext cx="4311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Rechnungsadresse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25AA68C-E13A-4B3A-BE41-411191F1B7B2}"/>
              </a:ext>
            </a:extLst>
          </p:cNvPr>
          <p:cNvSpPr txBox="1"/>
          <p:nvPr/>
        </p:nvSpPr>
        <p:spPr>
          <a:xfrm>
            <a:off x="4924844" y="2696746"/>
            <a:ext cx="1928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Ilmenauer Str. 10</a:t>
            </a:r>
            <a:br>
              <a:rPr lang="de-DE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Lautertal, 96486</a:t>
            </a:r>
            <a:br>
              <a:rPr lang="de-DE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Deutschland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1284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C0C0E61-4BCF-4BDB-A495-ACABCF57946C}"/>
              </a:ext>
            </a:extLst>
          </p:cNvPr>
          <p:cNvSpPr/>
          <p:nvPr/>
        </p:nvSpPr>
        <p:spPr>
          <a:xfrm>
            <a:off x="0" y="0"/>
            <a:ext cx="12192000" cy="636955"/>
          </a:xfrm>
          <a:prstGeom prst="rect">
            <a:avLst/>
          </a:prstGeom>
          <a:solidFill>
            <a:srgbClr val="2D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C571C27-05C0-4691-A54B-F4BB6346CB49}"/>
              </a:ext>
            </a:extLst>
          </p:cNvPr>
          <p:cNvSpPr/>
          <p:nvPr/>
        </p:nvSpPr>
        <p:spPr>
          <a:xfrm>
            <a:off x="359999" y="996955"/>
            <a:ext cx="11472002" cy="5501046"/>
          </a:xfrm>
          <a:prstGeom prst="rect">
            <a:avLst/>
          </a:prstGeom>
          <a:solidFill>
            <a:srgbClr val="2D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A45E47A-D262-4931-B99B-7F2FE21922E5}"/>
              </a:ext>
            </a:extLst>
          </p:cNvPr>
          <p:cNvSpPr>
            <a:spLocks noChangeAspect="1"/>
          </p:cNvSpPr>
          <p:nvPr/>
        </p:nvSpPr>
        <p:spPr>
          <a:xfrm>
            <a:off x="12458814" y="545580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08289E0-F3FE-4D4B-AAFF-081F1F7174A1}"/>
              </a:ext>
            </a:extLst>
          </p:cNvPr>
          <p:cNvSpPr>
            <a:spLocks noChangeAspect="1"/>
          </p:cNvSpPr>
          <p:nvPr/>
        </p:nvSpPr>
        <p:spPr>
          <a:xfrm>
            <a:off x="12548814" y="596333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2" name="Tabelle 15">
            <a:extLst>
              <a:ext uri="{FF2B5EF4-FFF2-40B4-BE49-F238E27FC236}">
                <a16:creationId xmlns:a16="http://schemas.microsoft.com/office/drawing/2014/main" id="{F0884B7A-2EAC-451B-95D0-2BAB322C5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730260"/>
              </p:ext>
            </p:extLst>
          </p:nvPr>
        </p:nvGraphicFramePr>
        <p:xfrm>
          <a:off x="719999" y="2189445"/>
          <a:ext cx="90173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529">
                  <a:extLst>
                    <a:ext uri="{9D8B030D-6E8A-4147-A177-3AD203B41FA5}">
                      <a16:colId xmlns:a16="http://schemas.microsoft.com/office/drawing/2014/main" val="1075429091"/>
                    </a:ext>
                  </a:extLst>
                </a:gridCol>
                <a:gridCol w="1072263">
                  <a:extLst>
                    <a:ext uri="{9D8B030D-6E8A-4147-A177-3AD203B41FA5}">
                      <a16:colId xmlns:a16="http://schemas.microsoft.com/office/drawing/2014/main" val="2852688583"/>
                    </a:ext>
                  </a:extLst>
                </a:gridCol>
                <a:gridCol w="1502896">
                  <a:extLst>
                    <a:ext uri="{9D8B030D-6E8A-4147-A177-3AD203B41FA5}">
                      <a16:colId xmlns:a16="http://schemas.microsoft.com/office/drawing/2014/main" val="2075578176"/>
                    </a:ext>
                  </a:extLst>
                </a:gridCol>
                <a:gridCol w="1502896">
                  <a:extLst>
                    <a:ext uri="{9D8B030D-6E8A-4147-A177-3AD203B41FA5}">
                      <a16:colId xmlns:a16="http://schemas.microsoft.com/office/drawing/2014/main" val="932203395"/>
                    </a:ext>
                  </a:extLst>
                </a:gridCol>
                <a:gridCol w="1502896">
                  <a:extLst>
                    <a:ext uri="{9D8B030D-6E8A-4147-A177-3AD203B41FA5}">
                      <a16:colId xmlns:a16="http://schemas.microsoft.com/office/drawing/2014/main" val="1362414964"/>
                    </a:ext>
                  </a:extLst>
                </a:gridCol>
                <a:gridCol w="1502896">
                  <a:extLst>
                    <a:ext uri="{9D8B030D-6E8A-4147-A177-3AD203B41FA5}">
                      <a16:colId xmlns:a16="http://schemas.microsoft.com/office/drawing/2014/main" val="1353411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Bezeichnung</a:t>
                      </a:r>
                    </a:p>
                  </a:txBody>
                  <a:tcPr>
                    <a:solidFill>
                      <a:srgbClr val="4877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Plätze</a:t>
                      </a:r>
                    </a:p>
                  </a:txBody>
                  <a:tcPr>
                    <a:solidFill>
                      <a:srgbClr val="4877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Flugzeug</a:t>
                      </a:r>
                    </a:p>
                  </a:txBody>
                  <a:tcPr>
                    <a:solidFill>
                      <a:srgbClr val="4877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Datum</a:t>
                      </a:r>
                    </a:p>
                  </a:txBody>
                  <a:tcPr>
                    <a:solidFill>
                      <a:srgbClr val="4877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Uhrzeit</a:t>
                      </a:r>
                    </a:p>
                  </a:txBody>
                  <a:tcPr>
                    <a:solidFill>
                      <a:srgbClr val="4877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>
                    <a:solidFill>
                      <a:srgbClr val="4877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16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XYZ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413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solidFill>
                      <a:srgbClr val="EA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rgbClr val="EAED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>
                    <a:solidFill>
                      <a:srgbClr val="EAED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>
                    <a:solidFill>
                      <a:srgbClr val="EAED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>
                    <a:solidFill>
                      <a:srgbClr val="EAED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>
                    <a:solidFill>
                      <a:srgbClr val="EA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63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solidFill>
                      <a:srgbClr val="EA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rgbClr val="EAED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>
                    <a:solidFill>
                      <a:srgbClr val="EAED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>
                    <a:solidFill>
                      <a:srgbClr val="EAED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>
                    <a:solidFill>
                      <a:srgbClr val="EAED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>
                    <a:solidFill>
                      <a:srgbClr val="EA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324688"/>
                  </a:ext>
                </a:extLst>
              </a:tr>
            </a:tbl>
          </a:graphicData>
        </a:graphic>
      </p:graphicFrame>
      <p:sp>
        <p:nvSpPr>
          <p:cNvPr id="18" name="Textfeld 17">
            <a:extLst>
              <a:ext uri="{FF2B5EF4-FFF2-40B4-BE49-F238E27FC236}">
                <a16:creationId xmlns:a16="http://schemas.microsoft.com/office/drawing/2014/main" id="{8DACCA3F-89DB-4BF0-97CF-5CC3066415BB}"/>
              </a:ext>
            </a:extLst>
          </p:cNvPr>
          <p:cNvSpPr txBox="1"/>
          <p:nvPr/>
        </p:nvSpPr>
        <p:spPr>
          <a:xfrm>
            <a:off x="9917375" y="2592571"/>
            <a:ext cx="1554626" cy="338554"/>
          </a:xfrm>
          <a:prstGeom prst="rect">
            <a:avLst/>
          </a:prstGeom>
          <a:solidFill>
            <a:srgbClr val="48779E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Details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359068E-5E02-4EC8-843F-D23E2C94CA72}"/>
              </a:ext>
            </a:extLst>
          </p:cNvPr>
          <p:cNvSpPr txBox="1"/>
          <p:nvPr/>
        </p:nvSpPr>
        <p:spPr>
          <a:xfrm>
            <a:off x="627796" y="1173144"/>
            <a:ext cx="2846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Flüge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79B620-A29F-4B7E-B128-750F0F1368E8}"/>
              </a:ext>
            </a:extLst>
          </p:cNvPr>
          <p:cNvSpPr txBox="1"/>
          <p:nvPr/>
        </p:nvSpPr>
        <p:spPr>
          <a:xfrm>
            <a:off x="9917375" y="2963411"/>
            <a:ext cx="1554626" cy="338554"/>
          </a:xfrm>
          <a:prstGeom prst="rect">
            <a:avLst/>
          </a:prstGeom>
          <a:solidFill>
            <a:srgbClr val="48779E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Details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AB56C43-7071-48C1-89F8-09A8955D5663}"/>
              </a:ext>
            </a:extLst>
          </p:cNvPr>
          <p:cNvSpPr txBox="1"/>
          <p:nvPr/>
        </p:nvSpPr>
        <p:spPr>
          <a:xfrm>
            <a:off x="9917375" y="3334251"/>
            <a:ext cx="1554626" cy="338554"/>
          </a:xfrm>
          <a:prstGeom prst="rect">
            <a:avLst/>
          </a:prstGeom>
          <a:solidFill>
            <a:srgbClr val="48779E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Details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7BEF700-97BF-469F-AFE2-2467757BAD33}"/>
              </a:ext>
            </a:extLst>
          </p:cNvPr>
          <p:cNvSpPr txBox="1"/>
          <p:nvPr/>
        </p:nvSpPr>
        <p:spPr>
          <a:xfrm>
            <a:off x="9917375" y="3705091"/>
            <a:ext cx="1554626" cy="338554"/>
          </a:xfrm>
          <a:prstGeom prst="rect">
            <a:avLst/>
          </a:prstGeom>
          <a:solidFill>
            <a:srgbClr val="48779E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2963983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Breitbild</PresentationFormat>
  <Paragraphs>76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Book Antiqua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Hannes Lüer</dc:creator>
  <cp:lastModifiedBy>Hannes Lüer</cp:lastModifiedBy>
  <cp:revision>41</cp:revision>
  <dcterms:created xsi:type="dcterms:W3CDTF">2020-10-23T11:01:05Z</dcterms:created>
  <dcterms:modified xsi:type="dcterms:W3CDTF">2020-10-26T19:07:54Z</dcterms:modified>
</cp:coreProperties>
</file>