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20" r:id="rId3"/>
    <p:sldId id="338" r:id="rId4"/>
    <p:sldId id="337" r:id="rId5"/>
    <p:sldId id="33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26"/>
    <a:srgbClr val="EBA936"/>
    <a:srgbClr val="FFFFFF"/>
    <a:srgbClr val="575756"/>
    <a:srgbClr val="B5191E"/>
    <a:srgbClr val="FFFF8A"/>
    <a:srgbClr val="9D9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6" autoAdjust="0"/>
    <p:restoredTop sz="90881" autoAdjust="0"/>
  </p:normalViewPr>
  <p:slideViewPr>
    <p:cSldViewPr>
      <p:cViewPr varScale="1">
        <p:scale>
          <a:sx n="82" d="100"/>
          <a:sy n="82" d="100"/>
        </p:scale>
        <p:origin x="83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A761-2FA1-4427-98F7-DA6028749C0B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9FD30-EBED-46E3-B39A-AB033FCF93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33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MonkeyBusiness</a:t>
            </a:r>
          </a:p>
          <a:p>
            <a:r>
              <a:rPr lang="pt-BR" dirty="0"/>
              <a:t>Design em Movimento</a:t>
            </a:r>
          </a:p>
          <a:p>
            <a:r>
              <a:rPr lang="pt-BR" dirty="0"/>
              <a:t>www.monkeybusiness.com.br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2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MonkeyBusiness</a:t>
            </a:r>
          </a:p>
          <a:p>
            <a:r>
              <a:rPr lang="pt-BR" dirty="0"/>
              <a:t>Design em Movimento</a:t>
            </a:r>
          </a:p>
          <a:p>
            <a:r>
              <a:rPr lang="pt-BR" dirty="0"/>
              <a:t>www.monkeybusiness.com.br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7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MonkeyBusiness</a:t>
            </a:r>
          </a:p>
          <a:p>
            <a:r>
              <a:rPr lang="pt-BR" dirty="0"/>
              <a:t>Design em Movimento</a:t>
            </a:r>
          </a:p>
          <a:p>
            <a:r>
              <a:rPr lang="pt-BR" dirty="0"/>
              <a:t>www.monkeybusiness.com.br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MonkeyBusiness</a:t>
            </a:r>
          </a:p>
          <a:p>
            <a:r>
              <a:rPr lang="pt-BR" dirty="0"/>
              <a:t>Design em Movimento</a:t>
            </a:r>
          </a:p>
          <a:p>
            <a:r>
              <a:rPr lang="pt-BR" dirty="0"/>
              <a:t>www.monkeybusiness.com.br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29E9A-FD1A-9D40-B596-0E8C8B4E631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5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3333-E33B-44AA-9E0C-8CA160FD1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FA087A-F49A-4B67-9F4E-1FE9F9F5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3E430-ADFF-4137-97D5-31CF5704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B0A85-F3D3-482B-BA98-61BA7986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BA3E4D-F3AA-490A-A807-E28BB912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70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57829-679E-4B1F-8F3F-59620365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F0AF0C-83CE-4053-BF45-BC3AC2E4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A55685-637A-4492-9956-620611EB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E9BCC-E950-4997-AFCF-FD9A7631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8D9A6B-E133-48BF-B887-EE79D663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58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7B2402-A623-4CD3-99E2-2278CDFE3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1A172F-B125-4DCA-9DD4-FB635E24C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8AAC2-63AC-4560-B5A0-30F60885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663FA-39D9-46D3-A239-91E9B30D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4A98A9-1C0D-4BD8-9327-EAA4C363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75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6415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3105A-577A-4CF4-AAE6-601C8EF6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93D73-F8F9-4FCC-AACB-E1D749DA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9F601-9B48-4FDA-B8A4-7D66B350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90BA2B-AA30-45E0-8307-AE08CA7B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5E27-15A2-4DA1-8F4D-6B304061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5BA2A-570D-4D29-A3BA-27A14E24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6673BD-9401-43C1-B220-A9B16464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A4E1C8-47E7-4BC6-8B69-3B490624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95E727-D956-420E-8638-EC3BE9CC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CCCC61-AA85-4EE7-BFCA-915A0C0C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408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EF7BB-200E-464C-8C3C-99CACBB5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25223D-0360-4AA9-965F-6613CDEB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1F2BF4-38F9-40A0-BDA9-1499C268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41E4A-BF69-4ACA-8D45-9608A56A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97E3ED-629F-4BFD-A28B-48EEA851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DDF2B-790A-4FDF-9951-18A81137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3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4BBB6-555F-4266-B344-B5E4F266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83E074-168B-4A5F-B2FC-347E37D3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7B9F21-AC14-48DA-8D4B-58ACB7B24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8C5F2F-2206-4156-B82B-332498BDA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645DE1-008F-42D3-831B-00DC4FF4E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2787C1-DC8C-47F3-A712-4B151DCB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1863CD-00B6-4F95-BA33-748F94BF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88BE7B-F246-4691-9CE6-01CCBC49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92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5AC8-D54E-47CA-8BFF-0BE0FA86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9FEC79-897F-4EA4-B0BC-86FCB4BF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22F668-A9EF-4558-99EA-ECFD68C7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11159F-4B25-4E92-881A-5EE53284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78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893C11-C386-4573-BFB7-50B3D979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F944B9-397F-4BA2-8155-6560DB5F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6BF8FF-3A57-4412-9D90-B75E913E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50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BDFC5-9D15-4177-80BD-55559DC5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C2EEC-3649-4185-B0DC-D5551813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AC609-3BD9-4D19-9414-F8ECAD9AF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C60DC0-E0F7-4B9B-B7F5-833D09ED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7146AD-81A3-4429-9714-4C7C713A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F7517-A077-409E-AE5C-043956DD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74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5A286-F462-4F2B-90DD-5BD58104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15AD2F-2D03-49B6-AA89-0915CB1AE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109929-7E22-4121-ACB3-3FF2E3967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201FCF-712E-4DAD-BCBB-015BD82F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8BF-5137-4839-A4CF-59AEE1B1E8BD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765308-9076-4CCF-A3F8-8DF13281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4EBCB-25F6-4F97-8020-80DCDE3E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69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rgbClr val="FFFFFF"/>
            </a:gs>
            <a:gs pos="92000">
              <a:srgbClr val="FFFFFF"/>
            </a:gs>
            <a:gs pos="10000">
              <a:srgbClr val="EBA936"/>
            </a:gs>
            <a:gs pos="92000">
              <a:srgbClr val="EBA93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65EB37-ED70-4897-89C3-0F4BB49C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F52659-C6F6-4FA7-BE9A-67702851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D72C5-B25E-457C-87BD-B224F8B23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88BF-5137-4839-A4CF-59AEE1B1E8BD}" type="datetimeFigureOut">
              <a:rPr lang="pt-BR" smtClean="0"/>
              <a:t>13/03/2023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EF282-C66A-4AA0-B366-E776F9066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A06CD4-8ADD-4397-A37E-650D97B37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6204-F015-4B8D-A9E8-B2C4F8CF6D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FFFFFF"/>
            </a:gs>
            <a:gs pos="92000">
              <a:srgbClr val="EBA93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ítulo 1">
            <a:extLst>
              <a:ext uri="{FF2B5EF4-FFF2-40B4-BE49-F238E27FC236}">
                <a16:creationId xmlns:a16="http://schemas.microsoft.com/office/drawing/2014/main" id="{392FA0E2-AD44-42AD-A5E8-45CC5EE47169}"/>
              </a:ext>
            </a:extLst>
          </p:cNvPr>
          <p:cNvSpPr txBox="1">
            <a:spLocks/>
          </p:cNvSpPr>
          <p:nvPr/>
        </p:nvSpPr>
        <p:spPr>
          <a:xfrm>
            <a:off x="1246165" y="4787840"/>
            <a:ext cx="9699665" cy="441360"/>
          </a:xfrm>
          <a:prstGeom prst="rect">
            <a:avLst/>
          </a:prstGeom>
          <a:solidFill>
            <a:srgbClr val="EBA93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latin typeface="Gill Sans MT" panose="020B0502020104020203" pitchFamily="34" charset="0"/>
              </a:rPr>
              <a:t>Robô Omnidirecional para estudar ROS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CC8B371F-12B0-A180-7A7D-EE9BD340A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21648"/>
          <a:stretch/>
        </p:blipFill>
        <p:spPr>
          <a:xfrm>
            <a:off x="1246166" y="980728"/>
            <a:ext cx="9699665" cy="37941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30810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326519" y="168895"/>
            <a:ext cx="148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Gill Sans MT" panose="020B0502020104020203" pitchFamily="34" charset="0"/>
                <a:cs typeface="Calibri Light" panose="020F0302020204030204" pitchFamily="34" charset="0"/>
              </a:rPr>
              <a:t>Proposta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A075784F-A89F-4358-B3B4-E4A33F9EB460}"/>
              </a:ext>
            </a:extLst>
          </p:cNvPr>
          <p:cNvSpPr txBox="1">
            <a:spLocks/>
          </p:cNvSpPr>
          <p:nvPr/>
        </p:nvSpPr>
        <p:spPr>
          <a:xfrm>
            <a:off x="9264352" y="6493166"/>
            <a:ext cx="2743200" cy="19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9D8356-713A-41AE-9A9B-963B7144C148}" type="datetime1">
              <a:rPr lang="pt-BR" smtClean="0">
                <a:solidFill>
                  <a:schemeClr val="tx1"/>
                </a:solidFill>
                <a:latin typeface="Gotham Light"/>
              </a:rPr>
              <a:pPr/>
              <a:t>13/03/2023</a:t>
            </a:fld>
            <a:endParaRPr lang="pt-BR" dirty="0">
              <a:solidFill>
                <a:schemeClr val="tx1"/>
              </a:solidFill>
              <a:latin typeface="Gotham Light"/>
            </a:endParaRP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C452707D-4468-43DC-B9FD-11FED8861DF9}"/>
              </a:ext>
            </a:extLst>
          </p:cNvPr>
          <p:cNvSpPr txBox="1">
            <a:spLocks/>
          </p:cNvSpPr>
          <p:nvPr/>
        </p:nvSpPr>
        <p:spPr>
          <a:xfrm>
            <a:off x="506092" y="6493167"/>
            <a:ext cx="4114800" cy="19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Gill Sans MT" panose="020B0502020104020203" pitchFamily="34" charset="0"/>
              </a:rPr>
              <a:t>Robô Omnidirecional para estudar ROS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B27C7B74-FC05-6F5F-04E8-4ED03ECED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21648"/>
          <a:stretch/>
        </p:blipFill>
        <p:spPr>
          <a:xfrm>
            <a:off x="9660024" y="0"/>
            <a:ext cx="2567608" cy="10043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7A59A917-2DE3-0499-1D8A-8C3AAFB046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3450"/>
          <a:stretch/>
        </p:blipFill>
        <p:spPr>
          <a:xfrm>
            <a:off x="5908050" y="6382123"/>
            <a:ext cx="960716" cy="4550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6DAD71CF-A291-7E92-C5AB-C2C799929EF7}"/>
              </a:ext>
            </a:extLst>
          </p:cNvPr>
          <p:cNvSpPr txBox="1">
            <a:spLocks/>
          </p:cNvSpPr>
          <p:nvPr/>
        </p:nvSpPr>
        <p:spPr>
          <a:xfrm>
            <a:off x="344226" y="1124744"/>
            <a:ext cx="5247718" cy="1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Mostrar como capturar dados do LIDAR LDS-01usado pacote ROS</a:t>
            </a:r>
          </a:p>
          <a:p>
            <a:pPr marL="342900" indent="-342900"/>
            <a:endParaRPr lang="pt-BR" sz="2000" dirty="0">
              <a:latin typeface="Gill Sans MT" panose="020B0502020104020203" pitchFamily="34" charset="0"/>
            </a:endParaRPr>
          </a:p>
        </p:txBody>
      </p:sp>
      <p:pic>
        <p:nvPicPr>
          <p:cNvPr id="5" name="Picture 2" descr="Vertbot">
            <a:extLst>
              <a:ext uri="{FF2B5EF4-FFF2-40B4-BE49-F238E27FC236}">
                <a16:creationId xmlns:a16="http://schemas.microsoft.com/office/drawing/2014/main" id="{25915377-8711-6E9E-10A1-7529B62A8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50" y="1340768"/>
            <a:ext cx="490501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2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3932 -1.85185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326519" y="168895"/>
            <a:ext cx="160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Gill Sans MT" panose="020B0502020104020203" pitchFamily="34" charset="0"/>
                <a:cs typeface="Calibri Light" panose="020F0302020204030204" pitchFamily="34" charset="0"/>
              </a:rPr>
              <a:t>Processos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A075784F-A89F-4358-B3B4-E4A33F9EB460}"/>
              </a:ext>
            </a:extLst>
          </p:cNvPr>
          <p:cNvSpPr txBox="1">
            <a:spLocks/>
          </p:cNvSpPr>
          <p:nvPr/>
        </p:nvSpPr>
        <p:spPr>
          <a:xfrm>
            <a:off x="9264352" y="6493166"/>
            <a:ext cx="2743200" cy="19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9D8356-713A-41AE-9A9B-963B7144C148}" type="datetime1">
              <a:rPr lang="pt-BR" smtClean="0">
                <a:solidFill>
                  <a:schemeClr val="tx1"/>
                </a:solidFill>
                <a:latin typeface="Gotham Light"/>
              </a:rPr>
              <a:pPr/>
              <a:t>13/03/2023</a:t>
            </a:fld>
            <a:endParaRPr lang="pt-BR" dirty="0">
              <a:solidFill>
                <a:schemeClr val="tx1"/>
              </a:solidFill>
              <a:latin typeface="Gotham Light"/>
            </a:endParaRP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C452707D-4468-43DC-B9FD-11FED8861DF9}"/>
              </a:ext>
            </a:extLst>
          </p:cNvPr>
          <p:cNvSpPr txBox="1">
            <a:spLocks/>
          </p:cNvSpPr>
          <p:nvPr/>
        </p:nvSpPr>
        <p:spPr>
          <a:xfrm>
            <a:off x="506092" y="6493167"/>
            <a:ext cx="4114800" cy="19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Gill Sans MT" panose="020B0502020104020203" pitchFamily="34" charset="0"/>
              </a:rPr>
              <a:t>Robô Omnidirecional para estudar ROS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B27C7B74-FC05-6F5F-04E8-4ED03ECED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21648"/>
          <a:stretch/>
        </p:blipFill>
        <p:spPr>
          <a:xfrm>
            <a:off x="9660024" y="0"/>
            <a:ext cx="2567608" cy="10043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7A59A917-2DE3-0499-1D8A-8C3AAFB046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3450"/>
          <a:stretch/>
        </p:blipFill>
        <p:spPr>
          <a:xfrm>
            <a:off x="5908050" y="6382123"/>
            <a:ext cx="960716" cy="4550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6DAD71CF-A291-7E92-C5AB-C2C799929EF7}"/>
              </a:ext>
            </a:extLst>
          </p:cNvPr>
          <p:cNvSpPr txBox="1">
            <a:spLocks/>
          </p:cNvSpPr>
          <p:nvPr/>
        </p:nvSpPr>
        <p:spPr>
          <a:xfrm>
            <a:off x="344226" y="1124744"/>
            <a:ext cx="5319726" cy="51125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Acessar </a:t>
            </a:r>
            <a:r>
              <a:rPr lang="pt-BR" sz="2000" dirty="0" err="1">
                <a:latin typeface="Gill Sans MT" panose="020B0502020104020203" pitchFamily="34" charset="0"/>
              </a:rPr>
              <a:t>remotamento</a:t>
            </a:r>
            <a:r>
              <a:rPr lang="pt-BR" sz="2000" dirty="0">
                <a:latin typeface="Gill Sans MT" panose="020B0502020104020203" pitchFamily="34" charset="0"/>
              </a:rPr>
              <a:t> o </a:t>
            </a:r>
            <a:r>
              <a:rPr lang="pt-BR" sz="2000" dirty="0" err="1">
                <a:latin typeface="Gill Sans MT" panose="020B0502020104020203" pitchFamily="34" charset="0"/>
              </a:rPr>
              <a:t>Raspberry</a:t>
            </a:r>
            <a:endParaRPr lang="pt-BR" sz="2000" dirty="0">
              <a:latin typeface="Gill Sans MT" panose="020B0502020104020203" pitchFamily="34" charset="0"/>
            </a:endParaRP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Instalar pacote para o LIDAR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Realizar permissão para uso da porta USB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Inicializar o pacote do lidar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Criar </a:t>
            </a:r>
            <a:r>
              <a:rPr lang="pt-BR" sz="2000" dirty="0" err="1">
                <a:latin typeface="Gill Sans MT" panose="020B0502020104020203" pitchFamily="34" charset="0"/>
              </a:rPr>
              <a:t>launch</a:t>
            </a:r>
            <a:r>
              <a:rPr lang="pt-BR" sz="2000" dirty="0">
                <a:latin typeface="Gill Sans MT" panose="020B0502020104020203" pitchFamily="34" charset="0"/>
              </a:rPr>
              <a:t> </a:t>
            </a:r>
            <a:r>
              <a:rPr lang="pt-BR" sz="2000" dirty="0" err="1">
                <a:latin typeface="Gill Sans MT" panose="020B0502020104020203" pitchFamily="34" charset="0"/>
              </a:rPr>
              <a:t>bringup</a:t>
            </a:r>
            <a:r>
              <a:rPr lang="pt-BR" sz="2000" dirty="0">
                <a:latin typeface="Gill Sans MT" panose="020B0502020104020203" pitchFamily="34" charset="0"/>
              </a:rPr>
              <a:t> para inicializar lidar + IMU + motores </a:t>
            </a:r>
            <a:r>
              <a:rPr lang="pt-BR" sz="2000" dirty="0" err="1">
                <a:latin typeface="Gill Sans MT" panose="020B0502020104020203" pitchFamily="34" charset="0"/>
              </a:rPr>
              <a:t>arduino</a:t>
            </a:r>
            <a:endParaRPr lang="pt-BR" sz="2000" dirty="0">
              <a:latin typeface="Gill Sans MT" panose="020B0502020104020203" pitchFamily="34" charset="0"/>
            </a:endParaRPr>
          </a:p>
          <a:p>
            <a:pPr marL="342900" indent="-342900"/>
            <a:endParaRPr lang="pt-BR" sz="2000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Vertbot">
            <a:extLst>
              <a:ext uri="{FF2B5EF4-FFF2-40B4-BE49-F238E27FC236}">
                <a16:creationId xmlns:a16="http://schemas.microsoft.com/office/drawing/2014/main" id="{8E93E826-0B3C-88B2-8BF4-C755B73D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50" y="1340768"/>
            <a:ext cx="490501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31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3932 -1.85185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326519" y="168895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Gill Sans MT" panose="020B0502020104020203" pitchFamily="34" charset="0"/>
                <a:cs typeface="Calibri Light" panose="020F0302020204030204" pitchFamily="34" charset="0"/>
              </a:rPr>
              <a:t>Considerações Finais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A075784F-A89F-4358-B3B4-E4A33F9EB460}"/>
              </a:ext>
            </a:extLst>
          </p:cNvPr>
          <p:cNvSpPr txBox="1">
            <a:spLocks/>
          </p:cNvSpPr>
          <p:nvPr/>
        </p:nvSpPr>
        <p:spPr>
          <a:xfrm>
            <a:off x="9264352" y="6493166"/>
            <a:ext cx="2743200" cy="19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9D8356-713A-41AE-9A9B-963B7144C148}" type="datetime1">
              <a:rPr lang="pt-BR" smtClean="0">
                <a:solidFill>
                  <a:schemeClr val="tx1"/>
                </a:solidFill>
                <a:latin typeface="Gotham Light"/>
              </a:rPr>
              <a:pPr/>
              <a:t>13/03/2023</a:t>
            </a:fld>
            <a:endParaRPr lang="pt-BR" dirty="0">
              <a:solidFill>
                <a:schemeClr val="tx1"/>
              </a:solidFill>
              <a:latin typeface="Gotham Light"/>
            </a:endParaRP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C452707D-4468-43DC-B9FD-11FED8861DF9}"/>
              </a:ext>
            </a:extLst>
          </p:cNvPr>
          <p:cNvSpPr txBox="1">
            <a:spLocks/>
          </p:cNvSpPr>
          <p:nvPr/>
        </p:nvSpPr>
        <p:spPr>
          <a:xfrm>
            <a:off x="506092" y="6493167"/>
            <a:ext cx="4114800" cy="19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323" rtl="0" eaLnBrk="1" latinLnBrk="0" hangingPunct="1">
              <a:defRPr sz="1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6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7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9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1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2" algn="l" defTabSz="91432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Gill Sans MT" panose="020B0502020104020203" pitchFamily="34" charset="0"/>
              </a:rPr>
              <a:t>Robô Omnidirecional para estudar ROS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AFB236D6-3566-9E59-6F1B-AD3AC0614D79}"/>
              </a:ext>
            </a:extLst>
          </p:cNvPr>
          <p:cNvSpPr txBox="1">
            <a:spLocks/>
          </p:cNvSpPr>
          <p:nvPr/>
        </p:nvSpPr>
        <p:spPr>
          <a:xfrm>
            <a:off x="522415" y="862881"/>
            <a:ext cx="2333225" cy="7659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Próximos vídeos</a:t>
            </a:r>
          </a:p>
          <a:p>
            <a:pPr marL="342900" indent="-342900"/>
            <a:r>
              <a:rPr lang="pt-BR" sz="2000" dirty="0">
                <a:latin typeface="Gill Sans MT" panose="020B0502020104020203" pitchFamily="34" charset="0"/>
              </a:rPr>
              <a:t>Parcerias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B27C7B74-FC05-6F5F-04E8-4ED03ECED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6" b="21648"/>
          <a:stretch/>
        </p:blipFill>
        <p:spPr>
          <a:xfrm>
            <a:off x="9660024" y="0"/>
            <a:ext cx="2567608" cy="10043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7A59A917-2DE3-0499-1D8A-8C3AAFB046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3450"/>
          <a:stretch/>
        </p:blipFill>
        <p:spPr>
          <a:xfrm>
            <a:off x="5908050" y="6382123"/>
            <a:ext cx="960716" cy="4550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4A548C2C-933A-F83B-4A67-217872744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76" y="2275365"/>
            <a:ext cx="2952328" cy="325502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BF90BBD-CF93-AD3F-E324-3DB62D069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168008" y="2813211"/>
            <a:ext cx="4533895" cy="12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2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-0.03932 -1.85185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448413C8-132A-37B2-D52F-0131B8FE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2" b="13450"/>
          <a:stretch/>
        </p:blipFill>
        <p:spPr>
          <a:xfrm>
            <a:off x="0" y="606170"/>
            <a:ext cx="12192000" cy="577515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820426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3961</TotalTime>
  <Words>119</Words>
  <Application>Microsoft Office PowerPoint</Application>
  <PresentationFormat>Widescreen</PresentationFormat>
  <Paragraphs>34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Gotham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CLÍSTENES GRIZAFIS BENTO</cp:lastModifiedBy>
  <cp:revision>172</cp:revision>
  <dcterms:created xsi:type="dcterms:W3CDTF">2020-02-10T14:37:54Z</dcterms:created>
  <dcterms:modified xsi:type="dcterms:W3CDTF">2023-03-14T00:08:28Z</dcterms:modified>
</cp:coreProperties>
</file>