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1314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8E7CA-E77D-46C1-83A2-9AE7C180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47F36A-D294-4E3C-BEFE-5C3CAE283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D3AE6-A839-419F-BC64-396A3AF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FBC5D-4B09-4093-BCF8-6B29DD80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4FA9D-82B8-4BC4-A7F0-61E632B0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1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10709-E3D8-47CF-97B4-7F8C0EAE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B8EA6E-4E26-40FD-A22D-3B5055FE0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67CB4-C143-4EDB-ACA2-780DF02F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F360A-A520-4202-ACE6-8587A2B4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9DAC49-B48F-4AFF-9AD9-5E4063AA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4F65B9-DA0F-4108-B719-3C4F2ADE6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A42E11-6C91-4790-A00B-821B730F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7D467-B14D-475F-B664-D3064C30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1D2CA-4C33-4829-A704-337422A0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31CE8-D9A7-492D-9ABF-24B685A4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33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370F0-A327-4C00-B3DA-EA2F8F16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83C11-FEF6-471A-8C26-C66BE295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BF491F-14B6-47F3-9FA9-F9F565AB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55E2A-7332-4385-A6D5-0A06252E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6FC0B-E250-49F5-BEBD-6FD9F2E1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2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6D172-A214-4D3A-928A-B0F75A34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A7076E-E971-4182-98B4-BAB1E228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9E2C5-C0B2-4F9D-8CBB-1F432BF0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5CF35-1771-4BEE-9678-2A21EB64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57A9EE-DB52-46DF-9827-74B3719F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0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FBBDC-6048-4284-848B-83D524BE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3B3B7-2E55-432B-89ED-DEEAEB07A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6840E-6AD2-4DAC-848F-9D8EFB6B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D36EB-207C-4C07-9A7A-1C47B81F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8C83AF-B26F-4930-834D-ACE87BA7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A1C1FC-F46B-4DE2-A839-60C68733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0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DE8F-3EAF-4EB8-A9D8-B30573B5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68F25-4382-4760-83A7-35C13F80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68C03-2998-485C-8188-8FF068029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786947-A07D-4544-9EAA-94A8DA807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E4344C-D894-42DE-AABF-B008E658B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8E9C13-6BE6-44F4-AEA1-801F3007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E249A2-7949-4EAA-98A9-C6D1AF6B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5490F6-1C62-4FE2-9310-FE768478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42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7D07B-20F5-447D-8A3F-DDCB55CA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462EBD-F65F-4AD4-958D-0C64DE26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D2FADA-998F-471E-84C7-4EF36FE7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1F2F17-7127-4679-9F15-10334893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8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2BC4E0-76CF-4A19-BD92-B5C56171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CC9049-0754-4CF3-877D-64C5935F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0B9540-D8EE-4BAE-9801-B5C720DF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3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FB33A-7B60-483B-8FDA-0A4D5D5E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AD355-E441-4CF7-9F51-F121D38C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68E480-AE07-4569-B969-EF32A469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B7EC32-77DB-4E7C-8B88-4EB12136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5624EA-306A-4468-BD64-31528C43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704EF-8F63-43C2-A3B0-1820C31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1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FDBC1-48BC-48AD-81F5-321489B8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554262-D726-4488-B2AF-5FC8CC0C2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B76F6B-1E74-44B0-BF48-83F781C18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8A271-301A-45A2-9E8C-78A715C0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2FDD0F-9E6F-45A9-9FF7-8F03F681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483DDF-5FBD-4EE8-8C6F-D68A36DF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59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A9A3B2-10DA-4912-BFB2-AF0271E9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6D71E1-660A-4C3E-82F5-F87B437B9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60317-E286-4A00-9F85-B12B68E21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59DFA-5857-4124-8A1B-CB1EEC085155}" type="datetimeFigureOut">
              <a:rPr lang="pt-BR" smtClean="0"/>
              <a:t>05/05/2020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50B44-7231-49B7-9C00-9A2599B5F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043A82-FB18-4A9E-ABA5-FEDF66DAD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952D-85A8-4E1F-8F80-F3B26C93F5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25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F9B36C-582C-4D24-903B-3C735670571A}"/>
              </a:ext>
            </a:extLst>
          </p:cNvPr>
          <p:cNvSpPr/>
          <p:nvPr/>
        </p:nvSpPr>
        <p:spPr>
          <a:xfrm>
            <a:off x="3684104" y="1378226"/>
            <a:ext cx="4903305" cy="27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39B5D5-FD36-4BE9-8B75-1690A14C14DC}"/>
              </a:ext>
            </a:extLst>
          </p:cNvPr>
          <p:cNvSpPr/>
          <p:nvPr/>
        </p:nvSpPr>
        <p:spPr>
          <a:xfrm>
            <a:off x="4340087" y="1749288"/>
            <a:ext cx="1073426" cy="1961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505860-A4D5-4921-8E39-2B9D53B014F8}"/>
              </a:ext>
            </a:extLst>
          </p:cNvPr>
          <p:cNvSpPr/>
          <p:nvPr/>
        </p:nvSpPr>
        <p:spPr>
          <a:xfrm>
            <a:off x="4340087" y="1749287"/>
            <a:ext cx="3299791" cy="10535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4A63F6-1550-4655-83D4-95B1680CD6D8}"/>
              </a:ext>
            </a:extLst>
          </p:cNvPr>
          <p:cNvSpPr txBox="1"/>
          <p:nvPr/>
        </p:nvSpPr>
        <p:spPr>
          <a:xfrm>
            <a:off x="4953663" y="1379955"/>
            <a:ext cx="20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usuario (62fdf0)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7A0ED6-5E49-4CD4-9753-A9B466CE9505}"/>
              </a:ext>
            </a:extLst>
          </p:cNvPr>
          <p:cNvSpPr/>
          <p:nvPr/>
        </p:nvSpPr>
        <p:spPr>
          <a:xfrm>
            <a:off x="4439478" y="1842052"/>
            <a:ext cx="3061252" cy="8613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97B88C-6CD8-4676-994C-72DF1C3B4FA7}"/>
              </a:ext>
            </a:extLst>
          </p:cNvPr>
          <p:cNvSpPr/>
          <p:nvPr/>
        </p:nvSpPr>
        <p:spPr>
          <a:xfrm>
            <a:off x="4439478" y="2713383"/>
            <a:ext cx="848139" cy="8613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5B2CED-AD26-4586-8991-E3B7088363B4}"/>
              </a:ext>
            </a:extLst>
          </p:cNvPr>
          <p:cNvSpPr txBox="1"/>
          <p:nvPr/>
        </p:nvSpPr>
        <p:spPr>
          <a:xfrm>
            <a:off x="5043447" y="2018508"/>
            <a:ext cx="20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(62fdf0)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D10A98-E1C8-4EFF-8208-D5D24A218AA0}"/>
              </a:ext>
            </a:extLst>
          </p:cNvPr>
          <p:cNvSpPr txBox="1"/>
          <p:nvPr/>
        </p:nvSpPr>
        <p:spPr>
          <a:xfrm>
            <a:off x="4407342" y="2845617"/>
            <a:ext cx="141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 (62fe10)</a:t>
            </a:r>
          </a:p>
        </p:txBody>
      </p:sp>
    </p:spTree>
    <p:extLst>
      <p:ext uri="{BB962C8B-B14F-4D97-AF65-F5344CB8AC3E}">
        <p14:creationId xmlns:p14="http://schemas.microsoft.com/office/powerpoint/2010/main" val="229376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78493E8-5BAA-4F05-B238-2DE56349FF80}"/>
              </a:ext>
            </a:extLst>
          </p:cNvPr>
          <p:cNvGrpSpPr/>
          <p:nvPr/>
        </p:nvGrpSpPr>
        <p:grpSpPr>
          <a:xfrm>
            <a:off x="3604592" y="1376056"/>
            <a:ext cx="2815258" cy="2052944"/>
            <a:chOff x="3604592" y="1376056"/>
            <a:chExt cx="2815258" cy="205294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D3E8CBC-00C1-4502-AC55-3525A6265FD5}"/>
                </a:ext>
              </a:extLst>
            </p:cNvPr>
            <p:cNvSpPr/>
            <p:nvPr/>
          </p:nvSpPr>
          <p:spPr>
            <a:xfrm>
              <a:off x="3604592" y="1431235"/>
              <a:ext cx="2815258" cy="199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6CA4EC6-DBAF-425C-A56E-D97173F9F8F0}"/>
                </a:ext>
              </a:extLst>
            </p:cNvPr>
            <p:cNvSpPr/>
            <p:nvPr/>
          </p:nvSpPr>
          <p:spPr>
            <a:xfrm>
              <a:off x="4091640" y="1680719"/>
              <a:ext cx="465896" cy="17482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2EC7A16-6DBC-4AD7-9F5B-5494EC9C22F9}"/>
                </a:ext>
              </a:extLst>
            </p:cNvPr>
            <p:cNvSpPr/>
            <p:nvPr/>
          </p:nvSpPr>
          <p:spPr>
            <a:xfrm>
              <a:off x="4559639" y="2042767"/>
              <a:ext cx="119507" cy="6742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E67D30E-98BB-4E77-A9A4-59A1B8A31310}"/>
                </a:ext>
              </a:extLst>
            </p:cNvPr>
            <p:cNvSpPr/>
            <p:nvPr/>
          </p:nvSpPr>
          <p:spPr>
            <a:xfrm>
              <a:off x="4159250" y="1937751"/>
              <a:ext cx="324000" cy="7189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50C5250-4B62-483B-8A56-2116E3DD21F3}"/>
                </a:ext>
              </a:extLst>
            </p:cNvPr>
            <p:cNvSpPr/>
            <p:nvPr/>
          </p:nvSpPr>
          <p:spPr>
            <a:xfrm>
              <a:off x="4463146" y="2132839"/>
              <a:ext cx="132676" cy="5318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792C3EF-D391-4771-848E-D815AA42B399}"/>
                </a:ext>
              </a:extLst>
            </p:cNvPr>
            <p:cNvSpPr/>
            <p:nvPr/>
          </p:nvSpPr>
          <p:spPr>
            <a:xfrm>
              <a:off x="4215536" y="1721751"/>
              <a:ext cx="216000" cy="216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7BA5E68-A3B9-4CAE-AFD0-6F45F90CF3B5}"/>
                </a:ext>
              </a:extLst>
            </p:cNvPr>
            <p:cNvSpPr/>
            <p:nvPr/>
          </p:nvSpPr>
          <p:spPr>
            <a:xfrm>
              <a:off x="4652108" y="2042767"/>
              <a:ext cx="1306052" cy="50109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93057A08-848E-41B7-898F-84E53E079D60}"/>
                </a:ext>
              </a:extLst>
            </p:cNvPr>
            <p:cNvSpPr/>
            <p:nvPr/>
          </p:nvSpPr>
          <p:spPr>
            <a:xfrm>
              <a:off x="4585770" y="2132839"/>
              <a:ext cx="1306052" cy="3302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B0BBDE1-A199-4DE9-9C64-22D7432F7295}"/>
                </a:ext>
              </a:extLst>
            </p:cNvPr>
            <p:cNvSpPr/>
            <p:nvPr/>
          </p:nvSpPr>
          <p:spPr>
            <a:xfrm>
              <a:off x="4215536" y="2187832"/>
              <a:ext cx="1620000" cy="216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94BBD28-396A-4BA2-9422-332F7E658CED}"/>
                </a:ext>
              </a:extLst>
            </p:cNvPr>
            <p:cNvSpPr/>
            <p:nvPr/>
          </p:nvSpPr>
          <p:spPr>
            <a:xfrm>
              <a:off x="4215536" y="1963914"/>
              <a:ext cx="216000" cy="216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28055C-A3E1-43C8-8249-0740C2C4DB74}"/>
                </a:ext>
              </a:extLst>
            </p:cNvPr>
            <p:cNvSpPr/>
            <p:nvPr/>
          </p:nvSpPr>
          <p:spPr>
            <a:xfrm>
              <a:off x="4215536" y="2411750"/>
              <a:ext cx="324000" cy="216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3A3135D-8DDD-49D1-9C89-D540D60D85B8}"/>
                </a:ext>
              </a:extLst>
            </p:cNvPr>
            <p:cNvSpPr/>
            <p:nvPr/>
          </p:nvSpPr>
          <p:spPr>
            <a:xfrm>
              <a:off x="4159250" y="2653913"/>
              <a:ext cx="324000" cy="7189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56EED62-42E0-4E37-AEE9-EAC1B8D91C0D}"/>
                </a:ext>
              </a:extLst>
            </p:cNvPr>
            <p:cNvSpPr/>
            <p:nvPr/>
          </p:nvSpPr>
          <p:spPr>
            <a:xfrm>
              <a:off x="4559639" y="2754726"/>
              <a:ext cx="107078" cy="6742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5A4E72E7-5F2D-4BF6-B742-B6423CC75DF7}"/>
                </a:ext>
              </a:extLst>
            </p:cNvPr>
            <p:cNvSpPr/>
            <p:nvPr/>
          </p:nvSpPr>
          <p:spPr>
            <a:xfrm>
              <a:off x="4450717" y="2820103"/>
              <a:ext cx="127105" cy="5527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AB407C8-F974-4C98-AD20-FEE7A1A8F560}"/>
                </a:ext>
              </a:extLst>
            </p:cNvPr>
            <p:cNvSpPr/>
            <p:nvPr/>
          </p:nvSpPr>
          <p:spPr>
            <a:xfrm>
              <a:off x="4652108" y="2752182"/>
              <a:ext cx="1306052" cy="50109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4CE6B7-CDD8-463D-BB1A-C7BC8B7D0F8E}"/>
                </a:ext>
              </a:extLst>
            </p:cNvPr>
            <p:cNvSpPr/>
            <p:nvPr/>
          </p:nvSpPr>
          <p:spPr>
            <a:xfrm>
              <a:off x="4557536" y="2820103"/>
              <a:ext cx="1334286" cy="3302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127FB607-3BB4-4788-941E-D2B03350743A}"/>
                </a:ext>
              </a:extLst>
            </p:cNvPr>
            <p:cNvSpPr/>
            <p:nvPr/>
          </p:nvSpPr>
          <p:spPr>
            <a:xfrm>
              <a:off x="4215536" y="2880655"/>
              <a:ext cx="1620000" cy="216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DD0AD75-51D6-46E6-8A22-491387C7FBEE}"/>
                </a:ext>
              </a:extLst>
            </p:cNvPr>
            <p:cNvSpPr/>
            <p:nvPr/>
          </p:nvSpPr>
          <p:spPr>
            <a:xfrm>
              <a:off x="4215536" y="2656737"/>
              <a:ext cx="216000" cy="216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C0586C59-85D7-48DE-9DA5-91B50316EB41}"/>
                </a:ext>
              </a:extLst>
            </p:cNvPr>
            <p:cNvSpPr/>
            <p:nvPr/>
          </p:nvSpPr>
          <p:spPr>
            <a:xfrm>
              <a:off x="4215536" y="3104573"/>
              <a:ext cx="324000" cy="216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EF33296-A695-4074-95BA-BA9360437B05}"/>
                </a:ext>
              </a:extLst>
            </p:cNvPr>
            <p:cNvSpPr txBox="1"/>
            <p:nvPr/>
          </p:nvSpPr>
          <p:spPr>
            <a:xfrm>
              <a:off x="3942688" y="1376056"/>
              <a:ext cx="2046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cadastro (62fd10)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059310A-60DF-46D4-9634-D155F4C9052F}"/>
                </a:ext>
              </a:extLst>
            </p:cNvPr>
            <p:cNvSpPr txBox="1"/>
            <p:nvPr/>
          </p:nvSpPr>
          <p:spPr>
            <a:xfrm rot="16200000">
              <a:off x="3457086" y="2578567"/>
              <a:ext cx="10013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item2 (62fd94)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D7F68E0-84C2-4838-81E4-4150520F1FFE}"/>
                </a:ext>
              </a:extLst>
            </p:cNvPr>
            <p:cNvSpPr txBox="1"/>
            <p:nvPr/>
          </p:nvSpPr>
          <p:spPr>
            <a:xfrm rot="16200000">
              <a:off x="3488697" y="1900088"/>
              <a:ext cx="10013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item1 (62fd14)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A41A444-ACEB-48E8-AF5A-2E9FD4574D77}"/>
                </a:ext>
              </a:extLst>
            </p:cNvPr>
            <p:cNvSpPr txBox="1"/>
            <p:nvPr/>
          </p:nvSpPr>
          <p:spPr>
            <a:xfrm>
              <a:off x="4214830" y="1688893"/>
              <a:ext cx="1361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Sku_combo (62fd10)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741F4146-8E05-4DEA-B8BA-C06C5F98D0EF}"/>
                </a:ext>
              </a:extLst>
            </p:cNvPr>
            <p:cNvSpPr txBox="1"/>
            <p:nvPr/>
          </p:nvSpPr>
          <p:spPr>
            <a:xfrm>
              <a:off x="4204839" y="1918652"/>
              <a:ext cx="1361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Sku_item (62fd14)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38FCAE6-AD77-4F7E-9D88-444A8CF59F6D}"/>
                </a:ext>
              </a:extLst>
            </p:cNvPr>
            <p:cNvSpPr txBox="1"/>
            <p:nvPr/>
          </p:nvSpPr>
          <p:spPr>
            <a:xfrm>
              <a:off x="4214206" y="2637304"/>
              <a:ext cx="1361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Sku_item (62fd94)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190D691-AD65-4FB4-A582-56813771F3C8}"/>
                </a:ext>
              </a:extLst>
            </p:cNvPr>
            <p:cNvSpPr txBox="1"/>
            <p:nvPr/>
          </p:nvSpPr>
          <p:spPr>
            <a:xfrm>
              <a:off x="4191198" y="2172011"/>
              <a:ext cx="1361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descrição (62fd18)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D13CB7C-484C-48B2-A30B-2931B2F8CA63}"/>
                </a:ext>
              </a:extLst>
            </p:cNvPr>
            <p:cNvSpPr txBox="1"/>
            <p:nvPr/>
          </p:nvSpPr>
          <p:spPr>
            <a:xfrm>
              <a:off x="4191198" y="2863578"/>
              <a:ext cx="1361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descrição (62fd98)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7B0DEA8-EEE3-4286-8E7F-EE411036E3D9}"/>
                </a:ext>
              </a:extLst>
            </p:cNvPr>
            <p:cNvSpPr txBox="1"/>
            <p:nvPr/>
          </p:nvSpPr>
          <p:spPr>
            <a:xfrm>
              <a:off x="4204750" y="2393782"/>
              <a:ext cx="1361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valor (62fd90)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E0F7B7B6-1CB4-4836-AA2C-7A0DF3EF0A2E}"/>
                </a:ext>
              </a:extLst>
            </p:cNvPr>
            <p:cNvSpPr txBox="1"/>
            <p:nvPr/>
          </p:nvSpPr>
          <p:spPr>
            <a:xfrm>
              <a:off x="4229514" y="3059214"/>
              <a:ext cx="1361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valor (62fe10)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290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Clistenes Bento</dc:creator>
  <cp:lastModifiedBy>Clistenes Bento</cp:lastModifiedBy>
  <cp:revision>7</cp:revision>
  <dcterms:created xsi:type="dcterms:W3CDTF">2020-05-05T16:00:46Z</dcterms:created>
  <dcterms:modified xsi:type="dcterms:W3CDTF">2020-05-05T16:53:55Z</dcterms:modified>
</cp:coreProperties>
</file>