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015196"/>
          </a:xfrm>
        </p:spPr>
        <p:txBody>
          <a:bodyPr/>
          <a:lstStyle/>
          <a:p>
            <a:r>
              <a:rPr lang="en-US" sz="2400" dirty="0" smtClean="0"/>
              <a:t>Team 5</a:t>
            </a:r>
            <a:endParaRPr lang="en-US" sz="900" dirty="0" smtClean="0"/>
          </a:p>
          <a:p>
            <a:endParaRPr lang="en-US" sz="2400" dirty="0" smtClean="0"/>
          </a:p>
          <a:p>
            <a:r>
              <a:rPr lang="en-US" sz="1600" dirty="0" smtClean="0"/>
              <a:t>Jonathan Babbitt </a:t>
            </a:r>
          </a:p>
          <a:p>
            <a:r>
              <a:rPr lang="en-US" sz="1600" dirty="0" smtClean="0"/>
              <a:t>&amp; </a:t>
            </a:r>
          </a:p>
          <a:p>
            <a:r>
              <a:rPr lang="en-US" sz="1600" dirty="0" smtClean="0"/>
              <a:t>Chris Hobbs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Petri Network Simulator</a:t>
            </a:r>
            <a:br>
              <a:rPr lang="en-US" dirty="0" smtClean="0"/>
            </a:br>
            <a:r>
              <a:rPr lang="en-US" dirty="0" smtClean="0"/>
              <a:t>(JPeNS)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aid in comprehension of Petri Networks</a:t>
            </a:r>
          </a:p>
          <a:p>
            <a:r>
              <a:rPr lang="en-US" dirty="0" smtClean="0"/>
              <a:t>Displays the network along with buttons allowing the user to fire each transition one by one so they can step through  and understand the network at their own pace</a:t>
            </a:r>
          </a:p>
          <a:p>
            <a:r>
              <a:rPr lang="en-US" dirty="0" smtClean="0"/>
              <a:t>Supports the importing of premade networks from XML files so instructors can send XML files to students to load up and view</a:t>
            </a:r>
          </a:p>
          <a:p>
            <a:r>
              <a:rPr lang="en-US" dirty="0" smtClean="0"/>
              <a:t>Color coded interface for more intuitive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JPeNS?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an interesting topic</a:t>
            </a:r>
          </a:p>
          <a:p>
            <a:r>
              <a:rPr lang="en-US" dirty="0" smtClean="0"/>
              <a:t>Sometimes a difficult topic to learn for people without a computing or engineering background </a:t>
            </a:r>
          </a:p>
          <a:p>
            <a:r>
              <a:rPr lang="en-US" dirty="0" smtClean="0"/>
              <a:t>Could be taught at various levels of the education system given the right tools</a:t>
            </a:r>
          </a:p>
          <a:p>
            <a:r>
              <a:rPr lang="en-US" dirty="0" smtClean="0"/>
              <a:t>Useful for mapping a broad range of trigger </a:t>
            </a:r>
            <a:r>
              <a:rPr lang="en-US" dirty="0"/>
              <a:t>based systems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Petri Networks?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61308"/>
              </p:ext>
            </p:extLst>
          </p:nvPr>
        </p:nvGraphicFramePr>
        <p:xfrm>
          <a:off x="-152400" y="4724400"/>
          <a:ext cx="8686800" cy="1188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67200"/>
                <a:gridCol w="44196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JPeNS System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up XML file and parses the nodes into lists</a:t>
            </a:r>
          </a:p>
          <a:p>
            <a:r>
              <a:rPr lang="en-US" dirty="0" smtClean="0"/>
              <a:t>Goes through the various lists and creates buttons and labels for the transitions and places</a:t>
            </a:r>
          </a:p>
          <a:p>
            <a:r>
              <a:rPr lang="en-US" dirty="0" smtClean="0"/>
              <a:t>Creates </a:t>
            </a:r>
            <a:r>
              <a:rPr lang="en-US" dirty="0" err="1" smtClean="0"/>
              <a:t>mxGraph</a:t>
            </a:r>
            <a:r>
              <a:rPr lang="en-US" dirty="0" smtClean="0"/>
              <a:t> objects for the various items of the network</a:t>
            </a:r>
          </a:p>
          <a:p>
            <a:r>
              <a:rPr lang="en-US" dirty="0" smtClean="0"/>
              <a:t>Displays the graph in the main window</a:t>
            </a:r>
          </a:p>
          <a:p>
            <a:r>
              <a:rPr lang="en-US" dirty="0" smtClean="0"/>
              <a:t>Gives you the ability to fire transitions in any order you like</a:t>
            </a:r>
          </a:p>
          <a:p>
            <a:r>
              <a:rPr lang="en-US" dirty="0" smtClean="0"/>
              <a:t>Automatically updates the color coding each firing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" y="0"/>
            <a:ext cx="9146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final project came out very satisfying. It has a great intuitive feel and looks exactly how we imagined it. It is super easy to use and very easy to understa</a:t>
            </a:r>
            <a:r>
              <a:rPr lang="en-US" dirty="0" smtClean="0"/>
              <a:t>nd how the given networks function.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1923</TotalTime>
  <Words>245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Java Petri Network Simulator (JPeNS)</vt:lpstr>
      <vt:lpstr>What is JPeNS?</vt:lpstr>
      <vt:lpstr>Why We Chose Petri Networks?</vt:lpstr>
      <vt:lpstr>JPeNS System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10</cp:revision>
  <dcterms:created xsi:type="dcterms:W3CDTF">2012-03-29T17:44:03Z</dcterms:created>
  <dcterms:modified xsi:type="dcterms:W3CDTF">2012-04-07T00:40:49Z</dcterms:modified>
</cp:coreProperties>
</file>