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4/5/2012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4/5/2012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4/5/2012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4/5/2012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4/5/2012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4/5/2012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4/5/2012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4/5/2012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BE87E32-EAB1-466E-96FF-E88AF3478657}" type="datetimeFigureOut">
              <a:rPr lang="en-US" smtClean="0"/>
              <a:t>4/5/2012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2015196"/>
          </a:xfrm>
        </p:spPr>
        <p:txBody>
          <a:bodyPr/>
          <a:lstStyle/>
          <a:p>
            <a:r>
              <a:rPr lang="en-US" sz="2400" dirty="0" smtClean="0"/>
              <a:t>Team 5</a:t>
            </a:r>
            <a:endParaRPr lang="en-US" sz="900" dirty="0" smtClean="0"/>
          </a:p>
          <a:p>
            <a:endParaRPr lang="en-US" sz="2400" dirty="0" smtClean="0"/>
          </a:p>
          <a:p>
            <a:r>
              <a:rPr lang="en-US" sz="1600" dirty="0" smtClean="0"/>
              <a:t>Jonathan Babbitt </a:t>
            </a:r>
          </a:p>
          <a:p>
            <a:r>
              <a:rPr lang="en-US" sz="1600" dirty="0" smtClean="0"/>
              <a:t>&amp; </a:t>
            </a:r>
          </a:p>
          <a:p>
            <a:r>
              <a:rPr lang="en-US" sz="1600" dirty="0" smtClean="0"/>
              <a:t>Chris Hobbs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smtClean="0"/>
              <a:t>Petri Network </a:t>
            </a:r>
            <a:r>
              <a:rPr lang="en-US" dirty="0" smtClean="0"/>
              <a:t>Simulator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/>
              <a:t>JPeNS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6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to aid in comprehension of Petri Networks</a:t>
            </a:r>
          </a:p>
          <a:p>
            <a:r>
              <a:rPr lang="en-US" dirty="0" smtClean="0"/>
              <a:t>Displays the network along with buttons allowing the user to fire each transition one by one so they can step through  and understand the network at their own pace</a:t>
            </a:r>
          </a:p>
          <a:p>
            <a:r>
              <a:rPr lang="en-US" dirty="0" smtClean="0"/>
              <a:t>Supports the importing of premade networks from XML files so instructors can send XML files to students to load up and view</a:t>
            </a:r>
          </a:p>
          <a:p>
            <a:r>
              <a:rPr lang="en-US" dirty="0" smtClean="0"/>
              <a:t>Color coded interface for more intuitive controls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/>
              <a:t>JPeNS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They are an interesting topic</a:t>
            </a:r>
            <a:endParaRPr lang="en-US" dirty="0" smtClean="0"/>
          </a:p>
          <a:p>
            <a:r>
              <a:rPr lang="en-US" dirty="0" smtClean="0"/>
              <a:t>Sometimes a difficult topic to learn for people without a computing or engineering background </a:t>
            </a:r>
          </a:p>
          <a:p>
            <a:r>
              <a:rPr lang="en-US" dirty="0" smtClean="0"/>
              <a:t>Could be taught at various levels of the education system given the right tools</a:t>
            </a:r>
          </a:p>
          <a:p>
            <a:r>
              <a:rPr lang="en-US" dirty="0" smtClean="0"/>
              <a:t>Useful for mapping a broad range of trigger </a:t>
            </a:r>
            <a:r>
              <a:rPr lang="en-US" dirty="0"/>
              <a:t>based systems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We Chose Petri Networks?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61308"/>
              </p:ext>
            </p:extLst>
          </p:nvPr>
        </p:nvGraphicFramePr>
        <p:xfrm>
          <a:off x="-152400" y="4724400"/>
          <a:ext cx="8686800" cy="11887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267200"/>
                <a:gridCol w="4419600"/>
              </a:tblGrid>
              <a:tr h="939800">
                <a:tc>
                  <a:txBody>
                    <a:bodyPr/>
                    <a:lstStyle/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Software design</a:t>
                      </a:r>
                    </a:p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Workflow management </a:t>
                      </a:r>
                    </a:p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Process Modeling </a:t>
                      </a:r>
                    </a:p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Data analysis </a:t>
                      </a:r>
                    </a:p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Diagnosis</a:t>
                      </a:r>
                    </a:p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Simulation</a:t>
                      </a:r>
                    </a:p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45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JPeNS</a:t>
            </a:r>
            <a:r>
              <a:rPr lang="en-US" dirty="0" smtClean="0"/>
              <a:t> System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30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Tested positive for usefulness?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429500" cy="3935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199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2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75</TotalTime>
  <Words>150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Paper</vt:lpstr>
      <vt:lpstr>Java Petri Network Simulator (JPeNS)</vt:lpstr>
      <vt:lpstr>What is JPeNS?</vt:lpstr>
      <vt:lpstr>Why We Chose Petri Networks?</vt:lpstr>
      <vt:lpstr>JPeNS System Description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Petri-Net Simulator (JPeNS)</dc:title>
  <dc:creator>Chris</dc:creator>
  <cp:lastModifiedBy>Chris</cp:lastModifiedBy>
  <cp:revision>7</cp:revision>
  <dcterms:created xsi:type="dcterms:W3CDTF">2012-03-29T17:44:03Z</dcterms:created>
  <dcterms:modified xsi:type="dcterms:W3CDTF">2012-04-05T17:44:03Z</dcterms:modified>
</cp:coreProperties>
</file>