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015196"/>
          </a:xfrm>
        </p:spPr>
        <p:txBody>
          <a:bodyPr/>
          <a:lstStyle/>
          <a:p>
            <a:r>
              <a:rPr lang="en-US" sz="2400" dirty="0" smtClean="0"/>
              <a:t>Team 5</a:t>
            </a:r>
            <a:endParaRPr lang="en-US" sz="900" dirty="0" smtClean="0"/>
          </a:p>
          <a:p>
            <a:endParaRPr lang="en-US" sz="2400" dirty="0" smtClean="0"/>
          </a:p>
          <a:p>
            <a:r>
              <a:rPr lang="en-US" sz="1600" dirty="0" smtClean="0"/>
              <a:t>Jonathan Babbitt </a:t>
            </a:r>
          </a:p>
          <a:p>
            <a:r>
              <a:rPr lang="en-US" sz="1600" dirty="0" smtClean="0"/>
              <a:t>&amp; </a:t>
            </a:r>
          </a:p>
          <a:p>
            <a:r>
              <a:rPr lang="en-US" sz="1600" dirty="0" smtClean="0"/>
              <a:t>Chris Hobbs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Petri-Net Simulator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JPeNS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aid in comprehension of Petri Networks</a:t>
            </a:r>
          </a:p>
          <a:p>
            <a:r>
              <a:rPr lang="en-US" dirty="0" smtClean="0"/>
              <a:t>Displays the network along with buttons allowing the user to fire each transition one by one so they can step through  and understand the network at their own pace</a:t>
            </a:r>
          </a:p>
          <a:p>
            <a:r>
              <a:rPr lang="en-US" dirty="0" smtClean="0"/>
              <a:t>Supports the importing of premade networks from XML files so instructors can send XML files to students to load up and view</a:t>
            </a:r>
          </a:p>
          <a:p>
            <a:r>
              <a:rPr lang="en-US" dirty="0" smtClean="0"/>
              <a:t>Color coded interface for more intuitive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err="1" smtClean="0"/>
              <a:t>JPeNS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chose to do our project on a Petri-Net simulator because we both find them to be an interesting topic. They are a great way to map out the logic of a program or circuit and how it should function. And the best part is obviously getting to draw 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JPeNS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JPeNS</a:t>
            </a:r>
            <a:r>
              <a:rPr lang="en-US" dirty="0" smtClean="0"/>
              <a:t> System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positive for usefulness?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</TotalTime>
  <Words>146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Java Petri-Net Simulator (JPeNS)</vt:lpstr>
      <vt:lpstr>What is JPeNS?</vt:lpstr>
      <vt:lpstr>Why JPeNS?</vt:lpstr>
      <vt:lpstr>JPeNS System Description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3</cp:revision>
  <dcterms:created xsi:type="dcterms:W3CDTF">2012-03-29T17:44:03Z</dcterms:created>
  <dcterms:modified xsi:type="dcterms:W3CDTF">2012-03-29T18:16:01Z</dcterms:modified>
</cp:coreProperties>
</file>