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1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2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8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86800" cy="1975104"/>
          </a:xfrm>
        </p:spPr>
        <p:txBody>
          <a:bodyPr/>
          <a:lstStyle/>
          <a:p>
            <a:pPr algn="ctr"/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Java Petri Network Simulator</a:t>
            </a:r>
            <a:b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(JPeNS)</a:t>
            </a:r>
            <a:endParaRPr lang="en-US" b="0" cap="none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8686800" cy="2015196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Team 5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Chris Hobbs </a:t>
            </a:r>
            <a:r>
              <a:rPr lang="en-US" sz="1600" dirty="0" smtClean="0">
                <a:solidFill>
                  <a:schemeClr val="bg1"/>
                </a:solidFill>
              </a:rPr>
              <a:t>&amp; Jonathan Babbitt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6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Petri Networks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 directed graph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Consists of Places, Transitions, Arcs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Petri_Net_A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81400"/>
            <a:ext cx="4331293" cy="2122334"/>
          </a:xfrm>
          <a:prstGeom prst="rect">
            <a:avLst/>
          </a:prstGeom>
          <a:ln>
            <a:solidFill>
              <a:srgbClr val="4F81BD"/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562600" y="6400800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 err="1">
                <a:solidFill>
                  <a:schemeClr val="bg1"/>
                </a:solidFill>
              </a:rPr>
              <a:t>en.wikipedia.org</a:t>
            </a:r>
            <a:r>
              <a:rPr lang="en-US" sz="1200" dirty="0">
                <a:solidFill>
                  <a:schemeClr val="bg1"/>
                </a:solidFill>
              </a:rPr>
              <a:t>/wiki/</a:t>
            </a:r>
            <a:r>
              <a:rPr lang="en-US" sz="1200" dirty="0" err="1">
                <a:solidFill>
                  <a:schemeClr val="bg1"/>
                </a:solidFill>
              </a:rPr>
              <a:t>File:Petri_Net_A.jpg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4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Turning off the lights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IMG_074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1354873" cy="1600200"/>
          </a:xfrm>
          <a:prstGeom prst="rect">
            <a:avLst/>
          </a:prstGeom>
        </p:spPr>
      </p:pic>
      <p:pic>
        <p:nvPicPr>
          <p:cNvPr id="5" name="Picture 4" descr="IMG_07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00400"/>
            <a:ext cx="1055077" cy="1600200"/>
          </a:xfrm>
          <a:prstGeom prst="rect">
            <a:avLst/>
          </a:prstGeom>
        </p:spPr>
      </p:pic>
      <p:pic>
        <p:nvPicPr>
          <p:cNvPr id="6" name="Picture 5" descr="IMG_074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200400"/>
            <a:ext cx="982040" cy="16002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81000" y="1524000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doors open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43200" y="1600200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doors open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86400" y="1676400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 doors open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96200" y="1676400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Lights Off</a:t>
            </a:r>
          </a:p>
        </p:txBody>
      </p:sp>
      <p:cxnSp>
        <p:nvCxnSpPr>
          <p:cNvPr id="12" name="Straight Arrow Connector 11"/>
          <p:cNvCxnSpPr>
            <a:stCxn id="7" idx="5"/>
          </p:cNvCxnSpPr>
          <p:nvPr/>
        </p:nvCxnSpPr>
        <p:spPr>
          <a:xfrm>
            <a:off x="1421652" y="2564652"/>
            <a:ext cx="178548" cy="635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3"/>
          </p:cNvCxnSpPr>
          <p:nvPr/>
        </p:nvCxnSpPr>
        <p:spPr>
          <a:xfrm flipV="1">
            <a:off x="2667000" y="2640852"/>
            <a:ext cx="254748" cy="55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</p:cNvCxnSpPr>
          <p:nvPr/>
        </p:nvCxnSpPr>
        <p:spPr>
          <a:xfrm>
            <a:off x="3783852" y="2640852"/>
            <a:ext cx="254748" cy="55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</p:cNvCxnSpPr>
          <p:nvPr/>
        </p:nvCxnSpPr>
        <p:spPr>
          <a:xfrm>
            <a:off x="6527052" y="2717052"/>
            <a:ext cx="357096" cy="509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05400" y="2743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3"/>
          </p:cNvCxnSpPr>
          <p:nvPr/>
        </p:nvCxnSpPr>
        <p:spPr>
          <a:xfrm flipV="1">
            <a:off x="7696200" y="2717052"/>
            <a:ext cx="178548" cy="483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47800" y="4953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Close Door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2400" y="4953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Close Door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29400" y="4953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Close Door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</a:t>
            </a:r>
            <a:r>
              <a:rPr lang="en-US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JPeNS?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Aid in comprehension of Petri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Visual representation of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XML based file I/O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Color coded interface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Why We Chose Petri Networks?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Interesting topic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Difficult topic to learn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Taught at various levels of the education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Useful for mapping a broad range of trigger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based systems 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59241"/>
              </p:ext>
            </p:extLst>
          </p:nvPr>
        </p:nvGraphicFramePr>
        <p:xfrm>
          <a:off x="152400" y="4495800"/>
          <a:ext cx="8686800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43400"/>
                <a:gridCol w="4343400"/>
              </a:tblGrid>
              <a:tr h="939800"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Software design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Workflow management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Process Modeling 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Data analysis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Diagnosis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Simulation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5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JPeNS System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Utilizes XML files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Generates lists for transitions, places,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Generates GUI objects and </a:t>
            </a:r>
            <a:r>
              <a:rPr lang="en-US" dirty="0" err="1" smtClean="0">
                <a:solidFill>
                  <a:schemeClr val="bg1"/>
                </a:solidFill>
              </a:rPr>
              <a:t>mxGraph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Displays the main window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Fire transitions in any order you like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Updates the color coding each firing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0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3124200"/>
            <a:ext cx="3657600" cy="3001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858000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9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Demo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4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180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153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Java Petri Network Simulator (JPeNS)</vt:lpstr>
      <vt:lpstr>Petri Networks</vt:lpstr>
      <vt:lpstr>Turning off the lights</vt:lpstr>
      <vt:lpstr>What is JPeNS?</vt:lpstr>
      <vt:lpstr>Why We Chose Petri Networks?</vt:lpstr>
      <vt:lpstr>JPeNS System Description</vt:lpstr>
      <vt:lpstr>Results</vt:lpstr>
      <vt:lpstr>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Petri-Net Simulator (JPeNS)</dc:title>
  <dc:creator>Chris</dc:creator>
  <cp:lastModifiedBy>Jonathan Babbitt</cp:lastModifiedBy>
  <cp:revision>25</cp:revision>
  <dcterms:created xsi:type="dcterms:W3CDTF">2012-03-29T17:44:03Z</dcterms:created>
  <dcterms:modified xsi:type="dcterms:W3CDTF">2012-04-12T04:14:24Z</dcterms:modified>
</cp:coreProperties>
</file>