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1" r:id="rId8"/>
    <p:sldId id="265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61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8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16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4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26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3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4/12/2012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49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4/12/2012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85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4/12/2012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5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2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E32-EAB1-466E-96FF-E88AF3478657}" type="datetimeFigureOut">
              <a:rPr lang="en-US" smtClean="0"/>
              <a:t>4/12/2012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8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87E32-EAB1-466E-96FF-E88AF3478657}" type="datetimeFigureOut">
              <a:rPr lang="en-US" smtClean="0"/>
              <a:t>4/12/2012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9DC26-1A2E-4803-9211-DBDD926138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8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600200"/>
            <a:ext cx="8686800" cy="1975104"/>
          </a:xfrm>
        </p:spPr>
        <p:txBody>
          <a:bodyPr/>
          <a:lstStyle/>
          <a:p>
            <a:pPr algn="ctr"/>
            <a:r>
              <a:rPr lang="en-US" b="0" cap="none" dirty="0" smtClean="0">
                <a:solidFill>
                  <a:schemeClr val="bg1"/>
                </a:solidFill>
                <a:effectLst/>
                <a:latin typeface="+mn-lt"/>
              </a:rPr>
              <a:t>Java Petri Network Simulator</a:t>
            </a:r>
            <a:br>
              <a:rPr lang="en-US" b="0" cap="none" dirty="0" smtClean="0">
                <a:solidFill>
                  <a:schemeClr val="bg1"/>
                </a:solidFill>
                <a:effectLst/>
                <a:latin typeface="+mn-lt"/>
              </a:rPr>
            </a:br>
            <a:r>
              <a:rPr lang="en-US" b="0" cap="none" dirty="0" smtClean="0">
                <a:solidFill>
                  <a:schemeClr val="bg1"/>
                </a:solidFill>
                <a:effectLst/>
                <a:latin typeface="+mn-lt"/>
              </a:rPr>
              <a:t>(JPeNS)</a:t>
            </a:r>
            <a:endParaRPr lang="en-US" b="0" cap="none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581400"/>
            <a:ext cx="8686800" cy="2015196"/>
          </a:xfrm>
        </p:spPr>
        <p:txBody>
          <a:bodyPr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Team 5</a:t>
            </a:r>
          </a:p>
          <a:p>
            <a:r>
              <a:rPr lang="en-US" sz="1600" dirty="0">
                <a:solidFill>
                  <a:schemeClr val="bg1"/>
                </a:solidFill>
              </a:rPr>
              <a:t>Chris Hobbs </a:t>
            </a:r>
            <a:r>
              <a:rPr lang="en-US" sz="1600" dirty="0" smtClean="0">
                <a:solidFill>
                  <a:schemeClr val="bg1"/>
                </a:solidFill>
              </a:rPr>
              <a:t>&amp; Jonathan Babbitt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95600" y="5867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github.com</a:t>
            </a:r>
            <a:r>
              <a:rPr lang="en-US" dirty="0">
                <a:solidFill>
                  <a:schemeClr val="bg1"/>
                </a:solidFill>
              </a:rPr>
              <a:t>/Hobbit/JPeNS </a:t>
            </a:r>
          </a:p>
        </p:txBody>
      </p:sp>
    </p:spTree>
    <p:extLst>
      <p:ext uri="{BB962C8B-B14F-4D97-AF65-F5344CB8AC3E}">
        <p14:creationId xmlns:p14="http://schemas.microsoft.com/office/powerpoint/2010/main" val="388656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Petri Networks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9050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 directed graph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Consists of Places, Transitions, Arcs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 descr="Petri_Net_A.jp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581400"/>
            <a:ext cx="4331293" cy="2122334"/>
          </a:xfrm>
          <a:prstGeom prst="rect">
            <a:avLst/>
          </a:prstGeom>
          <a:ln>
            <a:solidFill>
              <a:srgbClr val="4F81BD"/>
            </a:solidFill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5562600" y="6400800"/>
            <a:ext cx="342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http://</a:t>
            </a:r>
            <a:r>
              <a:rPr lang="en-US" sz="1200" dirty="0" err="1">
                <a:solidFill>
                  <a:schemeClr val="bg1"/>
                </a:solidFill>
              </a:rPr>
              <a:t>en.wikipedia.org</a:t>
            </a:r>
            <a:r>
              <a:rPr lang="en-US" sz="1200" dirty="0">
                <a:solidFill>
                  <a:schemeClr val="bg1"/>
                </a:solidFill>
              </a:rPr>
              <a:t>/wiki/</a:t>
            </a:r>
            <a:r>
              <a:rPr lang="en-US" sz="1200" dirty="0" err="1">
                <a:solidFill>
                  <a:schemeClr val="bg1"/>
                </a:solidFill>
              </a:rPr>
              <a:t>File:Petri_Net_A.jpg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24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820932" y="1252964"/>
            <a:ext cx="1398517" cy="22744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Setting the Alarm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5" descr="IMG_0747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579" y="1628535"/>
            <a:ext cx="982040" cy="16002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771650" y="3869571"/>
            <a:ext cx="1485900" cy="24125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553200" y="1862564"/>
            <a:ext cx="1219200" cy="1219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Flash Lights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553200" y="3919964"/>
            <a:ext cx="1219200" cy="1219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Honk Horn</a:t>
            </a:r>
            <a:endParaRPr lang="en-US" dirty="0" smtClean="0"/>
          </a:p>
        </p:txBody>
      </p:sp>
      <p:cxnSp>
        <p:nvCxnSpPr>
          <p:cNvPr id="12" name="Straight Arrow Connector 11"/>
          <p:cNvCxnSpPr>
            <a:stCxn id="7" idx="6"/>
          </p:cNvCxnSpPr>
          <p:nvPr/>
        </p:nvCxnSpPr>
        <p:spPr>
          <a:xfrm flipV="1">
            <a:off x="3257550" y="4453366"/>
            <a:ext cx="1085850" cy="622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098619" y="2929364"/>
            <a:ext cx="1244781" cy="6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486400" y="2929364"/>
            <a:ext cx="1219200" cy="668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2"/>
          </p:cNvCxnSpPr>
          <p:nvPr/>
        </p:nvCxnSpPr>
        <p:spPr>
          <a:xfrm>
            <a:off x="5486400" y="4224764"/>
            <a:ext cx="10668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09750" y="3500239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Doors Closed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77240" y="6282164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Push Button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357" y="4138100"/>
            <a:ext cx="924485" cy="1875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4343400" y="2612271"/>
            <a:ext cx="1143000" cy="2514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Arm Alarm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37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What </a:t>
            </a:r>
            <a:r>
              <a:rPr lang="en-US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is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JPeNS?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Aid in comprehension of Petri Networks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Visual representation of networks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XML based file I/O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Color coded interface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Why We Chose Petri Networks?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Interesting topic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Difficult topic to learn 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Taught at various levels of the education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Useful for mapping a broad range of trigger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based systems </a:t>
            </a:r>
            <a:endParaRPr lang="en-US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659241"/>
              </p:ext>
            </p:extLst>
          </p:nvPr>
        </p:nvGraphicFramePr>
        <p:xfrm>
          <a:off x="152400" y="4495800"/>
          <a:ext cx="8686800" cy="1280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343400"/>
                <a:gridCol w="4343400"/>
              </a:tblGrid>
              <a:tr h="939800">
                <a:tc>
                  <a:txBody>
                    <a:bodyPr/>
                    <a:lstStyle/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Software design</a:t>
                      </a:r>
                    </a:p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Workflow management </a:t>
                      </a:r>
                    </a:p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Process Modeling </a:t>
                      </a:r>
                    </a:p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Data analysis </a:t>
                      </a:r>
                    </a:p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Diagnosis</a:t>
                      </a:r>
                    </a:p>
                    <a:p>
                      <a:pPr marL="1657350" lvl="3" indent="-285750">
                        <a:buFont typeface="Arial" pitchFamily="34" charset="0"/>
                        <a:buChar char="•"/>
                      </a:pPr>
                      <a:r>
                        <a:rPr lang="en-US" sz="2000" dirty="0" smtClean="0"/>
                        <a:t>Simulation</a:t>
                      </a:r>
                    </a:p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45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JPeNS System Description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Utilizes XML files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Generates lists for transitions, places, </a:t>
            </a:r>
            <a:r>
              <a:rPr lang="en-US" dirty="0" err="1" smtClean="0">
                <a:solidFill>
                  <a:schemeClr val="bg1"/>
                </a:solidFill>
              </a:rPr>
              <a:t>etc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Generates GUI objects and </a:t>
            </a:r>
            <a:r>
              <a:rPr lang="en-US" dirty="0" err="1" smtClean="0">
                <a:solidFill>
                  <a:schemeClr val="bg1"/>
                </a:solidFill>
              </a:rPr>
              <a:t>mxGraph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Displays the main window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Fire transitions in any order you like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Updates the color coding each firing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30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0" y="3124200"/>
            <a:ext cx="3657600" cy="3001963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71600"/>
            <a:ext cx="6858000" cy="524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9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Demo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543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415180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2069</TotalTime>
  <Words>140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Java Petri Network Simulator (JPeNS)</vt:lpstr>
      <vt:lpstr>Petri Networks</vt:lpstr>
      <vt:lpstr>Setting the Alarm</vt:lpstr>
      <vt:lpstr>What is JPeNS?</vt:lpstr>
      <vt:lpstr>Why We Chose Petri Networks?</vt:lpstr>
      <vt:lpstr>JPeNS System Description</vt:lpstr>
      <vt:lpstr>Results</vt:lpstr>
      <vt:lpstr>Demo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Petri-Net Simulator (JPeNS)</dc:title>
  <dc:creator>Chris</dc:creator>
  <cp:lastModifiedBy>Chris</cp:lastModifiedBy>
  <cp:revision>28</cp:revision>
  <dcterms:created xsi:type="dcterms:W3CDTF">2012-03-29T17:44:03Z</dcterms:created>
  <dcterms:modified xsi:type="dcterms:W3CDTF">2012-04-12T16:31:11Z</dcterms:modified>
</cp:coreProperties>
</file>