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1" r:id="rId8"/>
    <p:sldId id="265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4/11/12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61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4/11/12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8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4/11/12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16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4/11/12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4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4/11/12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26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4/11/12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3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4/11/12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49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4/11/12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85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4/11/12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5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4/11/12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72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4/11/12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8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87E32-EAB1-466E-96FF-E88AF3478657}" type="datetimeFigureOut">
              <a:rPr lang="en-US" smtClean="0"/>
              <a:t>4/11/12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8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600200"/>
            <a:ext cx="8686800" cy="1975104"/>
          </a:xfrm>
        </p:spPr>
        <p:txBody>
          <a:bodyPr/>
          <a:lstStyle/>
          <a:p>
            <a:pPr algn="ctr"/>
            <a:r>
              <a:rPr lang="en-US" b="0" cap="none" dirty="0" smtClean="0">
                <a:solidFill>
                  <a:schemeClr val="bg1"/>
                </a:solidFill>
                <a:effectLst/>
                <a:latin typeface="+mn-lt"/>
              </a:rPr>
              <a:t>Java Petri Network Simulator</a:t>
            </a:r>
            <a:br>
              <a:rPr lang="en-US" b="0" cap="none" dirty="0" smtClean="0">
                <a:solidFill>
                  <a:schemeClr val="bg1"/>
                </a:solidFill>
                <a:effectLst/>
                <a:latin typeface="+mn-lt"/>
              </a:rPr>
            </a:br>
            <a:r>
              <a:rPr lang="en-US" b="0" cap="none" dirty="0" smtClean="0">
                <a:solidFill>
                  <a:schemeClr val="bg1"/>
                </a:solidFill>
                <a:effectLst/>
                <a:latin typeface="+mn-lt"/>
              </a:rPr>
              <a:t>(JPeNS)</a:t>
            </a:r>
            <a:endParaRPr lang="en-US" b="0" cap="none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581400"/>
            <a:ext cx="8686800" cy="2015196"/>
          </a:xfrm>
        </p:spPr>
        <p:txBody>
          <a:bodyPr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Team 5</a:t>
            </a:r>
          </a:p>
          <a:p>
            <a:r>
              <a:rPr lang="en-US" sz="1600" dirty="0">
                <a:solidFill>
                  <a:schemeClr val="bg1"/>
                </a:solidFill>
              </a:rPr>
              <a:t>Chris Hobbs </a:t>
            </a:r>
            <a:r>
              <a:rPr lang="en-US" sz="1600" dirty="0" smtClean="0">
                <a:solidFill>
                  <a:schemeClr val="bg1"/>
                </a:solidFill>
              </a:rPr>
              <a:t>&amp; Jonathan Babbitt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95600" y="5867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github.com</a:t>
            </a:r>
            <a:r>
              <a:rPr lang="en-US" dirty="0">
                <a:solidFill>
                  <a:schemeClr val="bg1"/>
                </a:solidFill>
              </a:rPr>
              <a:t>/Hobbit/JPeNS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6562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Petri Networks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9050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 directed graph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Consists of Places, Transitions, Arcs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 descr="Petri_Net_A.jp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581400"/>
            <a:ext cx="4331293" cy="2122334"/>
          </a:xfrm>
          <a:prstGeom prst="rect">
            <a:avLst/>
          </a:prstGeom>
          <a:ln>
            <a:solidFill>
              <a:srgbClr val="4F81BD"/>
            </a:solidFill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5562600" y="6400800"/>
            <a:ext cx="342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http://</a:t>
            </a:r>
            <a:r>
              <a:rPr lang="en-US" sz="1200" dirty="0" err="1">
                <a:solidFill>
                  <a:schemeClr val="bg1"/>
                </a:solidFill>
              </a:rPr>
              <a:t>en.wikipedia.org</a:t>
            </a:r>
            <a:r>
              <a:rPr lang="en-US" sz="1200" dirty="0">
                <a:solidFill>
                  <a:schemeClr val="bg1"/>
                </a:solidFill>
              </a:rPr>
              <a:t>/wiki/</a:t>
            </a:r>
            <a:r>
              <a:rPr lang="en-US" sz="1200" dirty="0" err="1">
                <a:solidFill>
                  <a:schemeClr val="bg1"/>
                </a:solidFill>
              </a:rPr>
              <a:t>File:Petri_Net_A.jpg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24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Turning off the lights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 descr="IMG_074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200400"/>
            <a:ext cx="1354873" cy="1600200"/>
          </a:xfrm>
          <a:prstGeom prst="rect">
            <a:avLst/>
          </a:prstGeom>
        </p:spPr>
      </p:pic>
      <p:pic>
        <p:nvPicPr>
          <p:cNvPr id="5" name="Picture 4" descr="IMG_074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200400"/>
            <a:ext cx="1055077" cy="1600200"/>
          </a:xfrm>
          <a:prstGeom prst="rect">
            <a:avLst/>
          </a:prstGeom>
        </p:spPr>
      </p:pic>
      <p:pic>
        <p:nvPicPr>
          <p:cNvPr id="6" name="Picture 5" descr="IMG_0747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200400"/>
            <a:ext cx="982040" cy="16002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81000" y="1524000"/>
            <a:ext cx="1219200" cy="1219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 doors open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743200" y="1600200"/>
            <a:ext cx="1219200" cy="1219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 doors open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486400" y="1676400"/>
            <a:ext cx="1219200" cy="1219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 doors open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696200" y="1676400"/>
            <a:ext cx="1219200" cy="1219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Lights Off</a:t>
            </a:r>
          </a:p>
        </p:txBody>
      </p:sp>
      <p:cxnSp>
        <p:nvCxnSpPr>
          <p:cNvPr id="12" name="Straight Arrow Connector 11"/>
          <p:cNvCxnSpPr>
            <a:stCxn id="7" idx="5"/>
          </p:cNvCxnSpPr>
          <p:nvPr/>
        </p:nvCxnSpPr>
        <p:spPr>
          <a:xfrm>
            <a:off x="1421652" y="2564652"/>
            <a:ext cx="178548" cy="635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3"/>
          </p:cNvCxnSpPr>
          <p:nvPr/>
        </p:nvCxnSpPr>
        <p:spPr>
          <a:xfrm flipV="1">
            <a:off x="2667000" y="2640852"/>
            <a:ext cx="254748" cy="559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5"/>
          </p:cNvCxnSpPr>
          <p:nvPr/>
        </p:nvCxnSpPr>
        <p:spPr>
          <a:xfrm>
            <a:off x="3783852" y="2640852"/>
            <a:ext cx="254748" cy="559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</p:cNvCxnSpPr>
          <p:nvPr/>
        </p:nvCxnSpPr>
        <p:spPr>
          <a:xfrm>
            <a:off x="6527052" y="2717052"/>
            <a:ext cx="357096" cy="5094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105400" y="27432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3"/>
          </p:cNvCxnSpPr>
          <p:nvPr/>
        </p:nvCxnSpPr>
        <p:spPr>
          <a:xfrm flipV="1">
            <a:off x="7696200" y="2717052"/>
            <a:ext cx="178548" cy="4833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47800" y="4953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Close Door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62400" y="4953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Close Door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29400" y="4953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Close Door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37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What </a:t>
            </a:r>
            <a:r>
              <a:rPr lang="en-US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is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JPeNS?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Aid in comprehension of Petri Networks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Visual representation of networks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XML based file I/O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Color coded interface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12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Why We Chose Petri Networks?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Interesting topic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Difficult topic to learn 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Taught at various levels of the education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Useful for mapping a broad range of trigger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based systems </a:t>
            </a:r>
            <a:endParaRPr lang="en-US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659241"/>
              </p:ext>
            </p:extLst>
          </p:nvPr>
        </p:nvGraphicFramePr>
        <p:xfrm>
          <a:off x="152400" y="4495800"/>
          <a:ext cx="8686800" cy="1280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343400"/>
                <a:gridCol w="4343400"/>
              </a:tblGrid>
              <a:tr h="939800">
                <a:tc>
                  <a:txBody>
                    <a:bodyPr/>
                    <a:lstStyle/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Software design</a:t>
                      </a:r>
                    </a:p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Workflow management </a:t>
                      </a:r>
                    </a:p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Process Modeling </a:t>
                      </a:r>
                    </a:p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Data analysis </a:t>
                      </a:r>
                    </a:p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Diagnosis</a:t>
                      </a:r>
                    </a:p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Simulation</a:t>
                      </a:r>
                    </a:p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459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JPeNS System Description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Utilizes XML files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Generates lists for transitions, places, </a:t>
            </a:r>
            <a:r>
              <a:rPr lang="en-US" dirty="0" err="1" smtClean="0">
                <a:solidFill>
                  <a:schemeClr val="bg1"/>
                </a:solidFill>
              </a:rPr>
              <a:t>etc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Generates GUI objects and </a:t>
            </a:r>
            <a:r>
              <a:rPr lang="en-US" dirty="0" err="1" smtClean="0">
                <a:solidFill>
                  <a:schemeClr val="bg1"/>
                </a:solidFill>
              </a:rPr>
              <a:t>mxGraph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Displays the main window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Fire transitions in any order you like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Updates the color coding each firing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309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0" y="3124200"/>
            <a:ext cx="3657600" cy="3001963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371600"/>
            <a:ext cx="6858000" cy="524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94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Demo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543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4151801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2051</TotalTime>
  <Words>162</Words>
  <Application>Microsoft Macintosh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Java Petri Network Simulator (JPeNS)</vt:lpstr>
      <vt:lpstr>Petri Networks</vt:lpstr>
      <vt:lpstr>Turning off the lights</vt:lpstr>
      <vt:lpstr>What is JPeNS?</vt:lpstr>
      <vt:lpstr>Why We Chose Petri Networks?</vt:lpstr>
      <vt:lpstr>JPeNS System Description</vt:lpstr>
      <vt:lpstr>Results</vt:lpstr>
      <vt:lpstr>Demo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Petri-Net Simulator (JPeNS)</dc:title>
  <dc:creator>Chris</dc:creator>
  <cp:lastModifiedBy>Jonathan Babbitt</cp:lastModifiedBy>
  <cp:revision>26</cp:revision>
  <dcterms:created xsi:type="dcterms:W3CDTF">2012-03-29T17:44:03Z</dcterms:created>
  <dcterms:modified xsi:type="dcterms:W3CDTF">2012-04-12T04:18:13Z</dcterms:modified>
</cp:coreProperties>
</file>