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8305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8305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</a:t>
            </a:r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Jonathan </a:t>
            </a:r>
            <a:r>
              <a:rPr lang="en-US" sz="1600" dirty="0" smtClean="0">
                <a:solidFill>
                  <a:schemeClr val="bg1"/>
                </a:solidFill>
              </a:rPr>
              <a:t>Babbitt &amp; Chris </a:t>
            </a:r>
            <a:r>
              <a:rPr lang="en-US" sz="1600" dirty="0" smtClean="0">
                <a:solidFill>
                  <a:schemeClr val="bg1"/>
                </a:solidFill>
              </a:rPr>
              <a:t>Hobbs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topic to learn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at various levels of the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</a:t>
            </a:r>
            <a:r>
              <a:rPr lang="en-US" dirty="0" smtClean="0">
                <a:solidFill>
                  <a:schemeClr val="bg1"/>
                </a:solidFill>
              </a:rPr>
              <a:t>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</a:t>
            </a:r>
            <a:r>
              <a:rPr lang="en-US" dirty="0" smtClean="0">
                <a:solidFill>
                  <a:schemeClr val="bg1"/>
                </a:solidFill>
              </a:rPr>
              <a:t>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</a:t>
            </a:r>
            <a:r>
              <a:rPr lang="en-US" dirty="0" smtClean="0">
                <a:solidFill>
                  <a:schemeClr val="bg1"/>
                </a:solidFill>
              </a:rPr>
              <a:t>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" y="0"/>
            <a:ext cx="9146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Postive</a:t>
            </a:r>
            <a:r>
              <a:rPr lang="en-US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111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Petri Network Simulator (JPeNS)</vt:lpstr>
      <vt:lpstr>What is JPeNS?</vt:lpstr>
      <vt:lpstr>Why We Chose Petri Networks?</vt:lpstr>
      <vt:lpstr>JPeNS System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12</cp:revision>
  <dcterms:created xsi:type="dcterms:W3CDTF">2012-03-29T17:44:03Z</dcterms:created>
  <dcterms:modified xsi:type="dcterms:W3CDTF">2012-04-10T20:31:54Z</dcterms:modified>
</cp:coreProperties>
</file>