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2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7E32-EAB1-466E-96FF-E88AF3478657}" type="datetimeFigureOut">
              <a:rPr lang="en-US" smtClean="0"/>
              <a:t>4/11/2012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DC26-1A2E-4803-9211-DBDD926138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61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7E32-EAB1-466E-96FF-E88AF3478657}" type="datetimeFigureOut">
              <a:rPr lang="en-US" smtClean="0"/>
              <a:t>4/11/2012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DC26-1A2E-4803-9211-DBDD926138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881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7E32-EAB1-466E-96FF-E88AF3478657}" type="datetimeFigureOut">
              <a:rPr lang="en-US" smtClean="0"/>
              <a:t>4/11/2012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DC26-1A2E-4803-9211-DBDD926138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166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7E32-EAB1-466E-96FF-E88AF3478657}" type="datetimeFigureOut">
              <a:rPr lang="en-US" smtClean="0"/>
              <a:t>4/11/2012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DC26-1A2E-4803-9211-DBDD926138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346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7E32-EAB1-466E-96FF-E88AF3478657}" type="datetimeFigureOut">
              <a:rPr lang="en-US" smtClean="0"/>
              <a:t>4/11/2012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DC26-1A2E-4803-9211-DBDD926138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260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7E32-EAB1-466E-96FF-E88AF3478657}" type="datetimeFigureOut">
              <a:rPr lang="en-US" smtClean="0"/>
              <a:t>4/11/2012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DC26-1A2E-4803-9211-DBDD926138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233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7E32-EAB1-466E-96FF-E88AF3478657}" type="datetimeFigureOut">
              <a:rPr lang="en-US" smtClean="0"/>
              <a:t>4/11/2012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DC26-1A2E-4803-9211-DBDD926138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492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7E32-EAB1-466E-96FF-E88AF3478657}" type="datetimeFigureOut">
              <a:rPr lang="en-US" smtClean="0"/>
              <a:t>4/11/2012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DC26-1A2E-4803-9211-DBDD926138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856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7E32-EAB1-466E-96FF-E88AF3478657}" type="datetimeFigureOut">
              <a:rPr lang="en-US" smtClean="0"/>
              <a:t>4/11/2012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DC26-1A2E-4803-9211-DBDD926138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59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7E32-EAB1-466E-96FF-E88AF3478657}" type="datetimeFigureOut">
              <a:rPr lang="en-US" smtClean="0"/>
              <a:t>4/11/2012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DC26-1A2E-4803-9211-DBDD926138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727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7E32-EAB1-466E-96FF-E88AF3478657}" type="datetimeFigureOut">
              <a:rPr lang="en-US" smtClean="0"/>
              <a:t>4/11/2012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DC26-1A2E-4803-9211-DBDD926138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48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87E32-EAB1-466E-96FF-E88AF3478657}" type="datetimeFigureOut">
              <a:rPr lang="en-US" smtClean="0"/>
              <a:t>4/11/2012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9DC26-1A2E-4803-9211-DBDD926138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082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600200"/>
            <a:ext cx="8686800" cy="1975104"/>
          </a:xfrm>
        </p:spPr>
        <p:txBody>
          <a:bodyPr/>
          <a:lstStyle/>
          <a:p>
            <a:pPr algn="ctr"/>
            <a:r>
              <a:rPr lang="en-US" b="0" cap="none" dirty="0" smtClean="0">
                <a:solidFill>
                  <a:schemeClr val="bg1"/>
                </a:solidFill>
                <a:effectLst/>
                <a:latin typeface="+mn-lt"/>
              </a:rPr>
              <a:t>Java Petri Network Simulator</a:t>
            </a:r>
            <a:br>
              <a:rPr lang="en-US" b="0" cap="none" dirty="0" smtClean="0">
                <a:solidFill>
                  <a:schemeClr val="bg1"/>
                </a:solidFill>
                <a:effectLst/>
                <a:latin typeface="+mn-lt"/>
              </a:rPr>
            </a:br>
            <a:r>
              <a:rPr lang="en-US" b="0" cap="none" dirty="0" smtClean="0">
                <a:solidFill>
                  <a:schemeClr val="bg1"/>
                </a:solidFill>
                <a:effectLst/>
                <a:latin typeface="+mn-lt"/>
              </a:rPr>
              <a:t>(JPeNS)</a:t>
            </a:r>
            <a:endParaRPr lang="en-US" b="0" cap="none" dirty="0"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581400"/>
            <a:ext cx="8686800" cy="2015196"/>
          </a:xfrm>
        </p:spPr>
        <p:txBody>
          <a:bodyPr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Team 5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Jonathan Babbitt &amp; Chris Hobbs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56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What </a:t>
            </a:r>
            <a:r>
              <a:rPr lang="en-US" i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is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JPeNS?</a:t>
            </a:r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Aid in comprehension of Petri Networks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Visual representation of networks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XML based file I/O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Color coded interface</a:t>
            </a:r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1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Why We Chose Petri Networks?</a:t>
            </a:r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Interesting topic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Difficult topic to learn 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Taught at various levels of the education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Useful for mapping a broad range of trigger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based systems </a:t>
            </a:r>
            <a:endParaRPr lang="en-US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659241"/>
              </p:ext>
            </p:extLst>
          </p:nvPr>
        </p:nvGraphicFramePr>
        <p:xfrm>
          <a:off x="152400" y="4495800"/>
          <a:ext cx="8686800" cy="12801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343400"/>
                <a:gridCol w="4343400"/>
              </a:tblGrid>
              <a:tr h="939800">
                <a:tc>
                  <a:txBody>
                    <a:bodyPr/>
                    <a:lstStyle/>
                    <a:p>
                      <a:pPr marL="1657350" lvl="3" indent="-285750">
                        <a:buFont typeface="Arial" pitchFamily="34" charset="0"/>
                        <a:buChar char="•"/>
                      </a:pPr>
                      <a:r>
                        <a:rPr lang="en-US" sz="2000" dirty="0" smtClean="0"/>
                        <a:t>Software design</a:t>
                      </a:r>
                    </a:p>
                    <a:p>
                      <a:pPr marL="1657350" lvl="3" indent="-285750">
                        <a:buFont typeface="Arial" pitchFamily="34" charset="0"/>
                        <a:buChar char="•"/>
                      </a:pPr>
                      <a:r>
                        <a:rPr lang="en-US" sz="2000" dirty="0" smtClean="0"/>
                        <a:t>Workflow management </a:t>
                      </a:r>
                    </a:p>
                    <a:p>
                      <a:pPr marL="1657350" lvl="3" indent="-285750">
                        <a:buFont typeface="Arial" pitchFamily="34" charset="0"/>
                        <a:buChar char="•"/>
                      </a:pPr>
                      <a:r>
                        <a:rPr lang="en-US" sz="2000" dirty="0" smtClean="0"/>
                        <a:t>Process Modeling </a:t>
                      </a:r>
                    </a:p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657350" lvl="3" indent="-285750">
                        <a:buFont typeface="Arial" pitchFamily="34" charset="0"/>
                        <a:buChar char="•"/>
                      </a:pPr>
                      <a:r>
                        <a:rPr lang="en-US" sz="2000" dirty="0" smtClean="0"/>
                        <a:t>Data analysis </a:t>
                      </a:r>
                    </a:p>
                    <a:p>
                      <a:pPr marL="1657350" lvl="3" indent="-285750">
                        <a:buFont typeface="Arial" pitchFamily="34" charset="0"/>
                        <a:buChar char="•"/>
                      </a:pPr>
                      <a:r>
                        <a:rPr lang="en-US" sz="2000" dirty="0" smtClean="0"/>
                        <a:t>Diagnosis</a:t>
                      </a:r>
                    </a:p>
                    <a:p>
                      <a:pPr marL="1657350" lvl="3" indent="-285750">
                        <a:buFont typeface="Arial" pitchFamily="34" charset="0"/>
                        <a:buChar char="•"/>
                      </a:pPr>
                      <a:r>
                        <a:rPr lang="en-US" sz="2000" dirty="0" smtClean="0"/>
                        <a:t>Simulation</a:t>
                      </a:r>
                    </a:p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145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JPeNS System Description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Utilizes XML files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Generates lists for transitions, places, </a:t>
            </a:r>
            <a:r>
              <a:rPr lang="en-US" dirty="0" err="1" smtClean="0">
                <a:solidFill>
                  <a:schemeClr val="bg1"/>
                </a:solidFill>
              </a:rPr>
              <a:t>etc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Generates GUI objects and </a:t>
            </a:r>
            <a:r>
              <a:rPr lang="en-US" dirty="0" err="1" smtClean="0">
                <a:solidFill>
                  <a:schemeClr val="bg1"/>
                </a:solidFill>
              </a:rPr>
              <a:t>mxGraph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Displays the main window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Fire transitions in any order you like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Updates the color coding each firing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30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415180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Results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0" y="3124200"/>
            <a:ext cx="3657600" cy="3001963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440872"/>
            <a:ext cx="6858000" cy="524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99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1949</TotalTime>
  <Words>108</Words>
  <Application>Microsoft Office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Java Petri Network Simulator (JPeNS)</vt:lpstr>
      <vt:lpstr>What is JPeNS?</vt:lpstr>
      <vt:lpstr>Why We Chose Petri Networks?</vt:lpstr>
      <vt:lpstr>JPeNS System Description</vt:lpstr>
      <vt:lpstr>PowerPoint Presentation</vt:lpstr>
      <vt:lpstr>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Petri-Net Simulator (JPeNS)</dc:title>
  <dc:creator>Chris</dc:creator>
  <cp:lastModifiedBy>Chris</cp:lastModifiedBy>
  <cp:revision>15</cp:revision>
  <dcterms:created xsi:type="dcterms:W3CDTF">2012-03-29T17:44:03Z</dcterms:created>
  <dcterms:modified xsi:type="dcterms:W3CDTF">2012-04-11T20:21:48Z</dcterms:modified>
</cp:coreProperties>
</file>