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305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8305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Jonathan Babbitt &amp; Chris Hobbs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0872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108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Petri Network Simulator (JPeNS)</vt:lpstr>
      <vt:lpstr>What is JPeNS?</vt:lpstr>
      <vt:lpstr>Why We Chose Petri Networks?</vt:lpstr>
      <vt:lpstr>JPeNS System Description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14</cp:revision>
  <dcterms:created xsi:type="dcterms:W3CDTF">2012-03-29T17:44:03Z</dcterms:created>
  <dcterms:modified xsi:type="dcterms:W3CDTF">2012-04-11T03:31:59Z</dcterms:modified>
</cp:coreProperties>
</file>