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2" r:id="rId8"/>
    <p:sldId id="263" r:id="rId9"/>
    <p:sldId id="264" r:id="rId10"/>
    <p:sldId id="265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  <p15:guide id="7" pos="1799" userDrawn="1">
          <p15:clr>
            <a:srgbClr val="A4A3A4"/>
          </p15:clr>
        </p15:guide>
        <p15:guide id="8" pos="1118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2479" userDrawn="1">
          <p15:clr>
            <a:srgbClr val="A4A3A4"/>
          </p15:clr>
        </p15:guide>
        <p15:guide id="11" pos="3160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pos="4520" userDrawn="1">
          <p15:clr>
            <a:srgbClr val="A4A3A4"/>
          </p15:clr>
        </p15:guide>
        <p15:guide id="14" pos="5201" userDrawn="1">
          <p15:clr>
            <a:srgbClr val="A4A3A4"/>
          </p15:clr>
        </p15:guide>
        <p15:guide id="15" pos="5881" userDrawn="1">
          <p15:clr>
            <a:srgbClr val="A4A3A4"/>
          </p15:clr>
        </p15:guide>
        <p15:guide id="16" pos="65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16" y="84"/>
      </p:cViewPr>
      <p:guideLst>
        <p:guide orient="horz" pos="3521"/>
        <p:guide pos="7242"/>
        <p:guide orient="horz" pos="1185"/>
        <p:guide orient="horz" pos="346"/>
        <p:guide pos="1799"/>
        <p:guide pos="1118"/>
        <p:guide pos="438"/>
        <p:guide pos="2479"/>
        <p:guide pos="3160"/>
        <p:guide pos="3840"/>
        <p:guide pos="4520"/>
        <p:guide pos="5201"/>
        <p:guide pos="5881"/>
        <p:guide pos="6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77651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71346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03621" y="1892968"/>
            <a:ext cx="8037094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4611" y="1892968"/>
            <a:ext cx="1909010" cy="3705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Mainos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71346" y="2213811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Nimi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1346" y="2791328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Puhnumero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71346" y="3368845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8421" y="2005262"/>
            <a:ext cx="1604210" cy="324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797" y="226195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2797" y="3537284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52799" y="311217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52798" y="268706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895347" y="4740441"/>
            <a:ext cx="1395663" cy="505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Lähetä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77591" y="2005262"/>
            <a:ext cx="1580144" cy="786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Vapaita paikkoja </a:t>
            </a:r>
            <a:r>
              <a:rPr lang="fi-FI" dirty="0" err="1" smtClean="0"/>
              <a:t>jälellä</a:t>
            </a:r>
            <a:r>
              <a:rPr lang="fi-FI" dirty="0" smtClean="0"/>
              <a:t> 30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71346" y="3870159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Drop down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valikko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paikoille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/>
          <p:cNvSpPr/>
          <p:nvPr/>
        </p:nvSpPr>
        <p:spPr>
          <a:xfrm>
            <a:off x="695325" y="547007"/>
            <a:ext cx="10801350" cy="1105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5326" y="549275"/>
            <a:ext cx="2170454" cy="1103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2959405" y="673480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363405" y="673477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52307" y="673476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05856" y="673476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5325" y="1892968"/>
            <a:ext cx="10801350" cy="496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042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28799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28798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459703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459703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40042" y="4026566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844842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44841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44840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75745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475745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128082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400798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400797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400796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031701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031701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28082" y="403859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16840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416839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416838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047743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047743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74723" y="6168188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3012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3915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9770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5576" y="2162755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5575" y="2721437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Peli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5574" y="3280119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Palkkio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5574" y="3838801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Max osallistujat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75574" y="4375484"/>
            <a:ext cx="1144989" cy="49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Lähetä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1375574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74204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107994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741784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3012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3915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9770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5576" y="2162755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5575" y="2721437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Peli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5574" y="3280119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Palkkio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5574" y="3838801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Max osallistujat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5574" y="4375484"/>
            <a:ext cx="1144989" cy="4986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2901526" y="4375484"/>
            <a:ext cx="1144989" cy="49866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52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4707" y="2898321"/>
            <a:ext cx="1387928" cy="6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Osallistuja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5004707" y="5109482"/>
            <a:ext cx="1387928" cy="6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Paikat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1521279" y="2898321"/>
            <a:ext cx="1387928" cy="6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1521279" y="454478"/>
            <a:ext cx="1387928" cy="6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Admin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5004707" y="454478"/>
            <a:ext cx="1387928" cy="6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fi-FI" dirty="0"/>
          </a:p>
        </p:txBody>
      </p:sp>
      <p:sp>
        <p:nvSpPr>
          <p:cNvPr id="9" name="Flowchart: Decision 8"/>
          <p:cNvSpPr/>
          <p:nvPr/>
        </p:nvSpPr>
        <p:spPr>
          <a:xfrm>
            <a:off x="4523014" y="1594757"/>
            <a:ext cx="2351314" cy="8409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Ilmoittautuu</a:t>
            </a:r>
            <a:endParaRPr lang="fi-FI" dirty="0"/>
          </a:p>
        </p:txBody>
      </p:sp>
      <p:sp>
        <p:nvSpPr>
          <p:cNvPr id="11" name="Flowchart: Decision 10"/>
          <p:cNvSpPr/>
          <p:nvPr/>
        </p:nvSpPr>
        <p:spPr>
          <a:xfrm>
            <a:off x="3245303" y="2954688"/>
            <a:ext cx="1423307" cy="5633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Osallistuu</a:t>
            </a:r>
            <a:endParaRPr lang="fi-FI" dirty="0"/>
          </a:p>
        </p:txBody>
      </p:sp>
      <p:sp>
        <p:nvSpPr>
          <p:cNvPr id="12" name="Flowchart: Decision 11"/>
          <p:cNvSpPr/>
          <p:nvPr/>
        </p:nvSpPr>
        <p:spPr>
          <a:xfrm>
            <a:off x="4874077" y="4063773"/>
            <a:ext cx="1641022" cy="7068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Varaa paikan</a:t>
            </a:r>
            <a:endParaRPr lang="fi-FI" dirty="0"/>
          </a:p>
        </p:txBody>
      </p:sp>
      <p:cxnSp>
        <p:nvCxnSpPr>
          <p:cNvPr id="14" name="Straight Arrow Connector 13"/>
          <p:cNvCxnSpPr>
            <a:stCxn id="4" idx="0"/>
            <a:endCxn id="9" idx="2"/>
          </p:cNvCxnSpPr>
          <p:nvPr/>
        </p:nvCxnSpPr>
        <p:spPr>
          <a:xfrm flipV="1">
            <a:off x="5698671" y="2435678"/>
            <a:ext cx="0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8" idx="2"/>
          </p:cNvCxnSpPr>
          <p:nvPr/>
        </p:nvCxnSpPr>
        <p:spPr>
          <a:xfrm flipV="1">
            <a:off x="5698671" y="1132114"/>
            <a:ext cx="0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8671" y="2666999"/>
            <a:ext cx="3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5755821" y="1132114"/>
            <a:ext cx="5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</a:t>
            </a:r>
            <a:endParaRPr lang="fi-FI" dirty="0"/>
          </a:p>
        </p:txBody>
      </p:sp>
      <p:cxnSp>
        <p:nvCxnSpPr>
          <p:cNvPr id="20" name="Straight Arrow Connector 19"/>
          <p:cNvCxnSpPr>
            <a:stCxn id="4" idx="1"/>
            <a:endCxn id="11" idx="3"/>
          </p:cNvCxnSpPr>
          <p:nvPr/>
        </p:nvCxnSpPr>
        <p:spPr>
          <a:xfrm flipH="1" flipV="1">
            <a:off x="4668610" y="3236356"/>
            <a:ext cx="336097" cy="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6" idx="3"/>
          </p:cNvCxnSpPr>
          <p:nvPr/>
        </p:nvCxnSpPr>
        <p:spPr>
          <a:xfrm flipH="1">
            <a:off x="2909207" y="3236356"/>
            <a:ext cx="336096" cy="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3450" y="3036331"/>
            <a:ext cx="2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</a:t>
            </a:r>
            <a:endParaRPr lang="fi-FI" dirty="0"/>
          </a:p>
        </p:txBody>
      </p:sp>
      <p:sp>
        <p:nvSpPr>
          <p:cNvPr id="24" name="TextBox 23"/>
          <p:cNvSpPr txBox="1"/>
          <p:nvPr/>
        </p:nvSpPr>
        <p:spPr>
          <a:xfrm>
            <a:off x="2946626" y="2954688"/>
            <a:ext cx="2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cxnSp>
        <p:nvCxnSpPr>
          <p:cNvPr id="26" name="Straight Arrow Connector 25"/>
          <p:cNvCxnSpPr>
            <a:stCxn id="4" idx="2"/>
            <a:endCxn id="12" idx="0"/>
          </p:cNvCxnSpPr>
          <p:nvPr/>
        </p:nvCxnSpPr>
        <p:spPr>
          <a:xfrm flipH="1">
            <a:off x="5694588" y="3575957"/>
            <a:ext cx="4083" cy="48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5" idx="0"/>
          </p:cNvCxnSpPr>
          <p:nvPr/>
        </p:nvCxnSpPr>
        <p:spPr>
          <a:xfrm>
            <a:off x="5694588" y="4770664"/>
            <a:ext cx="4083" cy="3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61929" y="4741409"/>
            <a:ext cx="3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31" name="TextBox 30"/>
          <p:cNvSpPr txBox="1"/>
          <p:nvPr/>
        </p:nvSpPr>
        <p:spPr>
          <a:xfrm>
            <a:off x="5661930" y="3618087"/>
            <a:ext cx="3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94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40042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828800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8799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28798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59703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59703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56084" y="4058651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844842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4841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44840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75745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475745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12040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00798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0797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00796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31701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031701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28082" y="4058651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416840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6839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16838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047743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9047743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026696" y="6126077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3012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63915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9770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5576" y="2162755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5576" y="3280119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Email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5576" y="2721437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Puhnumero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5576" y="3776870"/>
            <a:ext cx="1176794" cy="4541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fi-FI" dirty="0"/>
          </a:p>
        </p:txBody>
      </p:sp>
      <p:sp>
        <p:nvSpPr>
          <p:cNvPr id="12" name="Rounded Rectangle 11"/>
          <p:cNvSpPr/>
          <p:nvPr/>
        </p:nvSpPr>
        <p:spPr>
          <a:xfrm>
            <a:off x="2806809" y="3776870"/>
            <a:ext cx="1176794" cy="45416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855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2737" y="548640"/>
            <a:ext cx="11354463" cy="548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ounded Rectangle 4"/>
          <p:cNvSpPr/>
          <p:nvPr/>
        </p:nvSpPr>
        <p:spPr>
          <a:xfrm>
            <a:off x="1375576" y="4023360"/>
            <a:ext cx="4134678" cy="15346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600" dirty="0" smtClean="0"/>
              <a:t>Poista</a:t>
            </a:r>
            <a:endParaRPr lang="fi-FI" sz="6600" dirty="0"/>
          </a:p>
        </p:txBody>
      </p:sp>
      <p:sp>
        <p:nvSpPr>
          <p:cNvPr id="6" name="Rounded Rectangle 5"/>
          <p:cNvSpPr/>
          <p:nvPr/>
        </p:nvSpPr>
        <p:spPr>
          <a:xfrm>
            <a:off x="6631388" y="4023360"/>
            <a:ext cx="4134678" cy="153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5400" dirty="0" smtClean="0"/>
              <a:t>Peruuta</a:t>
            </a:r>
            <a:endParaRPr lang="fi-FI" sz="5400" dirty="0"/>
          </a:p>
        </p:txBody>
      </p:sp>
    </p:spTree>
    <p:extLst>
      <p:ext uri="{BB962C8B-B14F-4D97-AF65-F5344CB8AC3E}">
        <p14:creationId xmlns:p14="http://schemas.microsoft.com/office/powerpoint/2010/main" val="274213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5" y="65314"/>
            <a:ext cx="5045529" cy="6792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55571" y="220436"/>
            <a:ext cx="4327073" cy="987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6742574" y="220436"/>
            <a:ext cx="1327964" cy="9878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7" name="Oval 6"/>
          <p:cNvSpPr/>
          <p:nvPr/>
        </p:nvSpPr>
        <p:spPr>
          <a:xfrm>
            <a:off x="3820886" y="277586"/>
            <a:ext cx="2909583" cy="840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4800600" y="1558230"/>
            <a:ext cx="3282044" cy="524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Lanimme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hauska</a:t>
            </a:r>
            <a:r>
              <a:rPr lang="en-US" dirty="0">
                <a:solidFill>
                  <a:schemeClr val="bg1"/>
                </a:solidFill>
              </a:rPr>
              <a:t> ja </a:t>
            </a:r>
            <a:r>
              <a:rPr lang="en-US" dirty="0" err="1">
                <a:solidFill>
                  <a:schemeClr val="bg1"/>
                </a:solidFill>
              </a:rPr>
              <a:t>sinnne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mahtuu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paljon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porukkaa</a:t>
            </a:r>
            <a:r>
              <a:rPr lang="en-US" dirty="0">
                <a:solidFill>
                  <a:schemeClr val="bg1"/>
                </a:solidFill>
              </a:rPr>
              <a:t> ja </a:t>
            </a:r>
            <a:r>
              <a:rPr lang="en-US" dirty="0" err="1">
                <a:solidFill>
                  <a:schemeClr val="bg1"/>
                </a:solidFill>
              </a:rPr>
              <a:t>netti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toimii</a:t>
            </a:r>
            <a:r>
              <a:rPr lang="en-US" dirty="0">
                <a:solidFill>
                  <a:schemeClr val="bg1"/>
                </a:solidFill>
              </a:rPr>
              <a:t> ja </a:t>
            </a:r>
            <a:r>
              <a:rPr lang="en-US" dirty="0" err="1">
                <a:solidFill>
                  <a:schemeClr val="bg1"/>
                </a:solidFill>
              </a:rPr>
              <a:t>turnauksia</a:t>
            </a:r>
            <a:r>
              <a:rPr lang="en-US" dirty="0">
                <a:solidFill>
                  <a:schemeClr val="bg1"/>
                </a:solidFill>
              </a:rPr>
              <a:t> on. </a:t>
            </a:r>
            <a:r>
              <a:rPr lang="en-US" dirty="0" err="1">
                <a:solidFill>
                  <a:schemeClr val="bg1"/>
                </a:solidFill>
              </a:rPr>
              <a:t>Paikka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tämä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missä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pidämme</a:t>
            </a:r>
            <a:r>
              <a:rPr lang="en-US" dirty="0">
                <a:solidFill>
                  <a:schemeClr val="bg1"/>
                </a:solidFill>
              </a:rPr>
              <a:t> ja </a:t>
            </a:r>
            <a:r>
              <a:rPr lang="en-US" dirty="0" err="1">
                <a:solidFill>
                  <a:schemeClr val="bg1"/>
                </a:solidFill>
              </a:rPr>
              <a:t>paikkaan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pääsee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sisään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paikanpäällä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maksettuasi</a:t>
            </a:r>
            <a:r>
              <a:rPr lang="en-US" dirty="0">
                <a:solidFill>
                  <a:schemeClr val="bg1"/>
                </a:solidFill>
              </a:rPr>
              <a:t> 2$ </a:t>
            </a:r>
            <a:r>
              <a:rPr lang="en-US" dirty="0" err="1">
                <a:solidFill>
                  <a:schemeClr val="bg1"/>
                </a:solidFill>
              </a:rPr>
              <a:t>kello</a:t>
            </a:r>
            <a:r>
              <a:rPr lang="en-US" dirty="0">
                <a:solidFill>
                  <a:schemeClr val="bg1"/>
                </a:solidFill>
              </a:rPr>
              <a:t> 6.00 6.6.2099 </a:t>
            </a:r>
            <a:r>
              <a:rPr lang="en-US" dirty="0" err="1">
                <a:solidFill>
                  <a:schemeClr val="bg1"/>
                </a:solidFill>
              </a:rPr>
              <a:t>ovesta</a:t>
            </a:r>
            <a:r>
              <a:rPr lang="en-US" dirty="0">
                <a:solidFill>
                  <a:schemeClr val="bg1"/>
                </a:solidFill>
              </a:rPr>
              <a:t> 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9627" y="1558230"/>
            <a:ext cx="1240971" cy="16985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ounded Rectangle 9"/>
          <p:cNvSpPr/>
          <p:nvPr/>
        </p:nvSpPr>
        <p:spPr>
          <a:xfrm>
            <a:off x="3690497" y="1558230"/>
            <a:ext cx="979569" cy="49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</a:t>
            </a:r>
            <a:endParaRPr lang="fi-FI" dirty="0"/>
          </a:p>
        </p:txBody>
      </p:sp>
      <p:sp>
        <p:nvSpPr>
          <p:cNvPr id="11" name="Rounded Rectangle 10"/>
          <p:cNvSpPr/>
          <p:nvPr/>
        </p:nvSpPr>
        <p:spPr>
          <a:xfrm>
            <a:off x="3690161" y="2055139"/>
            <a:ext cx="979569" cy="49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12" name="Rounded Rectangle 11"/>
          <p:cNvSpPr/>
          <p:nvPr/>
        </p:nvSpPr>
        <p:spPr>
          <a:xfrm>
            <a:off x="3690162" y="2534317"/>
            <a:ext cx="979569" cy="49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559627" y="3183879"/>
            <a:ext cx="1240971" cy="16985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ounded Rectangle 13"/>
          <p:cNvSpPr/>
          <p:nvPr/>
        </p:nvSpPr>
        <p:spPr>
          <a:xfrm>
            <a:off x="3690497" y="3183879"/>
            <a:ext cx="979569" cy="49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3690161" y="3680788"/>
            <a:ext cx="979569" cy="49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3690162" y="4159966"/>
            <a:ext cx="979569" cy="49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8082644" y="416379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1</a:t>
            </a:r>
            <a:endParaRPr lang="fi-FI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082644" y="65314"/>
            <a:ext cx="0" cy="67926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77651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371346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3621" y="1892968"/>
            <a:ext cx="8037094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Lanimme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ovat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hauska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sinnne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mahtuu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paljon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porukkaa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netti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toimii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turnauksia</a:t>
            </a:r>
            <a:r>
              <a:rPr lang="en-US" dirty="0" smtClean="0">
                <a:solidFill>
                  <a:schemeClr val="tx1"/>
                </a:solidFill>
              </a:rPr>
              <a:t> on. </a:t>
            </a:r>
            <a:r>
              <a:rPr lang="en-US" dirty="0" err="1" smtClean="0">
                <a:solidFill>
                  <a:schemeClr val="tx1"/>
                </a:solidFill>
              </a:rPr>
              <a:t>Paikka</a:t>
            </a:r>
            <a:r>
              <a:rPr lang="en-US" dirty="0" smtClean="0">
                <a:solidFill>
                  <a:schemeClr val="tx1"/>
                </a:solidFill>
              </a:rPr>
              <a:t> on </a:t>
            </a:r>
            <a:r>
              <a:rPr lang="en-US" dirty="0" err="1" smtClean="0">
                <a:solidFill>
                  <a:schemeClr val="tx1"/>
                </a:solidFill>
              </a:rPr>
              <a:t>tämä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missä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pidämme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paikkaan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pääsee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sisään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paikanpäällä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maksettuasi</a:t>
            </a:r>
            <a:r>
              <a:rPr lang="en-US" dirty="0" smtClean="0">
                <a:solidFill>
                  <a:schemeClr val="tx1"/>
                </a:solidFill>
              </a:rPr>
              <a:t> 2$ </a:t>
            </a:r>
            <a:r>
              <a:rPr lang="en-US" dirty="0" err="1" smtClean="0">
                <a:solidFill>
                  <a:schemeClr val="tx1"/>
                </a:solidFill>
              </a:rPr>
              <a:t>kello</a:t>
            </a:r>
            <a:r>
              <a:rPr lang="en-US" dirty="0" smtClean="0">
                <a:solidFill>
                  <a:schemeClr val="tx1"/>
                </a:solidFill>
              </a:rPr>
              <a:t> 6.00 6.6.2099 </a:t>
            </a:r>
            <a:r>
              <a:rPr lang="en-US" dirty="0" err="1" smtClean="0">
                <a:solidFill>
                  <a:schemeClr val="tx1"/>
                </a:solidFill>
              </a:rPr>
              <a:t>ovesta</a:t>
            </a:r>
            <a:r>
              <a:rPr lang="en-US" dirty="0" smtClean="0">
                <a:solidFill>
                  <a:schemeClr val="tx1"/>
                </a:solidFill>
              </a:rPr>
              <a:t> 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4611" y="1892968"/>
            <a:ext cx="1909010" cy="3705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03621" y="1892967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4611" y="1892966"/>
            <a:ext cx="1909010" cy="926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994611" y="3745830"/>
            <a:ext cx="1909010" cy="9264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994611" y="4672263"/>
            <a:ext cx="1909010" cy="9264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994611" y="2819398"/>
            <a:ext cx="1909010" cy="9264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ounded Rectangle 20"/>
          <p:cNvSpPr/>
          <p:nvPr/>
        </p:nvSpPr>
        <p:spPr>
          <a:xfrm>
            <a:off x="1057524" y="191905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</a:t>
            </a:r>
            <a:endParaRPr lang="fi-FI" dirty="0"/>
          </a:p>
        </p:txBody>
      </p:sp>
      <p:sp>
        <p:nvSpPr>
          <p:cNvPr id="22" name="Rounded Rectangle 21"/>
          <p:cNvSpPr/>
          <p:nvPr/>
        </p:nvSpPr>
        <p:spPr>
          <a:xfrm>
            <a:off x="1057524" y="2233711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4" name="Rounded Rectangle 23"/>
          <p:cNvSpPr/>
          <p:nvPr/>
        </p:nvSpPr>
        <p:spPr>
          <a:xfrm>
            <a:off x="1057524" y="2548370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5" name="Rounded Rectangle 24"/>
          <p:cNvSpPr/>
          <p:nvPr/>
        </p:nvSpPr>
        <p:spPr>
          <a:xfrm>
            <a:off x="1057524" y="283633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jöö2</a:t>
            </a:r>
            <a:endParaRPr lang="fi-FI" dirty="0"/>
          </a:p>
        </p:txBody>
      </p:sp>
      <p:sp>
        <p:nvSpPr>
          <p:cNvPr id="26" name="Rounded Rectangle 25"/>
          <p:cNvSpPr/>
          <p:nvPr/>
        </p:nvSpPr>
        <p:spPr>
          <a:xfrm>
            <a:off x="1057524" y="3134054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7" name="Rounded Rectangle 26"/>
          <p:cNvSpPr/>
          <p:nvPr/>
        </p:nvSpPr>
        <p:spPr>
          <a:xfrm>
            <a:off x="1057524" y="3448713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8" name="Rounded Rectangle 27"/>
          <p:cNvSpPr/>
          <p:nvPr/>
        </p:nvSpPr>
        <p:spPr>
          <a:xfrm>
            <a:off x="1057524" y="374522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jöö3</a:t>
            </a:r>
            <a:endParaRPr lang="fi-FI" dirty="0"/>
          </a:p>
        </p:txBody>
      </p:sp>
      <p:sp>
        <p:nvSpPr>
          <p:cNvPr id="29" name="Rounded Rectangle 28"/>
          <p:cNvSpPr/>
          <p:nvPr/>
        </p:nvSpPr>
        <p:spPr>
          <a:xfrm>
            <a:off x="1057524" y="4059881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30" name="Rounded Rectangle 29"/>
          <p:cNvSpPr/>
          <p:nvPr/>
        </p:nvSpPr>
        <p:spPr>
          <a:xfrm>
            <a:off x="1057524" y="4374540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31" name="Rounded Rectangle 30"/>
          <p:cNvSpPr/>
          <p:nvPr/>
        </p:nvSpPr>
        <p:spPr>
          <a:xfrm>
            <a:off x="1057524" y="4671655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jöö4</a:t>
            </a:r>
            <a:endParaRPr lang="fi-FI" dirty="0"/>
          </a:p>
        </p:txBody>
      </p:sp>
      <p:sp>
        <p:nvSpPr>
          <p:cNvPr id="32" name="Rounded Rectangle 31"/>
          <p:cNvSpPr/>
          <p:nvPr/>
        </p:nvSpPr>
        <p:spPr>
          <a:xfrm>
            <a:off x="1057524" y="4986314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33" name="Rounded Rectangle 32"/>
          <p:cNvSpPr/>
          <p:nvPr/>
        </p:nvSpPr>
        <p:spPr>
          <a:xfrm>
            <a:off x="1057524" y="5300973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34" name="Rectangle 33"/>
          <p:cNvSpPr/>
          <p:nvPr/>
        </p:nvSpPr>
        <p:spPr>
          <a:xfrm>
            <a:off x="2903621" y="4807167"/>
            <a:ext cx="8013520" cy="7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ounded Rectangle 34"/>
          <p:cNvSpPr/>
          <p:nvPr/>
        </p:nvSpPr>
        <p:spPr>
          <a:xfrm>
            <a:off x="3029447" y="4986314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Päävastaava</a:t>
            </a:r>
          </a:p>
          <a:p>
            <a:pPr algn="ctr"/>
            <a:r>
              <a:rPr lang="fi-FI" dirty="0" smtClean="0"/>
              <a:t>Otto </a:t>
            </a:r>
            <a:r>
              <a:rPr lang="fi-FI" dirty="0" err="1" smtClean="0"/>
              <a:t>jokujätkä</a:t>
            </a:r>
            <a:endParaRPr lang="fi-FI" dirty="0"/>
          </a:p>
        </p:txBody>
      </p:sp>
      <p:sp>
        <p:nvSpPr>
          <p:cNvPr id="36" name="Rounded Rectangle 35"/>
          <p:cNvSpPr/>
          <p:nvPr/>
        </p:nvSpPr>
        <p:spPr>
          <a:xfrm>
            <a:off x="4777339" y="4986314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Helpdesk</a:t>
            </a:r>
            <a:endParaRPr lang="fi-FI" dirty="0" smtClean="0"/>
          </a:p>
          <a:p>
            <a:pPr algn="ctr"/>
            <a:r>
              <a:rPr lang="fi-FI" dirty="0" smtClean="0"/>
              <a:t>Antti jätkä</a:t>
            </a:r>
            <a:endParaRPr lang="fi-FI" dirty="0"/>
          </a:p>
        </p:txBody>
      </p:sp>
      <p:sp>
        <p:nvSpPr>
          <p:cNvPr id="37" name="Rounded Rectangle 36"/>
          <p:cNvSpPr/>
          <p:nvPr/>
        </p:nvSpPr>
        <p:spPr>
          <a:xfrm>
            <a:off x="6525231" y="4961361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Turva vastaava</a:t>
            </a:r>
          </a:p>
          <a:p>
            <a:pPr algn="ctr"/>
            <a:r>
              <a:rPr lang="fi-FI" dirty="0" smtClean="0"/>
              <a:t>Köriläs </a:t>
            </a:r>
            <a:r>
              <a:rPr lang="fi-FI" dirty="0" err="1" smtClean="0"/>
              <a:t>köri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407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325" y="547007"/>
            <a:ext cx="10801350" cy="1105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5928" y="68689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98229" y="686892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948068" y="689940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03621" y="1892968"/>
            <a:ext cx="8604796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Lanimme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ovat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hauska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sinnne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mahtuu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paljon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porukkaa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netti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toimii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turnauksia</a:t>
            </a:r>
            <a:r>
              <a:rPr lang="en-US" dirty="0" smtClean="0">
                <a:solidFill>
                  <a:schemeClr val="tx1"/>
                </a:solidFill>
              </a:rPr>
              <a:t> on. </a:t>
            </a:r>
            <a:r>
              <a:rPr lang="en-US" dirty="0" err="1" smtClean="0">
                <a:solidFill>
                  <a:schemeClr val="tx1"/>
                </a:solidFill>
              </a:rPr>
              <a:t>Paikka</a:t>
            </a:r>
            <a:r>
              <a:rPr lang="en-US" dirty="0" smtClean="0">
                <a:solidFill>
                  <a:schemeClr val="tx1"/>
                </a:solidFill>
              </a:rPr>
              <a:t> on </a:t>
            </a:r>
            <a:r>
              <a:rPr lang="en-US" dirty="0" err="1" smtClean="0">
                <a:solidFill>
                  <a:schemeClr val="tx1"/>
                </a:solidFill>
              </a:rPr>
              <a:t>tämä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missä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pidämme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paikkaan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pääsee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sisään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paikanpäällä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maksettuasi</a:t>
            </a:r>
            <a:r>
              <a:rPr lang="en-US" dirty="0" smtClean="0">
                <a:solidFill>
                  <a:schemeClr val="tx1"/>
                </a:solidFill>
              </a:rPr>
              <a:t> 2$ </a:t>
            </a:r>
            <a:r>
              <a:rPr lang="en-US" dirty="0" err="1" smtClean="0">
                <a:solidFill>
                  <a:schemeClr val="tx1"/>
                </a:solidFill>
              </a:rPr>
              <a:t>kello</a:t>
            </a:r>
            <a:r>
              <a:rPr lang="en-US" dirty="0" smtClean="0">
                <a:solidFill>
                  <a:schemeClr val="tx1"/>
                </a:solidFill>
              </a:rPr>
              <a:t> 6.00 6.6.2099 </a:t>
            </a:r>
            <a:r>
              <a:rPr lang="en-US" dirty="0" err="1" smtClean="0">
                <a:solidFill>
                  <a:schemeClr val="tx1"/>
                </a:solidFill>
              </a:rPr>
              <a:t>ovesta</a:t>
            </a:r>
            <a:r>
              <a:rPr lang="en-US" dirty="0" smtClean="0">
                <a:solidFill>
                  <a:schemeClr val="tx1"/>
                </a:solidFill>
              </a:rPr>
              <a:t> 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3621" y="1892967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5325" y="1892966"/>
            <a:ext cx="2208296" cy="926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695325" y="3745830"/>
            <a:ext cx="2208296" cy="9264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695325" y="4672263"/>
            <a:ext cx="2208296" cy="9264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695325" y="2819398"/>
            <a:ext cx="2208296" cy="9264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ounded Rectangle 17"/>
          <p:cNvSpPr/>
          <p:nvPr/>
        </p:nvSpPr>
        <p:spPr>
          <a:xfrm>
            <a:off x="1057524" y="191905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</a:t>
            </a:r>
            <a:endParaRPr lang="fi-FI" dirty="0"/>
          </a:p>
        </p:txBody>
      </p:sp>
      <p:sp>
        <p:nvSpPr>
          <p:cNvPr id="19" name="Rounded Rectangle 18"/>
          <p:cNvSpPr/>
          <p:nvPr/>
        </p:nvSpPr>
        <p:spPr>
          <a:xfrm>
            <a:off x="1057524" y="2233711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0" name="Rounded Rectangle 19"/>
          <p:cNvSpPr/>
          <p:nvPr/>
        </p:nvSpPr>
        <p:spPr>
          <a:xfrm>
            <a:off x="1057524" y="2548370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1" name="Rounded Rectangle 20"/>
          <p:cNvSpPr/>
          <p:nvPr/>
        </p:nvSpPr>
        <p:spPr>
          <a:xfrm>
            <a:off x="1057524" y="283633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jöö2</a:t>
            </a:r>
            <a:endParaRPr lang="fi-FI" dirty="0"/>
          </a:p>
        </p:txBody>
      </p:sp>
      <p:sp>
        <p:nvSpPr>
          <p:cNvPr id="22" name="Rounded Rectangle 21"/>
          <p:cNvSpPr/>
          <p:nvPr/>
        </p:nvSpPr>
        <p:spPr>
          <a:xfrm>
            <a:off x="1057524" y="3134054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3" name="Rounded Rectangle 22"/>
          <p:cNvSpPr/>
          <p:nvPr/>
        </p:nvSpPr>
        <p:spPr>
          <a:xfrm>
            <a:off x="1057524" y="3448713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4" name="Rounded Rectangle 23"/>
          <p:cNvSpPr/>
          <p:nvPr/>
        </p:nvSpPr>
        <p:spPr>
          <a:xfrm>
            <a:off x="1057524" y="374522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jöö3</a:t>
            </a:r>
            <a:endParaRPr lang="fi-FI" dirty="0"/>
          </a:p>
        </p:txBody>
      </p:sp>
      <p:sp>
        <p:nvSpPr>
          <p:cNvPr id="25" name="Rounded Rectangle 24"/>
          <p:cNvSpPr/>
          <p:nvPr/>
        </p:nvSpPr>
        <p:spPr>
          <a:xfrm>
            <a:off x="1057524" y="4059881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6" name="Rounded Rectangle 25"/>
          <p:cNvSpPr/>
          <p:nvPr/>
        </p:nvSpPr>
        <p:spPr>
          <a:xfrm>
            <a:off x="1057524" y="4374540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7" name="Rounded Rectangle 26"/>
          <p:cNvSpPr/>
          <p:nvPr/>
        </p:nvSpPr>
        <p:spPr>
          <a:xfrm>
            <a:off x="1057524" y="4671655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jöö4</a:t>
            </a:r>
            <a:endParaRPr lang="fi-FI" dirty="0"/>
          </a:p>
        </p:txBody>
      </p:sp>
      <p:sp>
        <p:nvSpPr>
          <p:cNvPr id="28" name="Rounded Rectangle 27"/>
          <p:cNvSpPr/>
          <p:nvPr/>
        </p:nvSpPr>
        <p:spPr>
          <a:xfrm>
            <a:off x="1057524" y="4986314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9" name="Rounded Rectangle 28"/>
          <p:cNvSpPr/>
          <p:nvPr/>
        </p:nvSpPr>
        <p:spPr>
          <a:xfrm>
            <a:off x="1057524" y="5300973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30" name="Rectangle 29"/>
          <p:cNvSpPr/>
          <p:nvPr/>
        </p:nvSpPr>
        <p:spPr>
          <a:xfrm>
            <a:off x="2903621" y="4807167"/>
            <a:ext cx="8604796" cy="7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ounded Rectangle 30"/>
          <p:cNvSpPr/>
          <p:nvPr/>
        </p:nvSpPr>
        <p:spPr>
          <a:xfrm>
            <a:off x="3029447" y="4986314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Päävastaava</a:t>
            </a:r>
          </a:p>
          <a:p>
            <a:pPr algn="ctr"/>
            <a:r>
              <a:rPr lang="fi-FI" dirty="0" smtClean="0"/>
              <a:t>Otto </a:t>
            </a:r>
            <a:r>
              <a:rPr lang="fi-FI" dirty="0" err="1" smtClean="0"/>
              <a:t>jokujätkä</a:t>
            </a:r>
            <a:endParaRPr lang="fi-FI" dirty="0"/>
          </a:p>
        </p:txBody>
      </p:sp>
      <p:sp>
        <p:nvSpPr>
          <p:cNvPr id="32" name="Rounded Rectangle 31"/>
          <p:cNvSpPr/>
          <p:nvPr/>
        </p:nvSpPr>
        <p:spPr>
          <a:xfrm>
            <a:off x="4777339" y="4986314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Helpdesk</a:t>
            </a:r>
            <a:endParaRPr lang="fi-FI" dirty="0" smtClean="0"/>
          </a:p>
          <a:p>
            <a:pPr algn="ctr"/>
            <a:r>
              <a:rPr lang="fi-FI" dirty="0" smtClean="0"/>
              <a:t>Antti jätkä</a:t>
            </a:r>
            <a:endParaRPr lang="fi-FI" dirty="0"/>
          </a:p>
        </p:txBody>
      </p:sp>
      <p:sp>
        <p:nvSpPr>
          <p:cNvPr id="33" name="Rounded Rectangle 32"/>
          <p:cNvSpPr/>
          <p:nvPr/>
        </p:nvSpPr>
        <p:spPr>
          <a:xfrm>
            <a:off x="6525231" y="4987841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Turva vastaava</a:t>
            </a:r>
          </a:p>
          <a:p>
            <a:pPr algn="ctr"/>
            <a:r>
              <a:rPr lang="fi-FI" dirty="0" smtClean="0"/>
              <a:t>Köriläs </a:t>
            </a:r>
            <a:r>
              <a:rPr lang="fi-FI" dirty="0" err="1" smtClean="0"/>
              <a:t>köri</a:t>
            </a:r>
            <a:endParaRPr lang="fi-FI" dirty="0"/>
          </a:p>
        </p:txBody>
      </p:sp>
      <p:sp>
        <p:nvSpPr>
          <p:cNvPr id="37" name="Oval 36"/>
          <p:cNvSpPr/>
          <p:nvPr/>
        </p:nvSpPr>
        <p:spPr>
          <a:xfrm>
            <a:off x="695326" y="549275"/>
            <a:ext cx="2160587" cy="1103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2" name="TextBox 41"/>
          <p:cNvSpPr txBox="1"/>
          <p:nvPr/>
        </p:nvSpPr>
        <p:spPr>
          <a:xfrm>
            <a:off x="11508417" y="327626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1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909" y="57361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1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95327" y="547007"/>
            <a:ext cx="10801348" cy="1105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95928" y="68689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98229" y="686892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948068" y="689940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95326" y="549275"/>
            <a:ext cx="2160587" cy="1103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2855913" y="1892968"/>
            <a:ext cx="8640762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5326" y="1892968"/>
            <a:ext cx="2169564" cy="3705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1346" y="2213811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Nimi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1346" y="2791328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Puhnumero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71346" y="3368845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4890" y="2005261"/>
            <a:ext cx="1916925" cy="3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6293" y="2247346"/>
            <a:ext cx="1387154" cy="390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97069" y="3518657"/>
            <a:ext cx="1387154" cy="390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97069" y="3094264"/>
            <a:ext cx="1387152" cy="390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96293" y="2671401"/>
            <a:ext cx="1387153" cy="390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895347" y="4740441"/>
            <a:ext cx="1395663" cy="505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Lähetä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77591" y="2005262"/>
            <a:ext cx="1580144" cy="786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Vapaita paikkoja </a:t>
            </a:r>
            <a:r>
              <a:rPr lang="fi-FI" dirty="0" err="1" smtClean="0"/>
              <a:t>jälellä</a:t>
            </a:r>
            <a:r>
              <a:rPr lang="fi-FI" dirty="0" smtClean="0"/>
              <a:t> 30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14850" y="2339283"/>
            <a:ext cx="2532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4515344" y="3179097"/>
            <a:ext cx="2532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4510823" y="3603490"/>
            <a:ext cx="2532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4514850" y="2756489"/>
            <a:ext cx="2532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7371346" y="3870159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Drop down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valikko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paikoille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370</Words>
  <Application>Microsoft Office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Savinainen Akseli Veikko Ilmari</dc:creator>
  <cp:lastModifiedBy>Savinainen Akseli Veikko Ilmari</cp:lastModifiedBy>
  <cp:revision>21</cp:revision>
  <dcterms:created xsi:type="dcterms:W3CDTF">2018-03-08T10:58:24Z</dcterms:created>
  <dcterms:modified xsi:type="dcterms:W3CDTF">2018-03-09T11:44:52Z</dcterms:modified>
</cp:coreProperties>
</file>