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A5A3-0C79-47E5-B56E-F2BC4EA638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77651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71346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03621" y="1892968"/>
            <a:ext cx="8037094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4611" y="1892968"/>
            <a:ext cx="1909010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Mainos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71346" y="2213811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Nimi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1346" y="2791328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Puhnumero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1346" y="3368845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421" y="2005262"/>
            <a:ext cx="1604210" cy="324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797" y="226195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2797" y="3537284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52799" y="311217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52798" y="268706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895347" y="4740441"/>
            <a:ext cx="1395663" cy="505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77591" y="2005262"/>
            <a:ext cx="1580144" cy="786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Vapaita paikkoja </a:t>
            </a:r>
            <a:r>
              <a:rPr lang="fi-FI" dirty="0" err="1" smtClean="0"/>
              <a:t>jälellä</a:t>
            </a:r>
            <a:r>
              <a:rPr lang="fi-FI" dirty="0" smtClean="0"/>
              <a:t>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4004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828800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799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28798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59703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59703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56084" y="4058651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44842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4841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44840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75745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475745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12040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00798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0797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00796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31701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031701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28082" y="4058651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416840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6839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16838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047743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9047743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026696" y="612607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5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PowerPoint Slide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Savinainen Akseli Veikko Ilmari</dc:creator>
  <cp:lastModifiedBy>Savinainen Akseli Veikko Ilmari</cp:lastModifiedBy>
  <cp:revision>5</cp:revision>
  <dcterms:created xsi:type="dcterms:W3CDTF">2018-03-08T10:58:24Z</dcterms:created>
  <dcterms:modified xsi:type="dcterms:W3CDTF">2018-03-08T11:53:09Z</dcterms:modified>
</cp:coreProperties>
</file>