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21" userDrawn="1">
          <p15:clr>
            <a:srgbClr val="A4A3A4"/>
          </p15:clr>
        </p15:guide>
        <p15:guide id="2" pos="7015" userDrawn="1">
          <p15:clr>
            <a:srgbClr val="A4A3A4"/>
          </p15:clr>
        </p15:guide>
        <p15:guide id="3" orient="horz" pos="3022" userDrawn="1">
          <p15:clr>
            <a:srgbClr val="A4A3A4"/>
          </p15:clr>
        </p15:guide>
        <p15:guide id="4" pos="665" userDrawn="1">
          <p15:clr>
            <a:srgbClr val="A4A3A4"/>
          </p15:clr>
        </p15:guide>
        <p15:guide id="5" orient="horz" pos="1185" userDrawn="1">
          <p15:clr>
            <a:srgbClr val="A4A3A4"/>
          </p15:clr>
        </p15:guide>
        <p15:guide id="6" orient="horz" pos="346" userDrawn="1">
          <p15:clr>
            <a:srgbClr val="A4A3A4"/>
          </p15:clr>
        </p15:guide>
        <p15:guide id="7" pos="18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117" d="100"/>
          <a:sy n="117" d="100"/>
        </p:scale>
        <p:origin x="216" y="84"/>
      </p:cViewPr>
      <p:guideLst>
        <p:guide orient="horz" pos="3521"/>
        <p:guide pos="7015"/>
        <p:guide orient="horz" pos="3022"/>
        <p:guide pos="665"/>
        <p:guide orient="horz" pos="1185"/>
        <p:guide orient="horz" pos="346"/>
        <p:guide pos="18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A5A3-0C79-47E5-B56E-F2BC4EA6389C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060A-5412-465D-88BA-D91468D9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1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A5A3-0C79-47E5-B56E-F2BC4EA6389C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060A-5412-465D-88BA-D91468D9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94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A5A3-0C79-47E5-B56E-F2BC4EA6389C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060A-5412-465D-88BA-D91468D9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31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A5A3-0C79-47E5-B56E-F2BC4EA6389C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060A-5412-465D-88BA-D91468D9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6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A5A3-0C79-47E5-B56E-F2BC4EA6389C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060A-5412-465D-88BA-D91468D9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5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A5A3-0C79-47E5-B56E-F2BC4EA6389C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060A-5412-465D-88BA-D91468D9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6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A5A3-0C79-47E5-B56E-F2BC4EA6389C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060A-5412-465D-88BA-D91468D9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40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A5A3-0C79-47E5-B56E-F2BC4EA6389C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060A-5412-465D-88BA-D91468D9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7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A5A3-0C79-47E5-B56E-F2BC4EA6389C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060A-5412-465D-88BA-D91468D9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62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A5A3-0C79-47E5-B56E-F2BC4EA6389C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060A-5412-465D-88BA-D91468D9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25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A5A3-0C79-47E5-B56E-F2BC4EA6389C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060A-5412-465D-88BA-D91468D9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30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FA5A3-0C79-47E5-B56E-F2BC4EA6389C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6060A-5412-465D-88BA-D91468D96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14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94611" y="497306"/>
            <a:ext cx="9994231" cy="1155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331495" y="689811"/>
            <a:ext cx="1572126" cy="78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Home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677651" y="689811"/>
            <a:ext cx="2919664" cy="78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Tiedot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371346" y="689811"/>
            <a:ext cx="2919664" cy="78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Ilmoittautuminen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03621" y="1892968"/>
            <a:ext cx="8037094" cy="3705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94611" y="1892968"/>
            <a:ext cx="1909010" cy="370572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Mainos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371346" y="2213811"/>
            <a:ext cx="2751222" cy="3689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6">
                    <a:lumMod val="75000"/>
                  </a:schemeClr>
                </a:solidFill>
              </a:rPr>
              <a:t>Nimi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371346" y="2791328"/>
            <a:ext cx="2751222" cy="3689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>
                <a:solidFill>
                  <a:schemeClr val="accent6">
                    <a:lumMod val="75000"/>
                  </a:schemeClr>
                </a:solidFill>
              </a:rPr>
              <a:t>Puhnumero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71346" y="3368845"/>
            <a:ext cx="2751222" cy="3689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>
                <a:solidFill>
                  <a:schemeClr val="accent6">
                    <a:lumMod val="75000"/>
                  </a:schemeClr>
                </a:solidFill>
              </a:rPr>
              <a:t>Email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08421" y="2005262"/>
            <a:ext cx="1604210" cy="3240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352797" y="2261952"/>
            <a:ext cx="1299411" cy="3689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Turnaus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52797" y="3537284"/>
            <a:ext cx="1299411" cy="3689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Turnaus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352799" y="3112172"/>
            <a:ext cx="1299411" cy="3689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Turnaus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352798" y="2687062"/>
            <a:ext cx="1299411" cy="3689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Turnaus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8895347" y="4740441"/>
            <a:ext cx="1395663" cy="505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Lähetä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177591" y="2005262"/>
            <a:ext cx="1580144" cy="7860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Vapaita paikkoja </a:t>
            </a:r>
            <a:r>
              <a:rPr lang="fi-FI" dirty="0" err="1" smtClean="0"/>
              <a:t>jälellä</a:t>
            </a:r>
            <a:r>
              <a:rPr lang="fi-FI" dirty="0" smtClean="0"/>
              <a:t>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1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4611" y="497306"/>
            <a:ext cx="9994231" cy="1155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331495" y="689811"/>
            <a:ext cx="1572126" cy="78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Home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4611" y="1892968"/>
            <a:ext cx="9946104" cy="4965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430125" y="705852"/>
            <a:ext cx="1572126" cy="78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Turnaukset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063915" y="705852"/>
            <a:ext cx="1909010" cy="78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Ilmoittautuneet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697705" y="705852"/>
            <a:ext cx="1572126" cy="78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Lanien</a:t>
            </a:r>
            <a:r>
              <a:rPr lang="fi-FI" dirty="0" smtClean="0"/>
              <a:t> tiedot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75576" y="2162755"/>
            <a:ext cx="2608027" cy="31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Nimi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75575" y="2721437"/>
            <a:ext cx="2608027" cy="31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Peli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75574" y="3280119"/>
            <a:ext cx="2608027" cy="31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Palkkio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75574" y="3838801"/>
            <a:ext cx="2608027" cy="31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Max osallistujat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375574" y="4375484"/>
            <a:ext cx="1144989" cy="49866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Muokkaa</a:t>
            </a:r>
            <a:endParaRPr lang="fi-FI" dirty="0"/>
          </a:p>
        </p:txBody>
      </p:sp>
      <p:sp>
        <p:nvSpPr>
          <p:cNvPr id="15" name="Rounded Rectangle 14"/>
          <p:cNvSpPr/>
          <p:nvPr/>
        </p:nvSpPr>
        <p:spPr>
          <a:xfrm>
            <a:off x="2901526" y="4375484"/>
            <a:ext cx="1144989" cy="49866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Muokkaa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2520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94611" y="1892968"/>
            <a:ext cx="9946104" cy="4965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40042" y="2197768"/>
            <a:ext cx="4283242" cy="1620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828800" y="2310063"/>
            <a:ext cx="2342147" cy="385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6">
                    <a:lumMod val="75000"/>
                  </a:schemeClr>
                </a:solidFill>
              </a:rPr>
              <a:t>Jaakko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828799" y="3340767"/>
            <a:ext cx="2342147" cy="385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6">
                    <a:lumMod val="75000"/>
                  </a:schemeClr>
                </a:solidFill>
              </a:rPr>
              <a:t>Joku.osote@kukkuu.ru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828798" y="2795337"/>
            <a:ext cx="2342147" cy="385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6">
                    <a:lumMod val="75000"/>
                  </a:schemeClr>
                </a:solidFill>
              </a:rPr>
              <a:t>044 98123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459703" y="3340767"/>
            <a:ext cx="1203160" cy="385011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Muokkaa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459703" y="2747211"/>
            <a:ext cx="1203160" cy="38501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POISTA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556084" y="4058651"/>
            <a:ext cx="4283242" cy="1620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844842" y="4170946"/>
            <a:ext cx="2342147" cy="385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6">
                    <a:lumMod val="75000"/>
                  </a:schemeClr>
                </a:solidFill>
              </a:rPr>
              <a:t>Jaakko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844841" y="5201650"/>
            <a:ext cx="2342147" cy="385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6">
                    <a:lumMod val="75000"/>
                  </a:schemeClr>
                </a:solidFill>
              </a:rPr>
              <a:t>Joku.osote@kukkuu.ru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844840" y="4656220"/>
            <a:ext cx="2342147" cy="385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6">
                    <a:lumMod val="75000"/>
                  </a:schemeClr>
                </a:solidFill>
              </a:rPr>
              <a:t>044 98123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475745" y="5201650"/>
            <a:ext cx="1203160" cy="385011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Muokkaa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475745" y="4608094"/>
            <a:ext cx="1203160" cy="38501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POISTA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112040" y="2197768"/>
            <a:ext cx="4283242" cy="1620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6400798" y="2310063"/>
            <a:ext cx="2342147" cy="385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6">
                    <a:lumMod val="75000"/>
                  </a:schemeClr>
                </a:solidFill>
              </a:rPr>
              <a:t>Jaakko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400797" y="3340767"/>
            <a:ext cx="2342147" cy="385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6">
                    <a:lumMod val="75000"/>
                  </a:schemeClr>
                </a:solidFill>
              </a:rPr>
              <a:t>Joku.osote@kukkuu.ru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400796" y="2795337"/>
            <a:ext cx="2342147" cy="385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6">
                    <a:lumMod val="75000"/>
                  </a:schemeClr>
                </a:solidFill>
              </a:rPr>
              <a:t>044 98123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9031701" y="3340767"/>
            <a:ext cx="1203160" cy="385011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Muokkaa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9031701" y="2747211"/>
            <a:ext cx="1203160" cy="38501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POISTA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128082" y="4058651"/>
            <a:ext cx="4283242" cy="1620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6416840" y="4170946"/>
            <a:ext cx="2342147" cy="385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6">
                    <a:lumMod val="75000"/>
                  </a:schemeClr>
                </a:solidFill>
              </a:rPr>
              <a:t>Jaakko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416839" y="5201650"/>
            <a:ext cx="2342147" cy="385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6">
                    <a:lumMod val="75000"/>
                  </a:schemeClr>
                </a:solidFill>
              </a:rPr>
              <a:t>Joku.osote@kukkuu.ru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416838" y="4656220"/>
            <a:ext cx="2342147" cy="385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6">
                    <a:lumMod val="75000"/>
                  </a:schemeClr>
                </a:solidFill>
              </a:rPr>
              <a:t>044 98123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9047743" y="5201650"/>
            <a:ext cx="1203160" cy="385011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Muokkaa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9047743" y="4608094"/>
            <a:ext cx="1203160" cy="38501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POISTA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1026696" y="6126077"/>
            <a:ext cx="1179095" cy="6898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Paikkoja jäljellä 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2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4611" y="497306"/>
            <a:ext cx="9994231" cy="1155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331495" y="689811"/>
            <a:ext cx="1572126" cy="78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Home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4611" y="1892968"/>
            <a:ext cx="9946104" cy="4965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430125" y="705852"/>
            <a:ext cx="1572126" cy="78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Turnaukset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063915" y="705852"/>
            <a:ext cx="1909010" cy="78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Ilmoittautuneet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697705" y="705852"/>
            <a:ext cx="1572126" cy="78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Lanien</a:t>
            </a:r>
            <a:r>
              <a:rPr lang="fi-FI" dirty="0" smtClean="0"/>
              <a:t> tiedot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75576" y="2162755"/>
            <a:ext cx="2608027" cy="31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Nimi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5576" y="3280119"/>
            <a:ext cx="2608027" cy="31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>
                <a:solidFill>
                  <a:schemeClr val="tx1"/>
                </a:solidFill>
              </a:rPr>
              <a:t>Email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75576" y="2721437"/>
            <a:ext cx="2608027" cy="31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>
                <a:solidFill>
                  <a:schemeClr val="tx1"/>
                </a:solidFill>
              </a:rPr>
              <a:t>Puhnumero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375576" y="3776870"/>
            <a:ext cx="1176794" cy="45416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Muokkaa</a:t>
            </a:r>
            <a:endParaRPr lang="fi-FI" dirty="0"/>
          </a:p>
        </p:txBody>
      </p:sp>
      <p:sp>
        <p:nvSpPr>
          <p:cNvPr id="12" name="Rounded Rectangle 11"/>
          <p:cNvSpPr/>
          <p:nvPr/>
        </p:nvSpPr>
        <p:spPr>
          <a:xfrm>
            <a:off x="2806809" y="3776870"/>
            <a:ext cx="1176794" cy="45416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Peruuta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8552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2737" y="548640"/>
            <a:ext cx="11354463" cy="5486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Rounded Rectangle 4"/>
          <p:cNvSpPr/>
          <p:nvPr/>
        </p:nvSpPr>
        <p:spPr>
          <a:xfrm>
            <a:off x="1375576" y="4023360"/>
            <a:ext cx="4134678" cy="153460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6600" dirty="0" smtClean="0"/>
              <a:t>Poista</a:t>
            </a:r>
            <a:endParaRPr lang="fi-FI" sz="6600" dirty="0"/>
          </a:p>
        </p:txBody>
      </p:sp>
      <p:sp>
        <p:nvSpPr>
          <p:cNvPr id="6" name="Rounded Rectangle 5"/>
          <p:cNvSpPr/>
          <p:nvPr/>
        </p:nvSpPr>
        <p:spPr>
          <a:xfrm>
            <a:off x="6631388" y="4023360"/>
            <a:ext cx="4134678" cy="1534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5400" dirty="0" smtClean="0"/>
              <a:t>Peruuta</a:t>
            </a:r>
            <a:endParaRPr lang="fi-FI" sz="5400" dirty="0"/>
          </a:p>
        </p:txBody>
      </p:sp>
    </p:spTree>
    <p:extLst>
      <p:ext uri="{BB962C8B-B14F-4D97-AF65-F5344CB8AC3E}">
        <p14:creationId xmlns:p14="http://schemas.microsoft.com/office/powerpoint/2010/main" val="274213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94611" y="497306"/>
            <a:ext cx="9994231" cy="1155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331495" y="689811"/>
            <a:ext cx="1572126" cy="78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Home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677651" y="689811"/>
            <a:ext cx="2919664" cy="78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Tiedot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371346" y="689811"/>
            <a:ext cx="2919664" cy="78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Ilmoittautuminen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903621" y="1892968"/>
            <a:ext cx="8037094" cy="3705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Lanimme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ovat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hauska</a:t>
            </a:r>
            <a:r>
              <a:rPr lang="en-US" dirty="0" smtClean="0">
                <a:solidFill>
                  <a:schemeClr val="tx1"/>
                </a:solidFill>
              </a:rPr>
              <a:t> ja </a:t>
            </a:r>
            <a:r>
              <a:rPr lang="en-US" dirty="0" err="1" smtClean="0">
                <a:solidFill>
                  <a:schemeClr val="tx1"/>
                </a:solidFill>
              </a:rPr>
              <a:t>sinnne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mahtuu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paljon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porukkaa</a:t>
            </a:r>
            <a:r>
              <a:rPr lang="en-US" dirty="0" smtClean="0">
                <a:solidFill>
                  <a:schemeClr val="tx1"/>
                </a:solidFill>
              </a:rPr>
              <a:t> ja </a:t>
            </a:r>
            <a:r>
              <a:rPr lang="en-US" dirty="0" err="1" smtClean="0">
                <a:solidFill>
                  <a:schemeClr val="tx1"/>
                </a:solidFill>
              </a:rPr>
              <a:t>netti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toimii</a:t>
            </a:r>
            <a:r>
              <a:rPr lang="en-US" dirty="0" smtClean="0">
                <a:solidFill>
                  <a:schemeClr val="tx1"/>
                </a:solidFill>
              </a:rPr>
              <a:t> ja </a:t>
            </a:r>
            <a:r>
              <a:rPr lang="en-US" dirty="0" err="1" smtClean="0">
                <a:solidFill>
                  <a:schemeClr val="tx1"/>
                </a:solidFill>
              </a:rPr>
              <a:t>turnauksia</a:t>
            </a:r>
            <a:r>
              <a:rPr lang="en-US" dirty="0" smtClean="0">
                <a:solidFill>
                  <a:schemeClr val="tx1"/>
                </a:solidFill>
              </a:rPr>
              <a:t> on. </a:t>
            </a:r>
            <a:r>
              <a:rPr lang="en-US" dirty="0" err="1" smtClean="0">
                <a:solidFill>
                  <a:schemeClr val="tx1"/>
                </a:solidFill>
              </a:rPr>
              <a:t>Paikka</a:t>
            </a:r>
            <a:r>
              <a:rPr lang="en-US" dirty="0" smtClean="0">
                <a:solidFill>
                  <a:schemeClr val="tx1"/>
                </a:solidFill>
              </a:rPr>
              <a:t> on </a:t>
            </a:r>
            <a:r>
              <a:rPr lang="en-US" dirty="0" err="1" smtClean="0">
                <a:solidFill>
                  <a:schemeClr val="tx1"/>
                </a:solidFill>
              </a:rPr>
              <a:t>tämä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missä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pidämme</a:t>
            </a:r>
            <a:r>
              <a:rPr lang="en-US" dirty="0" smtClean="0">
                <a:solidFill>
                  <a:schemeClr val="tx1"/>
                </a:solidFill>
              </a:rPr>
              <a:t> ja </a:t>
            </a:r>
            <a:r>
              <a:rPr lang="en-US" dirty="0" err="1" smtClean="0">
                <a:solidFill>
                  <a:schemeClr val="tx1"/>
                </a:solidFill>
              </a:rPr>
              <a:t>paikkaan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pääsee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sisään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paikanpäällä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maksettuasi</a:t>
            </a:r>
            <a:r>
              <a:rPr lang="en-US" dirty="0" smtClean="0">
                <a:solidFill>
                  <a:schemeClr val="tx1"/>
                </a:solidFill>
              </a:rPr>
              <a:t> 2$ </a:t>
            </a:r>
            <a:r>
              <a:rPr lang="en-US" dirty="0" err="1" smtClean="0">
                <a:solidFill>
                  <a:schemeClr val="tx1"/>
                </a:solidFill>
              </a:rPr>
              <a:t>kello</a:t>
            </a:r>
            <a:r>
              <a:rPr lang="en-US" dirty="0" smtClean="0">
                <a:solidFill>
                  <a:schemeClr val="tx1"/>
                </a:solidFill>
              </a:rPr>
              <a:t> 6.00 6.6.2099 </a:t>
            </a:r>
            <a:r>
              <a:rPr lang="en-US" dirty="0" err="1" smtClean="0">
                <a:solidFill>
                  <a:schemeClr val="tx1"/>
                </a:solidFill>
              </a:rPr>
              <a:t>ovesta</a:t>
            </a:r>
            <a:r>
              <a:rPr lang="en-US" dirty="0" smtClean="0">
                <a:solidFill>
                  <a:schemeClr val="tx1"/>
                </a:solidFill>
              </a:rPr>
              <a:t> Ö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94611" y="1892968"/>
            <a:ext cx="1909010" cy="370572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903621" y="1892967"/>
            <a:ext cx="1179095" cy="6898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Paikkoja jäljellä 29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94611" y="1892966"/>
            <a:ext cx="1909010" cy="92642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" name="Rectangle 17"/>
          <p:cNvSpPr/>
          <p:nvPr/>
        </p:nvSpPr>
        <p:spPr>
          <a:xfrm>
            <a:off x="994611" y="3745830"/>
            <a:ext cx="1909010" cy="92643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" name="Rectangle 18"/>
          <p:cNvSpPr/>
          <p:nvPr/>
        </p:nvSpPr>
        <p:spPr>
          <a:xfrm>
            <a:off x="994611" y="4672263"/>
            <a:ext cx="1909010" cy="9264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" name="Rectangle 19"/>
          <p:cNvSpPr/>
          <p:nvPr/>
        </p:nvSpPr>
        <p:spPr>
          <a:xfrm>
            <a:off x="994611" y="2819398"/>
            <a:ext cx="1909010" cy="92643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" name="Rounded Rectangle 20"/>
          <p:cNvSpPr/>
          <p:nvPr/>
        </p:nvSpPr>
        <p:spPr>
          <a:xfrm>
            <a:off x="1057524" y="1919052"/>
            <a:ext cx="1510748" cy="27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Turnaus jöö</a:t>
            </a:r>
            <a:endParaRPr lang="fi-FI" dirty="0"/>
          </a:p>
        </p:txBody>
      </p:sp>
      <p:sp>
        <p:nvSpPr>
          <p:cNvPr id="22" name="Rounded Rectangle 21"/>
          <p:cNvSpPr/>
          <p:nvPr/>
        </p:nvSpPr>
        <p:spPr>
          <a:xfrm>
            <a:off x="1057524" y="2233711"/>
            <a:ext cx="1510748" cy="27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Dota</a:t>
            </a:r>
            <a:r>
              <a:rPr lang="fi-FI" dirty="0" smtClean="0"/>
              <a:t> 2</a:t>
            </a:r>
            <a:endParaRPr lang="fi-FI" dirty="0"/>
          </a:p>
        </p:txBody>
      </p:sp>
      <p:sp>
        <p:nvSpPr>
          <p:cNvPr id="24" name="Rounded Rectangle 23"/>
          <p:cNvSpPr/>
          <p:nvPr/>
        </p:nvSpPr>
        <p:spPr>
          <a:xfrm>
            <a:off x="1057524" y="2548370"/>
            <a:ext cx="1510748" cy="27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100€ palkkio</a:t>
            </a:r>
            <a:endParaRPr lang="fi-FI" dirty="0"/>
          </a:p>
        </p:txBody>
      </p:sp>
      <p:sp>
        <p:nvSpPr>
          <p:cNvPr id="25" name="Rounded Rectangle 24"/>
          <p:cNvSpPr/>
          <p:nvPr/>
        </p:nvSpPr>
        <p:spPr>
          <a:xfrm>
            <a:off x="1057524" y="2836332"/>
            <a:ext cx="1510748" cy="27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Turnaus jöö2</a:t>
            </a:r>
            <a:endParaRPr lang="fi-FI" dirty="0"/>
          </a:p>
        </p:txBody>
      </p:sp>
      <p:sp>
        <p:nvSpPr>
          <p:cNvPr id="26" name="Rounded Rectangle 25"/>
          <p:cNvSpPr/>
          <p:nvPr/>
        </p:nvSpPr>
        <p:spPr>
          <a:xfrm>
            <a:off x="1057524" y="3134054"/>
            <a:ext cx="1510748" cy="27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Dota</a:t>
            </a:r>
            <a:r>
              <a:rPr lang="fi-FI" dirty="0" smtClean="0"/>
              <a:t> 2</a:t>
            </a:r>
            <a:endParaRPr lang="fi-FI" dirty="0"/>
          </a:p>
        </p:txBody>
      </p:sp>
      <p:sp>
        <p:nvSpPr>
          <p:cNvPr id="27" name="Rounded Rectangle 26"/>
          <p:cNvSpPr/>
          <p:nvPr/>
        </p:nvSpPr>
        <p:spPr>
          <a:xfrm>
            <a:off x="1057524" y="3448713"/>
            <a:ext cx="1510748" cy="27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100€ palkkio</a:t>
            </a:r>
            <a:endParaRPr lang="fi-FI" dirty="0"/>
          </a:p>
        </p:txBody>
      </p:sp>
      <p:sp>
        <p:nvSpPr>
          <p:cNvPr id="28" name="Rounded Rectangle 27"/>
          <p:cNvSpPr/>
          <p:nvPr/>
        </p:nvSpPr>
        <p:spPr>
          <a:xfrm>
            <a:off x="1057524" y="3745222"/>
            <a:ext cx="1510748" cy="27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Turnaus jöö3</a:t>
            </a:r>
            <a:endParaRPr lang="fi-FI" dirty="0"/>
          </a:p>
        </p:txBody>
      </p:sp>
      <p:sp>
        <p:nvSpPr>
          <p:cNvPr id="29" name="Rounded Rectangle 28"/>
          <p:cNvSpPr/>
          <p:nvPr/>
        </p:nvSpPr>
        <p:spPr>
          <a:xfrm>
            <a:off x="1057524" y="4059881"/>
            <a:ext cx="1510748" cy="27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Dota</a:t>
            </a:r>
            <a:r>
              <a:rPr lang="fi-FI" dirty="0" smtClean="0"/>
              <a:t> 2</a:t>
            </a:r>
            <a:endParaRPr lang="fi-FI" dirty="0"/>
          </a:p>
        </p:txBody>
      </p:sp>
      <p:sp>
        <p:nvSpPr>
          <p:cNvPr id="30" name="Rounded Rectangle 29"/>
          <p:cNvSpPr/>
          <p:nvPr/>
        </p:nvSpPr>
        <p:spPr>
          <a:xfrm>
            <a:off x="1057524" y="4374540"/>
            <a:ext cx="1510748" cy="27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100€ palkkio</a:t>
            </a:r>
            <a:endParaRPr lang="fi-FI" dirty="0"/>
          </a:p>
        </p:txBody>
      </p:sp>
      <p:sp>
        <p:nvSpPr>
          <p:cNvPr id="31" name="Rounded Rectangle 30"/>
          <p:cNvSpPr/>
          <p:nvPr/>
        </p:nvSpPr>
        <p:spPr>
          <a:xfrm>
            <a:off x="1057524" y="4671655"/>
            <a:ext cx="1510748" cy="27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Turnaus jöö4</a:t>
            </a:r>
            <a:endParaRPr lang="fi-FI" dirty="0"/>
          </a:p>
        </p:txBody>
      </p:sp>
      <p:sp>
        <p:nvSpPr>
          <p:cNvPr id="32" name="Rounded Rectangle 31"/>
          <p:cNvSpPr/>
          <p:nvPr/>
        </p:nvSpPr>
        <p:spPr>
          <a:xfrm>
            <a:off x="1057524" y="4986314"/>
            <a:ext cx="1510748" cy="27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Dota</a:t>
            </a:r>
            <a:r>
              <a:rPr lang="fi-FI" dirty="0" smtClean="0"/>
              <a:t> 2</a:t>
            </a:r>
            <a:endParaRPr lang="fi-FI" dirty="0"/>
          </a:p>
        </p:txBody>
      </p:sp>
      <p:sp>
        <p:nvSpPr>
          <p:cNvPr id="33" name="Rounded Rectangle 32"/>
          <p:cNvSpPr/>
          <p:nvPr/>
        </p:nvSpPr>
        <p:spPr>
          <a:xfrm>
            <a:off x="1057524" y="5300973"/>
            <a:ext cx="1510748" cy="27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100€ palkkio</a:t>
            </a:r>
            <a:endParaRPr lang="fi-FI" dirty="0"/>
          </a:p>
        </p:txBody>
      </p:sp>
      <p:sp>
        <p:nvSpPr>
          <p:cNvPr id="34" name="Rectangle 33"/>
          <p:cNvSpPr/>
          <p:nvPr/>
        </p:nvSpPr>
        <p:spPr>
          <a:xfrm>
            <a:off x="2903621" y="4807167"/>
            <a:ext cx="8013520" cy="791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5" name="Rounded Rectangle 34"/>
          <p:cNvSpPr/>
          <p:nvPr/>
        </p:nvSpPr>
        <p:spPr>
          <a:xfrm>
            <a:off x="3029447" y="4986314"/>
            <a:ext cx="1622066" cy="45017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Päävastaava</a:t>
            </a:r>
          </a:p>
          <a:p>
            <a:pPr algn="ctr"/>
            <a:r>
              <a:rPr lang="fi-FI" dirty="0" smtClean="0"/>
              <a:t>Otto </a:t>
            </a:r>
            <a:r>
              <a:rPr lang="fi-FI" dirty="0" err="1" smtClean="0"/>
              <a:t>jokujätkä</a:t>
            </a:r>
            <a:endParaRPr lang="fi-FI" dirty="0"/>
          </a:p>
        </p:txBody>
      </p:sp>
      <p:sp>
        <p:nvSpPr>
          <p:cNvPr id="36" name="Rounded Rectangle 35"/>
          <p:cNvSpPr/>
          <p:nvPr/>
        </p:nvSpPr>
        <p:spPr>
          <a:xfrm>
            <a:off x="4777339" y="4986314"/>
            <a:ext cx="1622066" cy="45017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Helpdesk</a:t>
            </a:r>
            <a:endParaRPr lang="fi-FI" dirty="0" smtClean="0"/>
          </a:p>
          <a:p>
            <a:pPr algn="ctr"/>
            <a:r>
              <a:rPr lang="fi-FI" dirty="0" smtClean="0"/>
              <a:t>Antti jätkä</a:t>
            </a:r>
            <a:endParaRPr lang="fi-FI" dirty="0"/>
          </a:p>
        </p:txBody>
      </p:sp>
      <p:sp>
        <p:nvSpPr>
          <p:cNvPr id="37" name="Rounded Rectangle 36"/>
          <p:cNvSpPr/>
          <p:nvPr/>
        </p:nvSpPr>
        <p:spPr>
          <a:xfrm>
            <a:off x="6525231" y="4961361"/>
            <a:ext cx="1622066" cy="45017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Turva vastaava</a:t>
            </a:r>
          </a:p>
          <a:p>
            <a:pPr algn="ctr"/>
            <a:r>
              <a:rPr lang="fi-FI" dirty="0" smtClean="0"/>
              <a:t>Köriläs </a:t>
            </a:r>
            <a:r>
              <a:rPr lang="fi-FI" dirty="0" err="1" smtClean="0"/>
              <a:t>köri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94073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57523" y="547007"/>
            <a:ext cx="10078789" cy="1105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195928" y="686892"/>
            <a:ext cx="1572126" cy="78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Home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898229" y="686892"/>
            <a:ext cx="2919664" cy="78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Tiedot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948068" y="689940"/>
            <a:ext cx="2919664" cy="78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Ilmoittautuminen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903621" y="1892968"/>
            <a:ext cx="8232692" cy="3705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Lanimme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ovat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hauska</a:t>
            </a:r>
            <a:r>
              <a:rPr lang="en-US" dirty="0" smtClean="0">
                <a:solidFill>
                  <a:schemeClr val="tx1"/>
                </a:solidFill>
              </a:rPr>
              <a:t> ja </a:t>
            </a:r>
            <a:r>
              <a:rPr lang="en-US" dirty="0" err="1" smtClean="0">
                <a:solidFill>
                  <a:schemeClr val="tx1"/>
                </a:solidFill>
              </a:rPr>
              <a:t>sinnne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mahtuu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paljon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porukkaa</a:t>
            </a:r>
            <a:r>
              <a:rPr lang="en-US" dirty="0" smtClean="0">
                <a:solidFill>
                  <a:schemeClr val="tx1"/>
                </a:solidFill>
              </a:rPr>
              <a:t> ja </a:t>
            </a:r>
            <a:r>
              <a:rPr lang="en-US" dirty="0" err="1" smtClean="0">
                <a:solidFill>
                  <a:schemeClr val="tx1"/>
                </a:solidFill>
              </a:rPr>
              <a:t>netti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toimii</a:t>
            </a:r>
            <a:r>
              <a:rPr lang="en-US" dirty="0" smtClean="0">
                <a:solidFill>
                  <a:schemeClr val="tx1"/>
                </a:solidFill>
              </a:rPr>
              <a:t> ja </a:t>
            </a:r>
            <a:r>
              <a:rPr lang="en-US" dirty="0" err="1" smtClean="0">
                <a:solidFill>
                  <a:schemeClr val="tx1"/>
                </a:solidFill>
              </a:rPr>
              <a:t>turnauksia</a:t>
            </a:r>
            <a:r>
              <a:rPr lang="en-US" dirty="0" smtClean="0">
                <a:solidFill>
                  <a:schemeClr val="tx1"/>
                </a:solidFill>
              </a:rPr>
              <a:t> on. </a:t>
            </a:r>
            <a:r>
              <a:rPr lang="en-US" dirty="0" err="1" smtClean="0">
                <a:solidFill>
                  <a:schemeClr val="tx1"/>
                </a:solidFill>
              </a:rPr>
              <a:t>Paikka</a:t>
            </a:r>
            <a:r>
              <a:rPr lang="en-US" dirty="0" smtClean="0">
                <a:solidFill>
                  <a:schemeClr val="tx1"/>
                </a:solidFill>
              </a:rPr>
              <a:t> on </a:t>
            </a:r>
            <a:r>
              <a:rPr lang="en-US" dirty="0" err="1" smtClean="0">
                <a:solidFill>
                  <a:schemeClr val="tx1"/>
                </a:solidFill>
              </a:rPr>
              <a:t>tämä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missä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pidämme</a:t>
            </a:r>
            <a:r>
              <a:rPr lang="en-US" dirty="0" smtClean="0">
                <a:solidFill>
                  <a:schemeClr val="tx1"/>
                </a:solidFill>
              </a:rPr>
              <a:t> ja </a:t>
            </a:r>
            <a:r>
              <a:rPr lang="en-US" dirty="0" err="1" smtClean="0">
                <a:solidFill>
                  <a:schemeClr val="tx1"/>
                </a:solidFill>
              </a:rPr>
              <a:t>paikkaan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pääsee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sisään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paikanpäällä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maksettuasi</a:t>
            </a:r>
            <a:r>
              <a:rPr lang="en-US" dirty="0" smtClean="0">
                <a:solidFill>
                  <a:schemeClr val="tx1"/>
                </a:solidFill>
              </a:rPr>
              <a:t> 2$ </a:t>
            </a:r>
            <a:r>
              <a:rPr lang="en-US" dirty="0" err="1" smtClean="0">
                <a:solidFill>
                  <a:schemeClr val="tx1"/>
                </a:solidFill>
              </a:rPr>
              <a:t>kello</a:t>
            </a:r>
            <a:r>
              <a:rPr lang="en-US" dirty="0" smtClean="0">
                <a:solidFill>
                  <a:schemeClr val="tx1"/>
                </a:solidFill>
              </a:rPr>
              <a:t> 6.00 6.6.2099 </a:t>
            </a:r>
            <a:r>
              <a:rPr lang="en-US" dirty="0" err="1" smtClean="0">
                <a:solidFill>
                  <a:schemeClr val="tx1"/>
                </a:solidFill>
              </a:rPr>
              <a:t>ovesta</a:t>
            </a:r>
            <a:r>
              <a:rPr lang="en-US" dirty="0" smtClean="0">
                <a:solidFill>
                  <a:schemeClr val="tx1"/>
                </a:solidFill>
              </a:rPr>
              <a:t> Ö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03621" y="1892967"/>
            <a:ext cx="1179095" cy="6898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Paikkoja jäljellä 29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57523" y="1892966"/>
            <a:ext cx="1846098" cy="92642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Rectangle 14"/>
          <p:cNvSpPr/>
          <p:nvPr/>
        </p:nvSpPr>
        <p:spPr>
          <a:xfrm>
            <a:off x="1057523" y="3745830"/>
            <a:ext cx="1846098" cy="92643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" name="Rectangle 15"/>
          <p:cNvSpPr/>
          <p:nvPr/>
        </p:nvSpPr>
        <p:spPr>
          <a:xfrm>
            <a:off x="1057523" y="4672263"/>
            <a:ext cx="1846098" cy="9264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" name="Rectangle 16"/>
          <p:cNvSpPr/>
          <p:nvPr/>
        </p:nvSpPr>
        <p:spPr>
          <a:xfrm>
            <a:off x="1057523" y="2819398"/>
            <a:ext cx="1846098" cy="92643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" name="Rounded Rectangle 17"/>
          <p:cNvSpPr/>
          <p:nvPr/>
        </p:nvSpPr>
        <p:spPr>
          <a:xfrm>
            <a:off x="1057524" y="1919052"/>
            <a:ext cx="1510748" cy="27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Turnaus jöö</a:t>
            </a:r>
            <a:endParaRPr lang="fi-FI" dirty="0"/>
          </a:p>
        </p:txBody>
      </p:sp>
      <p:sp>
        <p:nvSpPr>
          <p:cNvPr id="19" name="Rounded Rectangle 18"/>
          <p:cNvSpPr/>
          <p:nvPr/>
        </p:nvSpPr>
        <p:spPr>
          <a:xfrm>
            <a:off x="1057524" y="2233711"/>
            <a:ext cx="1510748" cy="27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Dota</a:t>
            </a:r>
            <a:r>
              <a:rPr lang="fi-FI" dirty="0" smtClean="0"/>
              <a:t> 2</a:t>
            </a:r>
            <a:endParaRPr lang="fi-FI" dirty="0"/>
          </a:p>
        </p:txBody>
      </p:sp>
      <p:sp>
        <p:nvSpPr>
          <p:cNvPr id="20" name="Rounded Rectangle 19"/>
          <p:cNvSpPr/>
          <p:nvPr/>
        </p:nvSpPr>
        <p:spPr>
          <a:xfrm>
            <a:off x="1057524" y="2548370"/>
            <a:ext cx="1510748" cy="27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100€ palkkio</a:t>
            </a:r>
            <a:endParaRPr lang="fi-FI" dirty="0"/>
          </a:p>
        </p:txBody>
      </p:sp>
      <p:sp>
        <p:nvSpPr>
          <p:cNvPr id="21" name="Rounded Rectangle 20"/>
          <p:cNvSpPr/>
          <p:nvPr/>
        </p:nvSpPr>
        <p:spPr>
          <a:xfrm>
            <a:off x="1057524" y="2836332"/>
            <a:ext cx="1510748" cy="27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Turnaus jöö2</a:t>
            </a:r>
            <a:endParaRPr lang="fi-FI" dirty="0"/>
          </a:p>
        </p:txBody>
      </p:sp>
      <p:sp>
        <p:nvSpPr>
          <p:cNvPr id="22" name="Rounded Rectangle 21"/>
          <p:cNvSpPr/>
          <p:nvPr/>
        </p:nvSpPr>
        <p:spPr>
          <a:xfrm>
            <a:off x="1057524" y="3134054"/>
            <a:ext cx="1510748" cy="27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Dota</a:t>
            </a:r>
            <a:r>
              <a:rPr lang="fi-FI" dirty="0" smtClean="0"/>
              <a:t> 2</a:t>
            </a:r>
            <a:endParaRPr lang="fi-FI" dirty="0"/>
          </a:p>
        </p:txBody>
      </p:sp>
      <p:sp>
        <p:nvSpPr>
          <p:cNvPr id="23" name="Rounded Rectangle 22"/>
          <p:cNvSpPr/>
          <p:nvPr/>
        </p:nvSpPr>
        <p:spPr>
          <a:xfrm>
            <a:off x="1057524" y="3448713"/>
            <a:ext cx="1510748" cy="27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100€ palkkio</a:t>
            </a:r>
            <a:endParaRPr lang="fi-FI" dirty="0"/>
          </a:p>
        </p:txBody>
      </p:sp>
      <p:sp>
        <p:nvSpPr>
          <p:cNvPr id="24" name="Rounded Rectangle 23"/>
          <p:cNvSpPr/>
          <p:nvPr/>
        </p:nvSpPr>
        <p:spPr>
          <a:xfrm>
            <a:off x="1057524" y="3745222"/>
            <a:ext cx="1510748" cy="27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Turnaus jöö3</a:t>
            </a:r>
            <a:endParaRPr lang="fi-FI" dirty="0"/>
          </a:p>
        </p:txBody>
      </p:sp>
      <p:sp>
        <p:nvSpPr>
          <p:cNvPr id="25" name="Rounded Rectangle 24"/>
          <p:cNvSpPr/>
          <p:nvPr/>
        </p:nvSpPr>
        <p:spPr>
          <a:xfrm>
            <a:off x="1057524" y="4059881"/>
            <a:ext cx="1510748" cy="27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Dota</a:t>
            </a:r>
            <a:r>
              <a:rPr lang="fi-FI" dirty="0" smtClean="0"/>
              <a:t> 2</a:t>
            </a:r>
            <a:endParaRPr lang="fi-FI" dirty="0"/>
          </a:p>
        </p:txBody>
      </p:sp>
      <p:sp>
        <p:nvSpPr>
          <p:cNvPr id="26" name="Rounded Rectangle 25"/>
          <p:cNvSpPr/>
          <p:nvPr/>
        </p:nvSpPr>
        <p:spPr>
          <a:xfrm>
            <a:off x="1057524" y="4374540"/>
            <a:ext cx="1510748" cy="27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100€ palkkio</a:t>
            </a:r>
            <a:endParaRPr lang="fi-FI" dirty="0"/>
          </a:p>
        </p:txBody>
      </p:sp>
      <p:sp>
        <p:nvSpPr>
          <p:cNvPr id="27" name="Rounded Rectangle 26"/>
          <p:cNvSpPr/>
          <p:nvPr/>
        </p:nvSpPr>
        <p:spPr>
          <a:xfrm>
            <a:off x="1057524" y="4671655"/>
            <a:ext cx="1510748" cy="27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Turnaus jöö4</a:t>
            </a:r>
            <a:endParaRPr lang="fi-FI" dirty="0"/>
          </a:p>
        </p:txBody>
      </p:sp>
      <p:sp>
        <p:nvSpPr>
          <p:cNvPr id="28" name="Rounded Rectangle 27"/>
          <p:cNvSpPr/>
          <p:nvPr/>
        </p:nvSpPr>
        <p:spPr>
          <a:xfrm>
            <a:off x="1057524" y="4986314"/>
            <a:ext cx="1510748" cy="27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Dota</a:t>
            </a:r>
            <a:r>
              <a:rPr lang="fi-FI" dirty="0" smtClean="0"/>
              <a:t> 2</a:t>
            </a:r>
            <a:endParaRPr lang="fi-FI" dirty="0"/>
          </a:p>
        </p:txBody>
      </p:sp>
      <p:sp>
        <p:nvSpPr>
          <p:cNvPr id="29" name="Rounded Rectangle 28"/>
          <p:cNvSpPr/>
          <p:nvPr/>
        </p:nvSpPr>
        <p:spPr>
          <a:xfrm>
            <a:off x="1057524" y="5300973"/>
            <a:ext cx="1510748" cy="271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100€ palkkio</a:t>
            </a:r>
            <a:endParaRPr lang="fi-FI" dirty="0"/>
          </a:p>
        </p:txBody>
      </p:sp>
      <p:sp>
        <p:nvSpPr>
          <p:cNvPr id="30" name="Rectangle 29"/>
          <p:cNvSpPr/>
          <p:nvPr/>
        </p:nvSpPr>
        <p:spPr>
          <a:xfrm>
            <a:off x="2903621" y="4807167"/>
            <a:ext cx="8232692" cy="791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1" name="Rounded Rectangle 30"/>
          <p:cNvSpPr/>
          <p:nvPr/>
        </p:nvSpPr>
        <p:spPr>
          <a:xfrm>
            <a:off x="3029447" y="4986314"/>
            <a:ext cx="1622066" cy="45017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Päävastaava</a:t>
            </a:r>
          </a:p>
          <a:p>
            <a:pPr algn="ctr"/>
            <a:r>
              <a:rPr lang="fi-FI" dirty="0" smtClean="0"/>
              <a:t>Otto </a:t>
            </a:r>
            <a:r>
              <a:rPr lang="fi-FI" dirty="0" err="1" smtClean="0"/>
              <a:t>jokujätkä</a:t>
            </a:r>
            <a:endParaRPr lang="fi-FI" dirty="0"/>
          </a:p>
        </p:txBody>
      </p:sp>
      <p:sp>
        <p:nvSpPr>
          <p:cNvPr id="32" name="Rounded Rectangle 31"/>
          <p:cNvSpPr/>
          <p:nvPr/>
        </p:nvSpPr>
        <p:spPr>
          <a:xfrm>
            <a:off x="4777339" y="4986314"/>
            <a:ext cx="1622066" cy="45017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Helpdesk</a:t>
            </a:r>
            <a:endParaRPr lang="fi-FI" dirty="0" smtClean="0"/>
          </a:p>
          <a:p>
            <a:pPr algn="ctr"/>
            <a:r>
              <a:rPr lang="fi-FI" dirty="0" smtClean="0"/>
              <a:t>Antti jätkä</a:t>
            </a:r>
            <a:endParaRPr lang="fi-FI" dirty="0"/>
          </a:p>
        </p:txBody>
      </p:sp>
      <p:sp>
        <p:nvSpPr>
          <p:cNvPr id="33" name="Rounded Rectangle 32"/>
          <p:cNvSpPr/>
          <p:nvPr/>
        </p:nvSpPr>
        <p:spPr>
          <a:xfrm>
            <a:off x="6525231" y="4987841"/>
            <a:ext cx="1622066" cy="45017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Turva vastaava</a:t>
            </a:r>
          </a:p>
          <a:p>
            <a:pPr algn="ctr"/>
            <a:r>
              <a:rPr lang="fi-FI" dirty="0" smtClean="0"/>
              <a:t>Köriläs </a:t>
            </a:r>
            <a:r>
              <a:rPr lang="fi-FI" dirty="0" err="1" smtClean="0"/>
              <a:t>köri</a:t>
            </a:r>
            <a:endParaRPr lang="fi-FI" dirty="0"/>
          </a:p>
        </p:txBody>
      </p:sp>
      <p:sp>
        <p:nvSpPr>
          <p:cNvPr id="35" name="TextBox 34"/>
          <p:cNvSpPr txBox="1"/>
          <p:nvPr/>
        </p:nvSpPr>
        <p:spPr>
          <a:xfrm>
            <a:off x="11601450" y="1755321"/>
            <a:ext cx="37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bg1"/>
                </a:solidFill>
              </a:rPr>
              <a:t>3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948533" y="6043682"/>
            <a:ext cx="37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bg1"/>
                </a:solidFill>
              </a:rPr>
              <a:t>2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074724" y="549275"/>
            <a:ext cx="1852625" cy="11030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Logo</a:t>
            </a:r>
            <a:endParaRPr lang="fi-FI" dirty="0"/>
          </a:p>
        </p:txBody>
      </p:sp>
      <p:sp>
        <p:nvSpPr>
          <p:cNvPr id="39" name="TextBox 38"/>
          <p:cNvSpPr txBox="1"/>
          <p:nvPr/>
        </p:nvSpPr>
        <p:spPr>
          <a:xfrm>
            <a:off x="11541579" y="4573348"/>
            <a:ext cx="37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bg1"/>
                </a:solidFill>
              </a:rPr>
              <a:t>3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581128" y="5404922"/>
            <a:ext cx="37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bg1"/>
                </a:solidFill>
              </a:rPr>
              <a:t>2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946807" y="-41706"/>
            <a:ext cx="37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508417" y="327626"/>
            <a:ext cx="37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bg1"/>
                </a:solidFill>
              </a:rPr>
              <a:t>1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948534" y="-44818"/>
            <a:ext cx="37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7909" y="57361"/>
            <a:ext cx="37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739571" y="79665"/>
            <a:ext cx="37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2176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057523" y="547007"/>
            <a:ext cx="10078789" cy="1105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195928" y="686892"/>
            <a:ext cx="1572126" cy="78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Home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898229" y="686892"/>
            <a:ext cx="2919664" cy="78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Tiedot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7948068" y="689940"/>
            <a:ext cx="2919664" cy="78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Ilmoittautuminen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74724" y="549275"/>
            <a:ext cx="1852625" cy="11030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Logo</a:t>
            </a:r>
            <a:endParaRPr lang="fi-FI" dirty="0"/>
          </a:p>
        </p:txBody>
      </p:sp>
      <p:sp>
        <p:nvSpPr>
          <p:cNvPr id="4" name="Rectangle 3"/>
          <p:cNvSpPr/>
          <p:nvPr/>
        </p:nvSpPr>
        <p:spPr>
          <a:xfrm>
            <a:off x="2903621" y="1892968"/>
            <a:ext cx="8037094" cy="3705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4611" y="1892968"/>
            <a:ext cx="1909010" cy="370572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Banneri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71346" y="2213811"/>
            <a:ext cx="2751222" cy="3689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6">
                    <a:lumMod val="75000"/>
                  </a:schemeClr>
                </a:solidFill>
              </a:rPr>
              <a:t>Nimi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71346" y="2791328"/>
            <a:ext cx="2751222" cy="3689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>
                <a:solidFill>
                  <a:schemeClr val="accent6">
                    <a:lumMod val="75000"/>
                  </a:schemeClr>
                </a:solidFill>
              </a:rPr>
              <a:t>Puhnumero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71346" y="3368845"/>
            <a:ext cx="2751222" cy="3689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>
                <a:solidFill>
                  <a:schemeClr val="accent6">
                    <a:lumMod val="75000"/>
                  </a:schemeClr>
                </a:solidFill>
              </a:rPr>
              <a:t>Email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68850" y="2005261"/>
            <a:ext cx="1812965" cy="326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96293" y="2247346"/>
            <a:ext cx="1387154" cy="390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Turnaus jöö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997069" y="3518657"/>
            <a:ext cx="1387154" cy="390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Turnaus jöö4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997069" y="3094264"/>
            <a:ext cx="1387152" cy="390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Turnaus jöö3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996293" y="2671401"/>
            <a:ext cx="1387153" cy="390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Turnaus jöö2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895347" y="4740441"/>
            <a:ext cx="1395663" cy="505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Lähetä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177591" y="2005262"/>
            <a:ext cx="1580144" cy="7860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Vapaita paikkoja </a:t>
            </a:r>
            <a:r>
              <a:rPr lang="fi-FI" dirty="0" err="1" smtClean="0"/>
              <a:t>jälellä</a:t>
            </a:r>
            <a:r>
              <a:rPr lang="fi-FI" dirty="0" smtClean="0"/>
              <a:t> 30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514850" y="2339283"/>
            <a:ext cx="253204" cy="22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3" name="Rectangle 22"/>
          <p:cNvSpPr/>
          <p:nvPr/>
        </p:nvSpPr>
        <p:spPr>
          <a:xfrm>
            <a:off x="4515344" y="3179097"/>
            <a:ext cx="253204" cy="22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4" name="Rectangle 23"/>
          <p:cNvSpPr/>
          <p:nvPr/>
        </p:nvSpPr>
        <p:spPr>
          <a:xfrm>
            <a:off x="4510823" y="3603490"/>
            <a:ext cx="253204" cy="22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" name="Rectangle 24"/>
          <p:cNvSpPr/>
          <p:nvPr/>
        </p:nvSpPr>
        <p:spPr>
          <a:xfrm>
            <a:off x="4514850" y="2756489"/>
            <a:ext cx="253204" cy="22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0243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Rectangle 4"/>
          <p:cNvSpPr/>
          <p:nvPr/>
        </p:nvSpPr>
        <p:spPr>
          <a:xfrm>
            <a:off x="1057523" y="547007"/>
            <a:ext cx="10078789" cy="1105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074724" y="549275"/>
            <a:ext cx="1852625" cy="11030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Logo</a:t>
            </a:r>
            <a:endParaRPr lang="fi-FI" dirty="0"/>
          </a:p>
        </p:txBody>
      </p:sp>
      <p:sp>
        <p:nvSpPr>
          <p:cNvPr id="16" name="Rounded Rectangle 15"/>
          <p:cNvSpPr/>
          <p:nvPr/>
        </p:nvSpPr>
        <p:spPr>
          <a:xfrm>
            <a:off x="2959405" y="673480"/>
            <a:ext cx="1572126" cy="78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Home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9363405" y="673477"/>
            <a:ext cx="1572126" cy="78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Turnaukset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7052307" y="673476"/>
            <a:ext cx="1909010" cy="78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Ilmoittautuneet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005856" y="673476"/>
            <a:ext cx="1572126" cy="78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Lanien</a:t>
            </a:r>
            <a:r>
              <a:rPr lang="fi-FI" dirty="0" smtClean="0"/>
              <a:t> tiedot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74723" y="1892968"/>
            <a:ext cx="10061590" cy="4965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540042" y="2197768"/>
            <a:ext cx="4283242" cy="1620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828800" y="2310063"/>
            <a:ext cx="2342147" cy="385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6">
                    <a:lumMod val="75000"/>
                  </a:schemeClr>
                </a:solidFill>
              </a:rPr>
              <a:t>Jaakko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828799" y="3340767"/>
            <a:ext cx="2342147" cy="385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6">
                    <a:lumMod val="75000"/>
                  </a:schemeClr>
                </a:solidFill>
              </a:rPr>
              <a:t>Joku.osote@kukkuu.ru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828798" y="2795337"/>
            <a:ext cx="2342147" cy="385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6">
                    <a:lumMod val="75000"/>
                  </a:schemeClr>
                </a:solidFill>
              </a:rPr>
              <a:t>044 98123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459703" y="3340767"/>
            <a:ext cx="1203160" cy="385011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Muokkaa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4459703" y="2747211"/>
            <a:ext cx="1203160" cy="38501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POISTA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540042" y="4026566"/>
            <a:ext cx="4283242" cy="1620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844842" y="4170946"/>
            <a:ext cx="2342147" cy="385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6">
                    <a:lumMod val="75000"/>
                  </a:schemeClr>
                </a:solidFill>
              </a:rPr>
              <a:t>Jaakko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844841" y="5201650"/>
            <a:ext cx="2342147" cy="385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6">
                    <a:lumMod val="75000"/>
                  </a:schemeClr>
                </a:solidFill>
              </a:rPr>
              <a:t>Joku.osote@kukkuu.ru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844840" y="4656220"/>
            <a:ext cx="2342147" cy="385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6">
                    <a:lumMod val="75000"/>
                  </a:schemeClr>
                </a:solidFill>
              </a:rPr>
              <a:t>044 98123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475745" y="5201650"/>
            <a:ext cx="1203160" cy="385011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Muokkaa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4475745" y="4608094"/>
            <a:ext cx="1203160" cy="38501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POISTA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128082" y="2197768"/>
            <a:ext cx="4283242" cy="1620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6400798" y="2310063"/>
            <a:ext cx="2342147" cy="385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6">
                    <a:lumMod val="75000"/>
                  </a:schemeClr>
                </a:solidFill>
              </a:rPr>
              <a:t>Jaakko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400797" y="3340767"/>
            <a:ext cx="2342147" cy="385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6">
                    <a:lumMod val="75000"/>
                  </a:schemeClr>
                </a:solidFill>
              </a:rPr>
              <a:t>Joku.osote@kukkuu.ru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400796" y="2795337"/>
            <a:ext cx="2342147" cy="385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6">
                    <a:lumMod val="75000"/>
                  </a:schemeClr>
                </a:solidFill>
              </a:rPr>
              <a:t>044 98123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9031701" y="3340767"/>
            <a:ext cx="1203160" cy="385011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Muokkaa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9031701" y="2747211"/>
            <a:ext cx="1203160" cy="38501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POISTA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128082" y="4038598"/>
            <a:ext cx="4283242" cy="1620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6416840" y="4170946"/>
            <a:ext cx="2342147" cy="385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6">
                    <a:lumMod val="75000"/>
                  </a:schemeClr>
                </a:solidFill>
              </a:rPr>
              <a:t>Jaakko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416839" y="5201650"/>
            <a:ext cx="2342147" cy="385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6">
                    <a:lumMod val="75000"/>
                  </a:schemeClr>
                </a:solidFill>
              </a:rPr>
              <a:t>Joku.osote@kukkuu.ru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416838" y="4656220"/>
            <a:ext cx="2342147" cy="385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6">
                    <a:lumMod val="75000"/>
                  </a:schemeClr>
                </a:solidFill>
              </a:rPr>
              <a:t>044 98123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9047743" y="5201650"/>
            <a:ext cx="1203160" cy="385011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Muokkaa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9047743" y="4608094"/>
            <a:ext cx="1203160" cy="38501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POISTA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1074723" y="6168188"/>
            <a:ext cx="1179095" cy="6898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Paikkoja jäljellä 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23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4611" y="497306"/>
            <a:ext cx="9994231" cy="1155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331495" y="689811"/>
            <a:ext cx="1572126" cy="78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Home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4611" y="1892968"/>
            <a:ext cx="9946104" cy="4965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430125" y="705852"/>
            <a:ext cx="1572126" cy="78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Turnaukset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063915" y="705852"/>
            <a:ext cx="1909010" cy="78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Ilmoittautuneet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697705" y="705852"/>
            <a:ext cx="1572126" cy="78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Lanien</a:t>
            </a:r>
            <a:r>
              <a:rPr lang="fi-FI" dirty="0" smtClean="0"/>
              <a:t> tiedot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75576" y="2162755"/>
            <a:ext cx="2608027" cy="31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Nimi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75575" y="2721437"/>
            <a:ext cx="2608027" cy="31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Peli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75574" y="3280119"/>
            <a:ext cx="2608027" cy="31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Palkkio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5574" y="3838801"/>
            <a:ext cx="2608027" cy="31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Max osallistujat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375574" y="4375484"/>
            <a:ext cx="1144989" cy="498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Lähetä</a:t>
            </a:r>
            <a:endParaRPr lang="fi-FI" dirty="0"/>
          </a:p>
        </p:txBody>
      </p:sp>
      <p:sp>
        <p:nvSpPr>
          <p:cNvPr id="16" name="Rounded Rectangle 15"/>
          <p:cNvSpPr/>
          <p:nvPr/>
        </p:nvSpPr>
        <p:spPr>
          <a:xfrm>
            <a:off x="1375574" y="689811"/>
            <a:ext cx="1572126" cy="78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Home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8474204" y="705852"/>
            <a:ext cx="1572126" cy="78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Turnaukset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107994" y="705852"/>
            <a:ext cx="1909010" cy="78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Ilmoittautuneet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741784" y="705852"/>
            <a:ext cx="1572126" cy="78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Lanien</a:t>
            </a:r>
            <a:r>
              <a:rPr lang="fi-FI" dirty="0" smtClean="0"/>
              <a:t> tiedot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70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303</Words>
  <Application>Microsoft Office PowerPoint</Application>
  <PresentationFormat>Widescreen</PresentationFormat>
  <Paragraphs>164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Tampereen seudun ammattiopisto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Savinainen Akseli Veikko Ilmari</dc:creator>
  <cp:lastModifiedBy>Savinainen Akseli Veikko Ilmari</cp:lastModifiedBy>
  <cp:revision>15</cp:revision>
  <dcterms:created xsi:type="dcterms:W3CDTF">2018-03-08T10:58:24Z</dcterms:created>
  <dcterms:modified xsi:type="dcterms:W3CDTF">2018-03-09T09:24:31Z</dcterms:modified>
</cp:coreProperties>
</file>