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1E00"/>
    <a:srgbClr val="8A3F0C"/>
    <a:srgbClr val="C55A11"/>
    <a:srgbClr val="642800"/>
    <a:srgbClr val="FFFFFF"/>
    <a:srgbClr val="4F1E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E5483-4A79-467E-80AE-91AF3373B2B0}" v="170" dt="2020-04-01T11:07:32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Hobbs" userId="a4555268070b5a5b" providerId="LiveId" clId="{03FE5483-4A79-467E-80AE-91AF3373B2B0}"/>
    <pc:docChg chg="undo custSel modSld">
      <pc:chgData name="Emma Hobbs" userId="a4555268070b5a5b" providerId="LiveId" clId="{03FE5483-4A79-467E-80AE-91AF3373B2B0}" dt="2020-04-01T11:14:06.212" v="2001" actId="693"/>
      <pc:docMkLst>
        <pc:docMk/>
      </pc:docMkLst>
      <pc:sldChg chg="modSp mod">
        <pc:chgData name="Emma Hobbs" userId="a4555268070b5a5b" providerId="LiveId" clId="{03FE5483-4A79-467E-80AE-91AF3373B2B0}" dt="2020-03-23T14:06:57.164" v="87" actId="1076"/>
        <pc:sldMkLst>
          <pc:docMk/>
          <pc:sldMk cId="1391225644" sldId="257"/>
        </pc:sldMkLst>
        <pc:spChg chg="mod">
          <ac:chgData name="Emma Hobbs" userId="a4555268070b5a5b" providerId="LiveId" clId="{03FE5483-4A79-467E-80AE-91AF3373B2B0}" dt="2020-03-23T14:06:51.799" v="86" actId="1035"/>
          <ac:spMkLst>
            <pc:docMk/>
            <pc:sldMk cId="1391225644" sldId="257"/>
            <ac:spMk id="4" creationId="{79B7DE22-94E0-487A-AF12-8C40B8CE033C}"/>
          </ac:spMkLst>
        </pc:spChg>
        <pc:spChg chg="mod">
          <ac:chgData name="Emma Hobbs" userId="a4555268070b5a5b" providerId="LiveId" clId="{03FE5483-4A79-467E-80AE-91AF3373B2B0}" dt="2020-03-23T14:06:51.799" v="86" actId="1035"/>
          <ac:spMkLst>
            <pc:docMk/>
            <pc:sldMk cId="1391225644" sldId="257"/>
            <ac:spMk id="56" creationId="{1DA7A23F-4E09-467E-9B89-298040C40209}"/>
          </ac:spMkLst>
        </pc:spChg>
        <pc:spChg chg="mod">
          <ac:chgData name="Emma Hobbs" userId="a4555268070b5a5b" providerId="LiveId" clId="{03FE5483-4A79-467E-80AE-91AF3373B2B0}" dt="2020-03-23T14:06:57.164" v="87" actId="1076"/>
          <ac:spMkLst>
            <pc:docMk/>
            <pc:sldMk cId="1391225644" sldId="257"/>
            <ac:spMk id="87" creationId="{8B45D38A-385B-4D75-891E-96DC400C877A}"/>
          </ac:spMkLst>
        </pc:spChg>
      </pc:sldChg>
      <pc:sldChg chg="addSp delSp modSp mod">
        <pc:chgData name="Emma Hobbs" userId="a4555268070b5a5b" providerId="LiveId" clId="{03FE5483-4A79-467E-80AE-91AF3373B2B0}" dt="2020-04-01T11:14:06.212" v="2001" actId="693"/>
        <pc:sldMkLst>
          <pc:docMk/>
          <pc:sldMk cId="399537007" sldId="258"/>
        </pc:sldMkLst>
        <pc:spChg chg="mod topLvl">
          <ac:chgData name="Emma Hobbs" userId="a4555268070b5a5b" providerId="LiveId" clId="{03FE5483-4A79-467E-80AE-91AF3373B2B0}" dt="2020-04-01T10:43:28.849" v="663" actId="164"/>
          <ac:spMkLst>
            <pc:docMk/>
            <pc:sldMk cId="399537007" sldId="258"/>
            <ac:spMk id="5" creationId="{6E0F67F3-BB23-480C-A7D9-D85A7BA87E62}"/>
          </ac:spMkLst>
        </pc:spChg>
        <pc:spChg chg="add del mod">
          <ac:chgData name="Emma Hobbs" userId="a4555268070b5a5b" providerId="LiveId" clId="{03FE5483-4A79-467E-80AE-91AF3373B2B0}" dt="2020-04-01T10:34:39.755" v="333" actId="478"/>
          <ac:spMkLst>
            <pc:docMk/>
            <pc:sldMk cId="399537007" sldId="258"/>
            <ac:spMk id="6" creationId="{5E0BFAC9-18D4-4F6A-9AD6-774712B17D45}"/>
          </ac:spMkLst>
        </pc:spChg>
        <pc:spChg chg="mod topLvl">
          <ac:chgData name="Emma Hobbs" userId="a4555268070b5a5b" providerId="LiveId" clId="{03FE5483-4A79-467E-80AE-91AF3373B2B0}" dt="2020-04-01T10:43:28.849" v="663" actId="164"/>
          <ac:spMkLst>
            <pc:docMk/>
            <pc:sldMk cId="399537007" sldId="258"/>
            <ac:spMk id="8" creationId="{62591C02-2E02-4608-8909-D3F003DE4743}"/>
          </ac:spMkLst>
        </pc:spChg>
        <pc:spChg chg="mod ord topLvl">
          <ac:chgData name="Emma Hobbs" userId="a4555268070b5a5b" providerId="LiveId" clId="{03FE5483-4A79-467E-80AE-91AF3373B2B0}" dt="2020-04-01T10:51:49.058" v="938" actId="1076"/>
          <ac:spMkLst>
            <pc:docMk/>
            <pc:sldMk cId="399537007" sldId="258"/>
            <ac:spMk id="9" creationId="{40BDC933-FD3F-4D16-9353-A241A67A8FE5}"/>
          </ac:spMkLst>
        </pc:spChg>
        <pc:spChg chg="mod topLvl">
          <ac:chgData name="Emma Hobbs" userId="a4555268070b5a5b" providerId="LiveId" clId="{03FE5483-4A79-467E-80AE-91AF3373B2B0}" dt="2020-04-01T11:09:30.653" v="1796" actId="1076"/>
          <ac:spMkLst>
            <pc:docMk/>
            <pc:sldMk cId="399537007" sldId="258"/>
            <ac:spMk id="10" creationId="{6D13C418-5E3E-4C21-8A76-B35473D724D1}"/>
          </ac:spMkLst>
        </pc:spChg>
        <pc:spChg chg="add mod">
          <ac:chgData name="Emma Hobbs" userId="a4555268070b5a5b" providerId="LiveId" clId="{03FE5483-4A79-467E-80AE-91AF3373B2B0}" dt="2020-04-01T11:01:12.266" v="1261" actId="14100"/>
          <ac:spMkLst>
            <pc:docMk/>
            <pc:sldMk cId="399537007" sldId="258"/>
            <ac:spMk id="14" creationId="{CEFD1E0E-2299-4BF7-BC82-5BDD8BB829EA}"/>
          </ac:spMkLst>
        </pc:spChg>
        <pc:spChg chg="add mod">
          <ac:chgData name="Emma Hobbs" userId="a4555268070b5a5b" providerId="LiveId" clId="{03FE5483-4A79-467E-80AE-91AF3373B2B0}" dt="2020-04-01T10:40:13.453" v="630" actId="164"/>
          <ac:spMkLst>
            <pc:docMk/>
            <pc:sldMk cId="399537007" sldId="258"/>
            <ac:spMk id="15" creationId="{8B5207DE-45F1-41A4-8CFB-796DA5687397}"/>
          </ac:spMkLst>
        </pc:spChg>
        <pc:spChg chg="add mod">
          <ac:chgData name="Emma Hobbs" userId="a4555268070b5a5b" providerId="LiveId" clId="{03FE5483-4A79-467E-80AE-91AF3373B2B0}" dt="2020-04-01T10:40:13.453" v="630" actId="164"/>
          <ac:spMkLst>
            <pc:docMk/>
            <pc:sldMk cId="399537007" sldId="258"/>
            <ac:spMk id="16" creationId="{837D1B75-422A-435B-867F-1CD7462A9DCF}"/>
          </ac:spMkLst>
        </pc:spChg>
        <pc:spChg chg="add mod ord">
          <ac:chgData name="Emma Hobbs" userId="a4555268070b5a5b" providerId="LiveId" clId="{03FE5483-4A79-467E-80AE-91AF3373B2B0}" dt="2020-04-01T11:07:01.056" v="1742" actId="14100"/>
          <ac:spMkLst>
            <pc:docMk/>
            <pc:sldMk cId="399537007" sldId="258"/>
            <ac:spMk id="18" creationId="{2FEED808-F789-4573-B9F6-714DD928E8A2}"/>
          </ac:spMkLst>
        </pc:spChg>
        <pc:spChg chg="add del mod">
          <ac:chgData name="Emma Hobbs" userId="a4555268070b5a5b" providerId="LiveId" clId="{03FE5483-4A79-467E-80AE-91AF3373B2B0}" dt="2020-04-01T10:49:46.243" v="900" actId="478"/>
          <ac:spMkLst>
            <pc:docMk/>
            <pc:sldMk cId="399537007" sldId="258"/>
            <ac:spMk id="22" creationId="{3AA60C4B-6AF0-42FB-8426-5B21B12BB8D0}"/>
          </ac:spMkLst>
        </pc:spChg>
        <pc:spChg chg="add del mod">
          <ac:chgData name="Emma Hobbs" userId="a4555268070b5a5b" providerId="LiveId" clId="{03FE5483-4A79-467E-80AE-91AF3373B2B0}" dt="2020-04-01T10:49:45.162" v="898" actId="478"/>
          <ac:spMkLst>
            <pc:docMk/>
            <pc:sldMk cId="399537007" sldId="258"/>
            <ac:spMk id="23" creationId="{3E73F994-AF6D-40E2-AE81-A3D050B1F912}"/>
          </ac:spMkLst>
        </pc:spChg>
        <pc:spChg chg="add mod">
          <ac:chgData name="Emma Hobbs" userId="a4555268070b5a5b" providerId="LiveId" clId="{03FE5483-4A79-467E-80AE-91AF3373B2B0}" dt="2020-04-01T10:59:35.794" v="1237" actId="14100"/>
          <ac:spMkLst>
            <pc:docMk/>
            <pc:sldMk cId="399537007" sldId="258"/>
            <ac:spMk id="25" creationId="{A3F92C34-B939-4605-B5C0-37D076A5FBDD}"/>
          </ac:spMkLst>
        </pc:spChg>
        <pc:spChg chg="add mod">
          <ac:chgData name="Emma Hobbs" userId="a4555268070b5a5b" providerId="LiveId" clId="{03FE5483-4A79-467E-80AE-91AF3373B2B0}" dt="2020-04-01T10:56:10.662" v="1178" actId="14100"/>
          <ac:spMkLst>
            <pc:docMk/>
            <pc:sldMk cId="399537007" sldId="258"/>
            <ac:spMk id="27" creationId="{40AEA691-DE6C-49A7-87BF-9C1A028FC868}"/>
          </ac:spMkLst>
        </pc:spChg>
        <pc:spChg chg="add mod">
          <ac:chgData name="Emma Hobbs" userId="a4555268070b5a5b" providerId="LiveId" clId="{03FE5483-4A79-467E-80AE-91AF3373B2B0}" dt="2020-04-01T10:59:33.686" v="1236" actId="14100"/>
          <ac:spMkLst>
            <pc:docMk/>
            <pc:sldMk cId="399537007" sldId="258"/>
            <ac:spMk id="28" creationId="{46A0913D-BD36-4552-8C76-95F80F74A624}"/>
          </ac:spMkLst>
        </pc:spChg>
        <pc:spChg chg="add mod">
          <ac:chgData name="Emma Hobbs" userId="a4555268070b5a5b" providerId="LiveId" clId="{03FE5483-4A79-467E-80AE-91AF3373B2B0}" dt="2020-04-01T10:59:00.539" v="1224" actId="1076"/>
          <ac:spMkLst>
            <pc:docMk/>
            <pc:sldMk cId="399537007" sldId="258"/>
            <ac:spMk id="29" creationId="{46D195BD-D479-4AA9-8E52-F67B7F196EC3}"/>
          </ac:spMkLst>
        </pc:spChg>
        <pc:spChg chg="add mod">
          <ac:chgData name="Emma Hobbs" userId="a4555268070b5a5b" providerId="LiveId" clId="{03FE5483-4A79-467E-80AE-91AF3373B2B0}" dt="2020-04-01T10:59:27.944" v="1234" actId="14100"/>
          <ac:spMkLst>
            <pc:docMk/>
            <pc:sldMk cId="399537007" sldId="258"/>
            <ac:spMk id="31" creationId="{5A248AA9-C618-418F-9B99-4654446EF063}"/>
          </ac:spMkLst>
        </pc:spChg>
        <pc:spChg chg="add mod">
          <ac:chgData name="Emma Hobbs" userId="a4555268070b5a5b" providerId="LiveId" clId="{03FE5483-4A79-467E-80AE-91AF3373B2B0}" dt="2020-04-01T10:59:30.289" v="1235" actId="14100"/>
          <ac:spMkLst>
            <pc:docMk/>
            <pc:sldMk cId="399537007" sldId="258"/>
            <ac:spMk id="32" creationId="{940AA303-9454-4155-BE62-0ACC0DBA6FCE}"/>
          </ac:spMkLst>
        </pc:spChg>
        <pc:spChg chg="add del mod">
          <ac:chgData name="Emma Hobbs" userId="a4555268070b5a5b" providerId="LiveId" clId="{03FE5483-4A79-467E-80AE-91AF3373B2B0}" dt="2020-04-01T11:03:11.618" v="1319" actId="1076"/>
          <ac:spMkLst>
            <pc:docMk/>
            <pc:sldMk cId="399537007" sldId="258"/>
            <ac:spMk id="33" creationId="{7A49FC93-654C-4671-B171-6001E5353A3E}"/>
          </ac:spMkLst>
        </pc:spChg>
        <pc:spChg chg="add del mod">
          <ac:chgData name="Emma Hobbs" userId="a4555268070b5a5b" providerId="LiveId" clId="{03FE5483-4A79-467E-80AE-91AF3373B2B0}" dt="2020-04-01T11:06:58.340" v="1741" actId="1076"/>
          <ac:spMkLst>
            <pc:docMk/>
            <pc:sldMk cId="399537007" sldId="258"/>
            <ac:spMk id="34" creationId="{7DC8FECD-AA1D-47F2-8B53-7273DAA480A6}"/>
          </ac:spMkLst>
        </pc:spChg>
        <pc:spChg chg="add mod ord">
          <ac:chgData name="Emma Hobbs" userId="a4555268070b5a5b" providerId="LiveId" clId="{03FE5483-4A79-467E-80AE-91AF3373B2B0}" dt="2020-04-01T11:13:18.881" v="1997" actId="1036"/>
          <ac:spMkLst>
            <pc:docMk/>
            <pc:sldMk cId="399537007" sldId="258"/>
            <ac:spMk id="37" creationId="{2F2DFBFD-6310-43C4-8DEC-7078BEE9905C}"/>
          </ac:spMkLst>
        </pc:spChg>
        <pc:spChg chg="add mod ord">
          <ac:chgData name="Emma Hobbs" userId="a4555268070b5a5b" providerId="LiveId" clId="{03FE5483-4A79-467E-80AE-91AF3373B2B0}" dt="2020-04-01T11:13:18.881" v="1997" actId="1036"/>
          <ac:spMkLst>
            <pc:docMk/>
            <pc:sldMk cId="399537007" sldId="258"/>
            <ac:spMk id="38" creationId="{3DDD2DA2-F74E-41AE-A880-1161D0F722F3}"/>
          </ac:spMkLst>
        </pc:spChg>
        <pc:spChg chg="add del mod ord">
          <ac:chgData name="Emma Hobbs" userId="a4555268070b5a5b" providerId="LiveId" clId="{03FE5483-4A79-467E-80AE-91AF3373B2B0}" dt="2020-04-01T11:11:36.564" v="1922" actId="688"/>
          <ac:spMkLst>
            <pc:docMk/>
            <pc:sldMk cId="399537007" sldId="258"/>
            <ac:spMk id="39" creationId="{7B9B4019-554A-4E1B-A5DF-AAD2E00AE062}"/>
          </ac:spMkLst>
        </pc:spChg>
        <pc:spChg chg="add mod">
          <ac:chgData name="Emma Hobbs" userId="a4555268070b5a5b" providerId="LiveId" clId="{03FE5483-4A79-467E-80AE-91AF3373B2B0}" dt="2020-04-01T11:11:43.860" v="1924" actId="1076"/>
          <ac:spMkLst>
            <pc:docMk/>
            <pc:sldMk cId="399537007" sldId="258"/>
            <ac:spMk id="40" creationId="{BCEACA22-5B47-4DBF-A77C-BC7B8D577727}"/>
          </ac:spMkLst>
        </pc:spChg>
        <pc:spChg chg="mod">
          <ac:chgData name="Emma Hobbs" userId="a4555268070b5a5b" providerId="LiveId" clId="{03FE5483-4A79-467E-80AE-91AF3373B2B0}" dt="2020-04-01T10:57:27.873" v="1196" actId="164"/>
          <ac:spMkLst>
            <pc:docMk/>
            <pc:sldMk cId="399537007" sldId="258"/>
            <ac:spMk id="63" creationId="{BA7E861F-343E-4653-95E1-F5C9EA4F049C}"/>
          </ac:spMkLst>
        </pc:spChg>
        <pc:spChg chg="mod">
          <ac:chgData name="Emma Hobbs" userId="a4555268070b5a5b" providerId="LiveId" clId="{03FE5483-4A79-467E-80AE-91AF3373B2B0}" dt="2020-04-01T10:51:49.058" v="938" actId="1076"/>
          <ac:spMkLst>
            <pc:docMk/>
            <pc:sldMk cId="399537007" sldId="258"/>
            <ac:spMk id="65" creationId="{41E4EE14-D544-4D99-A200-48D6E5C61EB5}"/>
          </ac:spMkLst>
        </pc:spChg>
        <pc:spChg chg="del">
          <ac:chgData name="Emma Hobbs" userId="a4555268070b5a5b" providerId="LiveId" clId="{03FE5483-4A79-467E-80AE-91AF3373B2B0}" dt="2020-04-01T11:00:41.313" v="1254" actId="478"/>
          <ac:spMkLst>
            <pc:docMk/>
            <pc:sldMk cId="399537007" sldId="258"/>
            <ac:spMk id="73" creationId="{0F452F18-2287-481B-B108-A598005A59E7}"/>
          </ac:spMkLst>
        </pc:spChg>
        <pc:spChg chg="mod">
          <ac:chgData name="Emma Hobbs" userId="a4555268070b5a5b" providerId="LiveId" clId="{03FE5483-4A79-467E-80AE-91AF3373B2B0}" dt="2020-04-01T11:05:46.360" v="1587" actId="20577"/>
          <ac:spMkLst>
            <pc:docMk/>
            <pc:sldMk cId="399537007" sldId="258"/>
            <ac:spMk id="91" creationId="{55663CD6-1F2E-426B-8993-DA46C23C51F1}"/>
          </ac:spMkLst>
        </pc:spChg>
        <pc:spChg chg="mod">
          <ac:chgData name="Emma Hobbs" userId="a4555268070b5a5b" providerId="LiveId" clId="{03FE5483-4A79-467E-80AE-91AF3373B2B0}" dt="2020-04-01T11:05:47.037" v="1588" actId="20577"/>
          <ac:spMkLst>
            <pc:docMk/>
            <pc:sldMk cId="399537007" sldId="258"/>
            <ac:spMk id="93" creationId="{2ACC4E54-B722-4808-BEA0-2A523D5B5FE1}"/>
          </ac:spMkLst>
        </pc:spChg>
        <pc:spChg chg="del">
          <ac:chgData name="Emma Hobbs" userId="a4555268070b5a5b" providerId="LiveId" clId="{03FE5483-4A79-467E-80AE-91AF3373B2B0}" dt="2020-04-01T10:53:02.503" v="975" actId="478"/>
          <ac:spMkLst>
            <pc:docMk/>
            <pc:sldMk cId="399537007" sldId="258"/>
            <ac:spMk id="104" creationId="{33D8A7F9-DBF4-4039-BB28-48C362C7D1F1}"/>
          </ac:spMkLst>
        </pc:spChg>
        <pc:spChg chg="del">
          <ac:chgData name="Emma Hobbs" userId="a4555268070b5a5b" providerId="LiveId" clId="{03FE5483-4A79-467E-80AE-91AF3373B2B0}" dt="2020-04-01T10:53:04.310" v="976" actId="478"/>
          <ac:spMkLst>
            <pc:docMk/>
            <pc:sldMk cId="399537007" sldId="258"/>
            <ac:spMk id="107" creationId="{D13C0B69-22EF-4785-A414-F914149F2080}"/>
          </ac:spMkLst>
        </pc:spChg>
        <pc:spChg chg="mod">
          <ac:chgData name="Emma Hobbs" userId="a4555268070b5a5b" providerId="LiveId" clId="{03FE5483-4A79-467E-80AE-91AF3373B2B0}" dt="2020-04-01T11:12:28.313" v="1941" actId="14100"/>
          <ac:spMkLst>
            <pc:docMk/>
            <pc:sldMk cId="399537007" sldId="258"/>
            <ac:spMk id="127" creationId="{18CF1821-2B26-47E5-94AB-3CE3B87FE648}"/>
          </ac:spMkLst>
        </pc:spChg>
        <pc:spChg chg="mod">
          <ac:chgData name="Emma Hobbs" userId="a4555268070b5a5b" providerId="LiveId" clId="{03FE5483-4A79-467E-80AE-91AF3373B2B0}" dt="2020-04-01T11:03:48.141" v="1365" actId="20577"/>
          <ac:spMkLst>
            <pc:docMk/>
            <pc:sldMk cId="399537007" sldId="258"/>
            <ac:spMk id="129" creationId="{DCD639B9-E542-48BE-A52A-EC5FA40443B7}"/>
          </ac:spMkLst>
        </pc:spChg>
        <pc:spChg chg="mod">
          <ac:chgData name="Emma Hobbs" userId="a4555268070b5a5b" providerId="LiveId" clId="{03FE5483-4A79-467E-80AE-91AF3373B2B0}" dt="2020-04-01T11:13:09.119" v="1986" actId="20577"/>
          <ac:spMkLst>
            <pc:docMk/>
            <pc:sldMk cId="399537007" sldId="258"/>
            <ac:spMk id="130" creationId="{538C4999-C1E1-487C-ADA1-B5DFCAA9AB06}"/>
          </ac:spMkLst>
        </pc:spChg>
        <pc:spChg chg="mod">
          <ac:chgData name="Emma Hobbs" userId="a4555268070b5a5b" providerId="LiveId" clId="{03FE5483-4A79-467E-80AE-91AF3373B2B0}" dt="2020-04-01T10:54:46.656" v="1096" actId="164"/>
          <ac:spMkLst>
            <pc:docMk/>
            <pc:sldMk cId="399537007" sldId="258"/>
            <ac:spMk id="134" creationId="{F11ED9AD-7F5C-4A61-85F1-6566197B709B}"/>
          </ac:spMkLst>
        </pc:spChg>
        <pc:spChg chg="del mod ord">
          <ac:chgData name="Emma Hobbs" userId="a4555268070b5a5b" providerId="LiveId" clId="{03FE5483-4A79-467E-80AE-91AF3373B2B0}" dt="2020-04-01T11:00:39.641" v="1253" actId="478"/>
          <ac:spMkLst>
            <pc:docMk/>
            <pc:sldMk cId="399537007" sldId="258"/>
            <ac:spMk id="138" creationId="{0EC0B7F4-295D-45CF-AFA9-2AAA6CBDA7CC}"/>
          </ac:spMkLst>
        </pc:spChg>
        <pc:spChg chg="del mod">
          <ac:chgData name="Emma Hobbs" userId="a4555268070b5a5b" providerId="LiveId" clId="{03FE5483-4A79-467E-80AE-91AF3373B2B0}" dt="2020-04-01T10:59:11.261" v="1228" actId="478"/>
          <ac:spMkLst>
            <pc:docMk/>
            <pc:sldMk cId="399537007" sldId="258"/>
            <ac:spMk id="140" creationId="{35E1EB23-7E39-4014-A65D-C8B0A0AB9861}"/>
          </ac:spMkLst>
        </pc:spChg>
        <pc:spChg chg="del mod">
          <ac:chgData name="Emma Hobbs" userId="a4555268070b5a5b" providerId="LiveId" clId="{03FE5483-4A79-467E-80AE-91AF3373B2B0}" dt="2020-04-01T10:59:49.950" v="1239" actId="478"/>
          <ac:spMkLst>
            <pc:docMk/>
            <pc:sldMk cId="399537007" sldId="258"/>
            <ac:spMk id="142" creationId="{274A9B10-BF82-4769-8FF0-728F50B11588}"/>
          </ac:spMkLst>
        </pc:spChg>
        <pc:spChg chg="del mod">
          <ac:chgData name="Emma Hobbs" userId="a4555268070b5a5b" providerId="LiveId" clId="{03FE5483-4A79-467E-80AE-91AF3373B2B0}" dt="2020-04-01T10:59:49.950" v="1239" actId="478"/>
          <ac:spMkLst>
            <pc:docMk/>
            <pc:sldMk cId="399537007" sldId="258"/>
            <ac:spMk id="144" creationId="{D56EDA88-4FA9-4654-AD9E-2C62F66DDC93}"/>
          </ac:spMkLst>
        </pc:spChg>
        <pc:spChg chg="del mod">
          <ac:chgData name="Emma Hobbs" userId="a4555268070b5a5b" providerId="LiveId" clId="{03FE5483-4A79-467E-80AE-91AF3373B2B0}" dt="2020-04-01T10:59:49.950" v="1239" actId="478"/>
          <ac:spMkLst>
            <pc:docMk/>
            <pc:sldMk cId="399537007" sldId="258"/>
            <ac:spMk id="146" creationId="{72B30297-4FFA-4339-8216-B2290D01FE85}"/>
          </ac:spMkLst>
        </pc:spChg>
        <pc:spChg chg="del mod">
          <ac:chgData name="Emma Hobbs" userId="a4555268070b5a5b" providerId="LiveId" clId="{03FE5483-4A79-467E-80AE-91AF3373B2B0}" dt="2020-04-01T10:59:49.950" v="1239" actId="478"/>
          <ac:spMkLst>
            <pc:docMk/>
            <pc:sldMk cId="399537007" sldId="258"/>
            <ac:spMk id="148" creationId="{8ED1CB7E-FDBE-42B6-9630-F438D20306E9}"/>
          </ac:spMkLst>
        </pc:spChg>
        <pc:spChg chg="mod">
          <ac:chgData name="Emma Hobbs" userId="a4555268070b5a5b" providerId="LiveId" clId="{03FE5483-4A79-467E-80AE-91AF3373B2B0}" dt="2020-04-01T10:59:43.938" v="1238" actId="1076"/>
          <ac:spMkLst>
            <pc:docMk/>
            <pc:sldMk cId="399537007" sldId="258"/>
            <ac:spMk id="150" creationId="{79C0777A-675D-4183-9CCA-54E6D7A3AB66}"/>
          </ac:spMkLst>
        </pc:spChg>
        <pc:spChg chg="del mod">
          <ac:chgData name="Emma Hobbs" userId="a4555268070b5a5b" providerId="LiveId" clId="{03FE5483-4A79-467E-80AE-91AF3373B2B0}" dt="2020-04-01T10:48:15.540" v="752" actId="478"/>
          <ac:spMkLst>
            <pc:docMk/>
            <pc:sldMk cId="399537007" sldId="258"/>
            <ac:spMk id="152" creationId="{FEF725D8-C76A-4192-B5B9-9152474A5D0E}"/>
          </ac:spMkLst>
        </pc:spChg>
        <pc:spChg chg="mod">
          <ac:chgData name="Emma Hobbs" userId="a4555268070b5a5b" providerId="LiveId" clId="{03FE5483-4A79-467E-80AE-91AF3373B2B0}" dt="2020-04-01T10:35:55.809" v="350" actId="164"/>
          <ac:spMkLst>
            <pc:docMk/>
            <pc:sldMk cId="399537007" sldId="258"/>
            <ac:spMk id="154" creationId="{EA8AF5B8-B182-4BD5-9C33-55AA2C9A198A}"/>
          </ac:spMkLst>
        </pc:spChg>
        <pc:spChg chg="mod">
          <ac:chgData name="Emma Hobbs" userId="a4555268070b5a5b" providerId="LiveId" clId="{03FE5483-4A79-467E-80AE-91AF3373B2B0}" dt="2020-04-01T10:35:55.809" v="350" actId="164"/>
          <ac:spMkLst>
            <pc:docMk/>
            <pc:sldMk cId="399537007" sldId="258"/>
            <ac:spMk id="156" creationId="{F92744CE-CFF2-47CE-A16F-3C1ECD5CAD1A}"/>
          </ac:spMkLst>
        </pc:spChg>
        <pc:spChg chg="mod">
          <ac:chgData name="Emma Hobbs" userId="a4555268070b5a5b" providerId="LiveId" clId="{03FE5483-4A79-467E-80AE-91AF3373B2B0}" dt="2020-04-01T10:35:55.809" v="350" actId="164"/>
          <ac:spMkLst>
            <pc:docMk/>
            <pc:sldMk cId="399537007" sldId="258"/>
            <ac:spMk id="158" creationId="{E7D0ABFE-F5CF-4D47-970A-410D61C829EA}"/>
          </ac:spMkLst>
        </pc:spChg>
        <pc:spChg chg="del mod">
          <ac:chgData name="Emma Hobbs" userId="a4555268070b5a5b" providerId="LiveId" clId="{03FE5483-4A79-467E-80AE-91AF3373B2B0}" dt="2020-04-01T10:47:28.634" v="701" actId="478"/>
          <ac:spMkLst>
            <pc:docMk/>
            <pc:sldMk cId="399537007" sldId="258"/>
            <ac:spMk id="187" creationId="{F1237048-D59C-45C1-8A93-7DD87FEB574A}"/>
          </ac:spMkLst>
        </pc:spChg>
        <pc:spChg chg="del mod">
          <ac:chgData name="Emma Hobbs" userId="a4555268070b5a5b" providerId="LiveId" clId="{03FE5483-4A79-467E-80AE-91AF3373B2B0}" dt="2020-04-01T10:47:27.650" v="700" actId="478"/>
          <ac:spMkLst>
            <pc:docMk/>
            <pc:sldMk cId="399537007" sldId="258"/>
            <ac:spMk id="189" creationId="{A72DD7D7-21F5-4F83-9382-A297378A0229}"/>
          </ac:spMkLst>
        </pc:spChg>
        <pc:spChg chg="del mod">
          <ac:chgData name="Emma Hobbs" userId="a4555268070b5a5b" providerId="LiveId" clId="{03FE5483-4A79-467E-80AE-91AF3373B2B0}" dt="2020-04-01T10:47:27.650" v="700" actId="478"/>
          <ac:spMkLst>
            <pc:docMk/>
            <pc:sldMk cId="399537007" sldId="258"/>
            <ac:spMk id="191" creationId="{521B9D17-F7CE-408D-9657-6E60EFBB8230}"/>
          </ac:spMkLst>
        </pc:spChg>
        <pc:spChg chg="del mod">
          <ac:chgData name="Emma Hobbs" userId="a4555268070b5a5b" providerId="LiveId" clId="{03FE5483-4A79-467E-80AE-91AF3373B2B0}" dt="2020-04-01T11:02:42.161" v="1310" actId="478"/>
          <ac:spMkLst>
            <pc:docMk/>
            <pc:sldMk cId="399537007" sldId="258"/>
            <ac:spMk id="193" creationId="{C8807F3D-1620-4873-998C-734D4D0047FB}"/>
          </ac:spMkLst>
        </pc:spChg>
        <pc:spChg chg="del mod">
          <ac:chgData name="Emma Hobbs" userId="a4555268070b5a5b" providerId="LiveId" clId="{03FE5483-4A79-467E-80AE-91AF3373B2B0}" dt="2020-04-01T11:06:29.904" v="1735" actId="478"/>
          <ac:spMkLst>
            <pc:docMk/>
            <pc:sldMk cId="399537007" sldId="258"/>
            <ac:spMk id="203" creationId="{D10F66B1-543A-4134-A029-FC22A3673929}"/>
          </ac:spMkLst>
        </pc:spChg>
        <pc:spChg chg="del mod">
          <ac:chgData name="Emma Hobbs" userId="a4555268070b5a5b" providerId="LiveId" clId="{03FE5483-4A79-467E-80AE-91AF3373B2B0}" dt="2020-04-01T11:06:33.253" v="1737" actId="478"/>
          <ac:spMkLst>
            <pc:docMk/>
            <pc:sldMk cId="399537007" sldId="258"/>
            <ac:spMk id="205" creationId="{DEA36D77-612D-42F9-A4A3-BDF72BCF7F2B}"/>
          </ac:spMkLst>
        </pc:spChg>
        <pc:spChg chg="del mod">
          <ac:chgData name="Emma Hobbs" userId="a4555268070b5a5b" providerId="LiveId" clId="{03FE5483-4A79-467E-80AE-91AF3373B2B0}" dt="2020-04-01T11:06:31.346" v="1736" actId="478"/>
          <ac:spMkLst>
            <pc:docMk/>
            <pc:sldMk cId="399537007" sldId="258"/>
            <ac:spMk id="207" creationId="{716FED03-92C5-4764-AB88-535582A6DD6A}"/>
          </ac:spMkLst>
        </pc:spChg>
        <pc:spChg chg="mod">
          <ac:chgData name="Emma Hobbs" userId="a4555268070b5a5b" providerId="LiveId" clId="{03FE5483-4A79-467E-80AE-91AF3373B2B0}" dt="2020-04-01T11:07:32.206" v="1749" actId="164"/>
          <ac:spMkLst>
            <pc:docMk/>
            <pc:sldMk cId="399537007" sldId="258"/>
            <ac:spMk id="209" creationId="{5A5116A8-C4E0-4CA8-BA79-910ECCF67F5C}"/>
          </ac:spMkLst>
        </pc:spChg>
        <pc:spChg chg="mod">
          <ac:chgData name="Emma Hobbs" userId="a4555268070b5a5b" providerId="LiveId" clId="{03FE5483-4A79-467E-80AE-91AF3373B2B0}" dt="2020-04-01T11:08:54.064" v="1788" actId="20577"/>
          <ac:spMkLst>
            <pc:docMk/>
            <pc:sldMk cId="399537007" sldId="258"/>
            <ac:spMk id="211" creationId="{41194890-05E1-40A9-AB9F-6A23A535331A}"/>
          </ac:spMkLst>
        </pc:spChg>
        <pc:spChg chg="mod">
          <ac:chgData name="Emma Hobbs" userId="a4555268070b5a5b" providerId="LiveId" clId="{03FE5483-4A79-467E-80AE-91AF3373B2B0}" dt="2020-04-01T10:54:46.656" v="1096" actId="164"/>
          <ac:spMkLst>
            <pc:docMk/>
            <pc:sldMk cId="399537007" sldId="258"/>
            <ac:spMk id="221" creationId="{7578AA4B-B6E4-4A13-84C6-972A453A9CBB}"/>
          </ac:spMkLst>
        </pc:spChg>
        <pc:spChg chg="mod">
          <ac:chgData name="Emma Hobbs" userId="a4555268070b5a5b" providerId="LiveId" clId="{03FE5483-4A79-467E-80AE-91AF3373B2B0}" dt="2020-04-01T10:57:27.873" v="1196" actId="164"/>
          <ac:spMkLst>
            <pc:docMk/>
            <pc:sldMk cId="399537007" sldId="258"/>
            <ac:spMk id="223" creationId="{417A31ED-1269-4020-8A10-8E6126768FBF}"/>
          </ac:spMkLst>
        </pc:spChg>
        <pc:spChg chg="mod">
          <ac:chgData name="Emma Hobbs" userId="a4555268070b5a5b" providerId="LiveId" clId="{03FE5483-4A79-467E-80AE-91AF3373B2B0}" dt="2020-04-01T11:08:56.538" v="1789" actId="14100"/>
          <ac:spMkLst>
            <pc:docMk/>
            <pc:sldMk cId="399537007" sldId="258"/>
            <ac:spMk id="225" creationId="{90B6B653-2459-4F0A-93D4-6E4F1ED85AFC}"/>
          </ac:spMkLst>
        </pc:spChg>
        <pc:grpChg chg="add del mod">
          <ac:chgData name="Emma Hobbs" userId="a4555268070b5a5b" providerId="LiveId" clId="{03FE5483-4A79-467E-80AE-91AF3373B2B0}" dt="2020-04-01T10:38:03.257" v="375" actId="165"/>
          <ac:grpSpMkLst>
            <pc:docMk/>
            <pc:sldMk cId="399537007" sldId="258"/>
            <ac:grpSpMk id="2" creationId="{732FDE95-BAB5-498C-9DA3-9E0BB5E0138B}"/>
          </ac:grpSpMkLst>
        </pc:grpChg>
        <pc:grpChg chg="add del mod">
          <ac:chgData name="Emma Hobbs" userId="a4555268070b5a5b" providerId="LiveId" clId="{03FE5483-4A79-467E-80AE-91AF3373B2B0}" dt="2020-04-01T10:45:45.252" v="676" actId="478"/>
          <ac:grpSpMkLst>
            <pc:docMk/>
            <pc:sldMk cId="399537007" sldId="258"/>
            <ac:grpSpMk id="7" creationId="{FCE6128D-8396-4FE9-AF3D-C82321D8BB6B}"/>
          </ac:grpSpMkLst>
        </pc:grpChg>
        <pc:grpChg chg="add del">
          <ac:chgData name="Emma Hobbs" userId="a4555268070b5a5b" providerId="LiveId" clId="{03FE5483-4A79-467E-80AE-91AF3373B2B0}" dt="2020-04-01T10:36:01.418" v="352" actId="22"/>
          <ac:grpSpMkLst>
            <pc:docMk/>
            <pc:sldMk cId="399537007" sldId="258"/>
            <ac:grpSpMk id="11" creationId="{77B532B1-A68E-4A69-AB41-E607B1891F28}"/>
          </ac:grpSpMkLst>
        </pc:grpChg>
        <pc:grpChg chg="add del mod">
          <ac:chgData name="Emma Hobbs" userId="a4555268070b5a5b" providerId="LiveId" clId="{03FE5483-4A79-467E-80AE-91AF3373B2B0}" dt="2020-04-01T10:36:55.331" v="370" actId="478"/>
          <ac:grpSpMkLst>
            <pc:docMk/>
            <pc:sldMk cId="399537007" sldId="258"/>
            <ac:grpSpMk id="13" creationId="{366B6DF4-4EEB-4D4B-B6C9-655BF298A9F9}"/>
          </ac:grpSpMkLst>
        </pc:grpChg>
        <pc:grpChg chg="add mod">
          <ac:chgData name="Emma Hobbs" userId="a4555268070b5a5b" providerId="LiveId" clId="{03FE5483-4A79-467E-80AE-91AF3373B2B0}" dt="2020-04-01T10:40:30.902" v="635" actId="164"/>
          <ac:grpSpMkLst>
            <pc:docMk/>
            <pc:sldMk cId="399537007" sldId="258"/>
            <ac:grpSpMk id="19" creationId="{00CD1EC6-98F1-4A48-8F69-D1B2636B1CF6}"/>
          </ac:grpSpMkLst>
        </pc:grpChg>
        <pc:grpChg chg="add mod ord">
          <ac:chgData name="Emma Hobbs" userId="a4555268070b5a5b" providerId="LiveId" clId="{03FE5483-4A79-467E-80AE-91AF3373B2B0}" dt="2020-04-01T10:57:40.967" v="1201" actId="1076"/>
          <ac:grpSpMkLst>
            <pc:docMk/>
            <pc:sldMk cId="399537007" sldId="258"/>
            <ac:grpSpMk id="20" creationId="{EB058C4E-7516-4BF1-8D83-E7CCE67B107B}"/>
          </ac:grpSpMkLst>
        </pc:grpChg>
        <pc:grpChg chg="add mod">
          <ac:chgData name="Emma Hobbs" userId="a4555268070b5a5b" providerId="LiveId" clId="{03FE5483-4A79-467E-80AE-91AF3373B2B0}" dt="2020-04-01T10:43:34.358" v="664" actId="1076"/>
          <ac:grpSpMkLst>
            <pc:docMk/>
            <pc:sldMk cId="399537007" sldId="258"/>
            <ac:grpSpMk id="21" creationId="{EFF6AAA3-86BD-4CD9-8556-643D88C5C75D}"/>
          </ac:grpSpMkLst>
        </pc:grpChg>
        <pc:grpChg chg="add del mod">
          <ac:chgData name="Emma Hobbs" userId="a4555268070b5a5b" providerId="LiveId" clId="{03FE5483-4A79-467E-80AE-91AF3373B2B0}" dt="2020-04-01T10:53:10.791" v="978" actId="478"/>
          <ac:grpSpMkLst>
            <pc:docMk/>
            <pc:sldMk cId="399537007" sldId="258"/>
            <ac:grpSpMk id="24" creationId="{555E6CA0-4103-4EFF-A960-AAF2C55B375C}"/>
          </ac:grpSpMkLst>
        </pc:grpChg>
        <pc:grpChg chg="add mod">
          <ac:chgData name="Emma Hobbs" userId="a4555268070b5a5b" providerId="LiveId" clId="{03FE5483-4A79-467E-80AE-91AF3373B2B0}" dt="2020-04-01T10:58:22.947" v="1213" actId="1076"/>
          <ac:grpSpMkLst>
            <pc:docMk/>
            <pc:sldMk cId="399537007" sldId="258"/>
            <ac:grpSpMk id="26" creationId="{AE007212-860C-4E5B-8D6A-F081F9C0460A}"/>
          </ac:grpSpMkLst>
        </pc:grpChg>
        <pc:grpChg chg="add mod">
          <ac:chgData name="Emma Hobbs" userId="a4555268070b5a5b" providerId="LiveId" clId="{03FE5483-4A79-467E-80AE-91AF3373B2B0}" dt="2020-04-01T10:58:14.809" v="1212" actId="1076"/>
          <ac:grpSpMkLst>
            <pc:docMk/>
            <pc:sldMk cId="399537007" sldId="258"/>
            <ac:grpSpMk id="30" creationId="{B8DA8E5C-752D-4C3E-B8E7-1F8BB37E8C81}"/>
          </ac:grpSpMkLst>
        </pc:grpChg>
        <pc:grpChg chg="add mod ord">
          <ac:chgData name="Emma Hobbs" userId="a4555268070b5a5b" providerId="LiveId" clId="{03FE5483-4A79-467E-80AE-91AF3373B2B0}" dt="2020-04-01T11:11:47.413" v="1931" actId="1036"/>
          <ac:grpSpMkLst>
            <pc:docMk/>
            <pc:sldMk cId="399537007" sldId="258"/>
            <ac:grpSpMk id="35" creationId="{5A191E4E-52F3-4456-89AC-E7E2FD09E6FE}"/>
          </ac:grpSpMkLst>
        </pc:grpChg>
        <pc:grpChg chg="add mod">
          <ac:chgData name="Emma Hobbs" userId="a4555268070b5a5b" providerId="LiveId" clId="{03FE5483-4A79-467E-80AE-91AF3373B2B0}" dt="2020-04-01T11:12:52.868" v="1947" actId="1076"/>
          <ac:grpSpMkLst>
            <pc:docMk/>
            <pc:sldMk cId="399537007" sldId="258"/>
            <ac:grpSpMk id="36" creationId="{DEE37FAE-FAFE-4095-BA44-ED7B06EAC61B}"/>
          </ac:grpSpMkLst>
        </pc:grpChg>
        <pc:grpChg chg="del mod ord">
          <ac:chgData name="Emma Hobbs" userId="a4555268070b5a5b" providerId="LiveId" clId="{03FE5483-4A79-467E-80AE-91AF3373B2B0}" dt="2020-04-01T11:00:43.498" v="1255" actId="478"/>
          <ac:grpSpMkLst>
            <pc:docMk/>
            <pc:sldMk cId="399537007" sldId="258"/>
            <ac:grpSpMk id="80" creationId="{668D2F41-0F0B-426D-AF61-463B03D38CAA}"/>
          </ac:grpSpMkLst>
        </pc:grpChg>
        <pc:grpChg chg="del mod">
          <ac:chgData name="Emma Hobbs" userId="a4555268070b5a5b" providerId="LiveId" clId="{03FE5483-4A79-467E-80AE-91AF3373B2B0}" dt="2020-04-01T10:57:01.021" v="1189" actId="478"/>
          <ac:grpSpMkLst>
            <pc:docMk/>
            <pc:sldMk cId="399537007" sldId="258"/>
            <ac:grpSpMk id="89" creationId="{8199B7B4-D01A-4B67-AEEA-F1F63FA9BB52}"/>
          </ac:grpSpMkLst>
        </pc:grpChg>
        <pc:grpChg chg="del mod">
          <ac:chgData name="Emma Hobbs" userId="a4555268070b5a5b" providerId="LiveId" clId="{03FE5483-4A79-467E-80AE-91AF3373B2B0}" dt="2020-04-01T11:00:39.280" v="1252" actId="478"/>
          <ac:grpSpMkLst>
            <pc:docMk/>
            <pc:sldMk cId="399537007" sldId="258"/>
            <ac:grpSpMk id="167" creationId="{6E307346-88AA-4AE6-9519-A034F59D05DB}"/>
          </ac:grpSpMkLst>
        </pc:grpChg>
        <pc:grpChg chg="del mod">
          <ac:chgData name="Emma Hobbs" userId="a4555268070b5a5b" providerId="LiveId" clId="{03FE5483-4A79-467E-80AE-91AF3373B2B0}" dt="2020-04-01T10:54:30.164" v="1094" actId="478"/>
          <ac:grpSpMkLst>
            <pc:docMk/>
            <pc:sldMk cId="399537007" sldId="258"/>
            <ac:grpSpMk id="183" creationId="{F17893AA-D7B4-4EBB-BC4D-62DDE6790067}"/>
          </ac:grpSpMkLst>
        </pc:grpChg>
        <pc:grpChg chg="del mod">
          <ac:chgData name="Emma Hobbs" userId="a4555268070b5a5b" providerId="LiveId" clId="{03FE5483-4A79-467E-80AE-91AF3373B2B0}" dt="2020-04-01T11:06:35.603" v="1738" actId="478"/>
          <ac:grpSpMkLst>
            <pc:docMk/>
            <pc:sldMk cId="399537007" sldId="258"/>
            <ac:grpSpMk id="218" creationId="{CA2CB996-05C8-4E05-8425-2C978F659319}"/>
          </ac:grpSpMkLst>
        </pc:grpChg>
        <pc:graphicFrameChg chg="mod">
          <ac:chgData name="Emma Hobbs" userId="a4555268070b5a5b" providerId="LiveId" clId="{03FE5483-4A79-467E-80AE-91AF3373B2B0}" dt="2020-04-01T11:07:05.977" v="1743" actId="1076"/>
          <ac:graphicFrameMkLst>
            <pc:docMk/>
            <pc:sldMk cId="399537007" sldId="258"/>
            <ac:graphicFrameMk id="201" creationId="{DA6CC48B-C8C1-46D0-A586-97D58A43BC1B}"/>
          </ac:graphicFrameMkLst>
        </pc:graphicFrameChg>
        <pc:graphicFrameChg chg="mod">
          <ac:chgData name="Emma Hobbs" userId="a4555268070b5a5b" providerId="LiveId" clId="{03FE5483-4A79-467E-80AE-91AF3373B2B0}" dt="2020-04-01T11:07:05.977" v="1743" actId="1076"/>
          <ac:graphicFrameMkLst>
            <pc:docMk/>
            <pc:sldMk cId="399537007" sldId="258"/>
            <ac:graphicFrameMk id="220" creationId="{A030AAC9-8240-4BAC-A645-3962A028E8DF}"/>
          </ac:graphicFrameMkLst>
        </pc:graphicFrameChg>
        <pc:picChg chg="add del">
          <ac:chgData name="Emma Hobbs" userId="a4555268070b5a5b" providerId="LiveId" clId="{03FE5483-4A79-467E-80AE-91AF3373B2B0}" dt="2020-04-01T10:36:03.633" v="354" actId="478"/>
          <ac:picMkLst>
            <pc:docMk/>
            <pc:sldMk cId="399537007" sldId="258"/>
            <ac:picMk id="12" creationId="{1756A2BD-59FA-4C67-8E4F-2F0D55804D98}"/>
          </ac:picMkLst>
        </pc:picChg>
        <pc:cxnChg chg="del mod">
          <ac:chgData name="Emma Hobbs" userId="a4555268070b5a5b" providerId="LiveId" clId="{03FE5483-4A79-467E-80AE-91AF3373B2B0}" dt="2020-04-01T10:42:06.902" v="658" actId="478"/>
          <ac:cxnSpMkLst>
            <pc:docMk/>
            <pc:sldMk cId="399537007" sldId="258"/>
            <ac:cxnSpMk id="42" creationId="{4DB16D58-4053-4FB5-8049-60704698B65F}"/>
          </ac:cxnSpMkLst>
        </pc:cxnChg>
        <pc:cxnChg chg="add mod">
          <ac:chgData name="Emma Hobbs" userId="a4555268070b5a5b" providerId="LiveId" clId="{03FE5483-4A79-467E-80AE-91AF3373B2B0}" dt="2020-04-01T11:14:06.212" v="2001" actId="693"/>
          <ac:cxnSpMkLst>
            <pc:docMk/>
            <pc:sldMk cId="399537007" sldId="258"/>
            <ac:cxnSpMk id="43" creationId="{4EB16082-D611-4E2D-8B50-62CC9132D693}"/>
          </ac:cxnSpMkLst>
        </pc:cxnChg>
        <pc:cxnChg chg="del mod">
          <ac:chgData name="Emma Hobbs" userId="a4555268070b5a5b" providerId="LiveId" clId="{03FE5483-4A79-467E-80AE-91AF3373B2B0}" dt="2020-04-01T10:57:14.342" v="1193" actId="478"/>
          <ac:cxnSpMkLst>
            <pc:docMk/>
            <pc:sldMk cId="399537007" sldId="258"/>
            <ac:cxnSpMk id="58" creationId="{21A6E700-2226-4C64-9049-BE049E0E17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0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5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8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9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21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CE29-8FAE-449E-A441-7A8BCDBC043E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E61786-1BA3-48A5-8889-FE5219D90D5A}"/>
              </a:ext>
            </a:extLst>
          </p:cNvPr>
          <p:cNvSpPr txBox="1"/>
          <p:nvPr/>
        </p:nvSpPr>
        <p:spPr>
          <a:xfrm>
            <a:off x="5948898" y="3568830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3A6BE-26BD-4863-A655-C1B10733D8C9}"/>
              </a:ext>
            </a:extLst>
          </p:cNvPr>
          <p:cNvSpPr txBox="1"/>
          <p:nvPr/>
        </p:nvSpPr>
        <p:spPr>
          <a:xfrm>
            <a:off x="1680119" y="3550399"/>
            <a:ext cx="185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Unannotated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ED4F86-E4EC-4564-B12B-F1A22D40C343}"/>
              </a:ext>
            </a:extLst>
          </p:cNvPr>
          <p:cNvCxnSpPr>
            <a:cxnSpLocks/>
          </p:cNvCxnSpPr>
          <p:nvPr/>
        </p:nvCxnSpPr>
        <p:spPr>
          <a:xfrm flipH="1">
            <a:off x="3029109" y="2905383"/>
            <a:ext cx="1488181" cy="7352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80BDD-8BEB-4A2E-8968-3561B6B3DEF9}"/>
              </a:ext>
            </a:extLst>
          </p:cNvPr>
          <p:cNvCxnSpPr>
            <a:cxnSpLocks/>
          </p:cNvCxnSpPr>
          <p:nvPr/>
        </p:nvCxnSpPr>
        <p:spPr>
          <a:xfrm>
            <a:off x="4969096" y="2905382"/>
            <a:ext cx="1268032" cy="7352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3C32C8-B0FC-475A-8360-A14D2276FF18}"/>
              </a:ext>
            </a:extLst>
          </p:cNvPr>
          <p:cNvSpPr txBox="1"/>
          <p:nvPr/>
        </p:nvSpPr>
        <p:spPr>
          <a:xfrm>
            <a:off x="1550503" y="4116280"/>
            <a:ext cx="211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Computational annotation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1BEE2B-0304-4845-B0B6-BDCC5A07D906}"/>
              </a:ext>
            </a:extLst>
          </p:cNvPr>
          <p:cNvCxnSpPr>
            <a:cxnSpLocks/>
          </p:cNvCxnSpPr>
          <p:nvPr/>
        </p:nvCxnSpPr>
        <p:spPr>
          <a:xfrm>
            <a:off x="2608803" y="3841762"/>
            <a:ext cx="0" cy="2897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31A9B3-99EC-4F9E-9324-5A2E7CF55791}"/>
              </a:ext>
            </a:extLst>
          </p:cNvPr>
          <p:cNvSpPr txBox="1"/>
          <p:nvPr/>
        </p:nvSpPr>
        <p:spPr>
          <a:xfrm>
            <a:off x="4030443" y="4673010"/>
            <a:ext cx="93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Gene calls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12C3B-BAC1-4A88-AF22-B43637633671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2608806" y="4424055"/>
            <a:ext cx="1421637" cy="402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B2C6F0-5542-4C27-A859-C7DFB09A59DE}"/>
              </a:ext>
            </a:extLst>
          </p:cNvPr>
          <p:cNvCxnSpPr>
            <a:cxnSpLocks/>
            <a:stCxn id="18" idx="2"/>
            <a:endCxn id="32" idx="3"/>
          </p:cNvCxnSpPr>
          <p:nvPr/>
        </p:nvCxnSpPr>
        <p:spPr>
          <a:xfrm flipH="1">
            <a:off x="4969096" y="3876605"/>
            <a:ext cx="1812306" cy="9502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B0019B-6594-4E56-8724-3B1AF79F912D}"/>
              </a:ext>
            </a:extLst>
          </p:cNvPr>
          <p:cNvSpPr txBox="1"/>
          <p:nvPr/>
        </p:nvSpPr>
        <p:spPr>
          <a:xfrm>
            <a:off x="6497899" y="4619664"/>
            <a:ext cx="744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91DC80-6787-4A59-8721-DD3A3646FA2C}"/>
              </a:ext>
            </a:extLst>
          </p:cNvPr>
          <p:cNvCxnSpPr>
            <a:cxnSpLocks/>
          </p:cNvCxnSpPr>
          <p:nvPr/>
        </p:nvCxnSpPr>
        <p:spPr>
          <a:xfrm>
            <a:off x="4500731" y="4930651"/>
            <a:ext cx="0" cy="905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38ED6-C4BB-4D7C-B63A-4AA0206AF32A}"/>
              </a:ext>
            </a:extLst>
          </p:cNvPr>
          <p:cNvCxnSpPr>
            <a:cxnSpLocks/>
          </p:cNvCxnSpPr>
          <p:nvPr/>
        </p:nvCxnSpPr>
        <p:spPr>
          <a:xfrm flipH="1">
            <a:off x="4499771" y="4988996"/>
            <a:ext cx="1998131" cy="4570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B13B3D-E692-4CF2-91E7-6683BC2C15F8}"/>
              </a:ext>
            </a:extLst>
          </p:cNvPr>
          <p:cNvSpPr txBox="1"/>
          <p:nvPr/>
        </p:nvSpPr>
        <p:spPr>
          <a:xfrm>
            <a:off x="2802032" y="5076424"/>
            <a:ext cx="172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Identify carbohydrate processing enzymes</a:t>
            </a:r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81AF7-CBAC-4776-AECC-B8FDF95883CC}"/>
              </a:ext>
            </a:extLst>
          </p:cNvPr>
          <p:cNvSpPr txBox="1"/>
          <p:nvPr/>
        </p:nvSpPr>
        <p:spPr>
          <a:xfrm>
            <a:off x="3143755" y="5781647"/>
            <a:ext cx="271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Carbohydrate processing enzymes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3D5C54-4810-4E09-9941-176E0DAA6D24}"/>
              </a:ext>
            </a:extLst>
          </p:cNvPr>
          <p:cNvSpPr txBox="1"/>
          <p:nvPr/>
        </p:nvSpPr>
        <p:spPr>
          <a:xfrm>
            <a:off x="5803648" y="6176730"/>
            <a:ext cx="11352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Functionality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Pfam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456C49-41AF-432E-B8E3-80250BD03FEC}"/>
              </a:ext>
            </a:extLst>
          </p:cNvPr>
          <p:cNvSpPr txBox="1"/>
          <p:nvPr/>
        </p:nvSpPr>
        <p:spPr>
          <a:xfrm>
            <a:off x="3292075" y="6986458"/>
            <a:ext cx="246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Divide into smaller clusters of related sequences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D19542-54DB-4AFB-A092-706064A8F3E6}"/>
              </a:ext>
            </a:extLst>
          </p:cNvPr>
          <p:cNvCxnSpPr>
            <a:cxnSpLocks/>
          </p:cNvCxnSpPr>
          <p:nvPr/>
        </p:nvCxnSpPr>
        <p:spPr>
          <a:xfrm>
            <a:off x="4644551" y="6015152"/>
            <a:ext cx="1211228" cy="303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F913D-00A2-4DED-ACFF-746F151768EB}"/>
              </a:ext>
            </a:extLst>
          </p:cNvPr>
          <p:cNvSpPr txBox="1"/>
          <p:nvPr/>
        </p:nvSpPr>
        <p:spPr>
          <a:xfrm>
            <a:off x="6839309" y="6422953"/>
            <a:ext cx="10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Subdivide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families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47DD358-B158-4F6B-9ADF-49719714E8D2}"/>
              </a:ext>
            </a:extLst>
          </p:cNvPr>
          <p:cNvSpPr/>
          <p:nvPr/>
        </p:nvSpPr>
        <p:spPr>
          <a:xfrm>
            <a:off x="6196501" y="6528813"/>
            <a:ext cx="742393" cy="204178"/>
          </a:xfrm>
          <a:prstGeom prst="arc">
            <a:avLst>
              <a:gd name="adj1" fmla="val 16200000"/>
              <a:gd name="adj2" fmla="val 5450214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7AECC1-B695-4C07-8D1E-087F44E8714F}"/>
              </a:ext>
            </a:extLst>
          </p:cNvPr>
          <p:cNvCxnSpPr>
            <a:cxnSpLocks/>
          </p:cNvCxnSpPr>
          <p:nvPr/>
        </p:nvCxnSpPr>
        <p:spPr>
          <a:xfrm flipH="1">
            <a:off x="5571127" y="6843261"/>
            <a:ext cx="302517" cy="2208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DDB1373F-75A6-48C4-A884-90E52A563542}"/>
              </a:ext>
            </a:extLst>
          </p:cNvPr>
          <p:cNvSpPr/>
          <p:nvPr/>
        </p:nvSpPr>
        <p:spPr>
          <a:xfrm>
            <a:off x="5992947" y="6422951"/>
            <a:ext cx="113445" cy="80022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5F2B-2630-4B89-8C12-7F9648B4223A}"/>
              </a:ext>
            </a:extLst>
          </p:cNvPr>
          <p:cNvSpPr txBox="1"/>
          <p:nvPr/>
        </p:nvSpPr>
        <p:spPr>
          <a:xfrm>
            <a:off x="2494985" y="7744333"/>
            <a:ext cx="13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Global proteins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AFC06A-3E06-4C28-9859-5791A3ED2AA7}"/>
              </a:ext>
            </a:extLst>
          </p:cNvPr>
          <p:cNvSpPr txBox="1"/>
          <p:nvPr/>
        </p:nvSpPr>
        <p:spPr>
          <a:xfrm>
            <a:off x="3882548" y="7749866"/>
            <a:ext cx="210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Orthologous domains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C44B5-28B9-4376-89AD-22B37822D2DB}"/>
              </a:ext>
            </a:extLst>
          </p:cNvPr>
          <p:cNvSpPr txBox="1"/>
          <p:nvPr/>
        </p:nvSpPr>
        <p:spPr>
          <a:xfrm>
            <a:off x="2138078" y="7960309"/>
            <a:ext cx="210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candidates: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Orthologs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paralogs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Ideally follow species tree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B614AF-8760-4426-B2F4-5BD5D0A917EA}"/>
              </a:ext>
            </a:extLst>
          </p:cNvPr>
          <p:cNvSpPr txBox="1"/>
          <p:nvPr/>
        </p:nvSpPr>
        <p:spPr>
          <a:xfrm>
            <a:off x="912662" y="8052110"/>
            <a:ext cx="15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Primary/secondary orthologs:</a:t>
            </a:r>
          </a:p>
          <a:p>
            <a:pPr algn="ctr"/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</a:rPr>
              <a:t>HyPPO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1CA5C4-405F-4E04-9AF8-D8E021F7C90D}"/>
              </a:ext>
            </a:extLst>
          </p:cNvPr>
          <p:cNvSpPr/>
          <p:nvPr/>
        </p:nvSpPr>
        <p:spPr>
          <a:xfrm>
            <a:off x="2724299" y="8246963"/>
            <a:ext cx="45719" cy="3077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AF5916-B6B6-4779-9BFF-31F7917AF5E1}"/>
              </a:ext>
            </a:extLst>
          </p:cNvPr>
          <p:cNvCxnSpPr>
            <a:cxnSpLocks/>
          </p:cNvCxnSpPr>
          <p:nvPr/>
        </p:nvCxnSpPr>
        <p:spPr>
          <a:xfrm>
            <a:off x="2034267" y="8395128"/>
            <a:ext cx="566588" cy="57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D957A4-9FBF-4990-BC7D-9A983B3F053E}"/>
              </a:ext>
            </a:extLst>
          </p:cNvPr>
          <p:cNvCxnSpPr>
            <a:cxnSpLocks/>
          </p:cNvCxnSpPr>
          <p:nvPr/>
        </p:nvCxnSpPr>
        <p:spPr>
          <a:xfrm>
            <a:off x="4499767" y="6040998"/>
            <a:ext cx="0" cy="1008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263CA5-DB70-406C-BB92-C4E32AB19856}"/>
              </a:ext>
            </a:extLst>
          </p:cNvPr>
          <p:cNvSpPr txBox="1"/>
          <p:nvPr/>
        </p:nvSpPr>
        <p:spPr>
          <a:xfrm>
            <a:off x="5116990" y="9144509"/>
            <a:ext cx="29029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Structural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Structural class (global and domain)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Protein sector search (hinges)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Co-variation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PTM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Surface variation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093E63-B81F-4122-B871-70DE8ECDF471}"/>
              </a:ext>
            </a:extLst>
          </p:cNvPr>
          <p:cNvSpPr txBox="1"/>
          <p:nvPr/>
        </p:nvSpPr>
        <p:spPr>
          <a:xfrm>
            <a:off x="2261428" y="9163793"/>
            <a:ext cx="2580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Multiple sequence alignments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Trees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(Minimum cluster size cut off)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DE82C4-B1F5-4290-AA8D-1B1641CA4FCF}"/>
              </a:ext>
            </a:extLst>
          </p:cNvPr>
          <p:cNvSpPr txBox="1"/>
          <p:nvPr/>
        </p:nvSpPr>
        <p:spPr>
          <a:xfrm>
            <a:off x="2220120" y="10438072"/>
            <a:ext cx="258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Positive selection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751FC9-BC63-4CF2-8AB5-FC2EBE319776}"/>
              </a:ext>
            </a:extLst>
          </p:cNvPr>
          <p:cNvSpPr txBox="1"/>
          <p:nvPr/>
        </p:nvSpPr>
        <p:spPr>
          <a:xfrm>
            <a:off x="2631526" y="12327804"/>
            <a:ext cx="40260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Engineering candidates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characteristics: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Smallish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Modularity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accessory proteins (literature)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Positive selection (indicator rather than characteristic)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Biochemically favourable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Diversity of function on a common basis (structure, sequence)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24F852-59D8-437E-A202-0817FC1BA703}"/>
              </a:ext>
            </a:extLst>
          </p:cNvPr>
          <p:cNvCxnSpPr>
            <a:cxnSpLocks/>
          </p:cNvCxnSpPr>
          <p:nvPr/>
        </p:nvCxnSpPr>
        <p:spPr>
          <a:xfrm>
            <a:off x="3062599" y="8772067"/>
            <a:ext cx="229476" cy="3925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D12F51-23E0-4119-B169-D041073BB484}"/>
              </a:ext>
            </a:extLst>
          </p:cNvPr>
          <p:cNvCxnSpPr>
            <a:cxnSpLocks/>
          </p:cNvCxnSpPr>
          <p:nvPr/>
        </p:nvCxnSpPr>
        <p:spPr>
          <a:xfrm flipH="1">
            <a:off x="4030443" y="8015137"/>
            <a:ext cx="807769" cy="11494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1A153D-4263-4320-9E37-0DEA0C0413DF}"/>
              </a:ext>
            </a:extLst>
          </p:cNvPr>
          <p:cNvCxnSpPr>
            <a:cxnSpLocks/>
          </p:cNvCxnSpPr>
          <p:nvPr/>
        </p:nvCxnSpPr>
        <p:spPr>
          <a:xfrm flipH="1">
            <a:off x="3479594" y="9857861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07C4C9-1FDD-44E4-B133-3251AE247B31}"/>
              </a:ext>
            </a:extLst>
          </p:cNvPr>
          <p:cNvCxnSpPr>
            <a:cxnSpLocks/>
          </p:cNvCxnSpPr>
          <p:nvPr/>
        </p:nvCxnSpPr>
        <p:spPr>
          <a:xfrm>
            <a:off x="4499767" y="7465251"/>
            <a:ext cx="274322" cy="350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C72306-5BA6-481B-9A7D-A90CE6250026}"/>
              </a:ext>
            </a:extLst>
          </p:cNvPr>
          <p:cNvCxnSpPr>
            <a:cxnSpLocks/>
          </p:cNvCxnSpPr>
          <p:nvPr/>
        </p:nvCxnSpPr>
        <p:spPr>
          <a:xfrm flipH="1">
            <a:off x="3537487" y="7458184"/>
            <a:ext cx="962280" cy="3643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B40029-4A74-4DD1-A215-4230B700721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473427" y="7279667"/>
            <a:ext cx="1095024" cy="1864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493D4F-9B07-47F7-B911-B96AC2843F6D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779637" y="6948591"/>
            <a:ext cx="788815" cy="2195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FA83D0A-4A8F-4A7C-AE09-F505D7E6791D}"/>
              </a:ext>
            </a:extLst>
          </p:cNvPr>
          <p:cNvCxnSpPr>
            <a:stCxn id="80" idx="2"/>
          </p:cNvCxnSpPr>
          <p:nvPr/>
        </p:nvCxnSpPr>
        <p:spPr>
          <a:xfrm>
            <a:off x="3510220" y="10745848"/>
            <a:ext cx="1080323" cy="95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6CB344-92DB-4CE1-9B47-59947A212C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4590543" y="10375616"/>
            <a:ext cx="1977909" cy="1324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7699DF-D62B-4E18-8528-4B46E2181092}"/>
              </a:ext>
            </a:extLst>
          </p:cNvPr>
          <p:cNvCxnSpPr>
            <a:cxnSpLocks/>
          </p:cNvCxnSpPr>
          <p:nvPr/>
        </p:nvCxnSpPr>
        <p:spPr>
          <a:xfrm flipH="1">
            <a:off x="4590542" y="11700472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38E0B65-3B9C-4ADF-96DF-2583827DB46A}"/>
              </a:ext>
            </a:extLst>
          </p:cNvPr>
          <p:cNvSpPr/>
          <p:nvPr/>
        </p:nvSpPr>
        <p:spPr>
          <a:xfrm>
            <a:off x="1077119" y="12326493"/>
            <a:ext cx="1149350" cy="431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953F61-F88B-4645-A71E-AAFDAAF23AA2}"/>
              </a:ext>
            </a:extLst>
          </p:cNvPr>
          <p:cNvSpPr txBox="1"/>
          <p:nvPr/>
        </p:nvSpPr>
        <p:spPr>
          <a:xfrm>
            <a:off x="1383065" y="6498917"/>
            <a:ext cx="206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Ortholog/paralog search?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EE42359-A38D-44B7-8E14-2F4408DB2C31}"/>
              </a:ext>
            </a:extLst>
          </p:cNvPr>
          <p:cNvCxnSpPr>
            <a:cxnSpLocks/>
          </p:cNvCxnSpPr>
          <p:nvPr/>
        </p:nvCxnSpPr>
        <p:spPr>
          <a:xfrm flipV="1">
            <a:off x="2956717" y="6040999"/>
            <a:ext cx="580770" cy="519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0FDA77-85B5-4888-8919-98BA3C520476}"/>
              </a:ext>
            </a:extLst>
          </p:cNvPr>
          <p:cNvCxnSpPr>
            <a:cxnSpLocks/>
          </p:cNvCxnSpPr>
          <p:nvPr/>
        </p:nvCxnSpPr>
        <p:spPr>
          <a:xfrm>
            <a:off x="2944486" y="6759304"/>
            <a:ext cx="472167" cy="3551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EA40A6-D993-4327-B332-6BA086810054}"/>
              </a:ext>
            </a:extLst>
          </p:cNvPr>
          <p:cNvSpPr txBox="1"/>
          <p:nvPr/>
        </p:nvSpPr>
        <p:spPr>
          <a:xfrm>
            <a:off x="6129012" y="-27147"/>
            <a:ext cx="1890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solidFill>
                  <a:srgbClr val="969696"/>
                </a:solidFill>
              </a:rPr>
              <a:t>Numbers in circles indicate the project section to which the associated work (indicated by colour) corresponds</a:t>
            </a:r>
          </a:p>
          <a:p>
            <a:pPr algn="ctr"/>
            <a:r>
              <a:rPr lang="en-GB" sz="1050" i="1" dirty="0">
                <a:solidFill>
                  <a:srgbClr val="969696"/>
                </a:solidFill>
              </a:rPr>
              <a:t>Additionally each numbered script is given its own flow chart to demonstrate the process of the script.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A4D7F-E767-4840-8670-E45CBA74A7E4}"/>
              </a:ext>
            </a:extLst>
          </p:cNvPr>
          <p:cNvGrpSpPr/>
          <p:nvPr/>
        </p:nvGrpSpPr>
        <p:grpSpPr>
          <a:xfrm>
            <a:off x="1171886" y="-6115"/>
            <a:ext cx="5609516" cy="3463797"/>
            <a:chOff x="101117" y="-6115"/>
            <a:chExt cx="5609516" cy="3463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248D1A-A8D2-43F0-B15C-D95B9A19A56D}"/>
                </a:ext>
              </a:extLst>
            </p:cNvPr>
            <p:cNvSpPr txBox="1"/>
            <p:nvPr/>
          </p:nvSpPr>
          <p:spPr>
            <a:xfrm>
              <a:off x="4990692" y="2685815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Leighton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9BCFA-92CF-49D7-846E-62DDF1DA254D}"/>
                </a:ext>
              </a:extLst>
            </p:cNvPr>
            <p:cNvSpPr txBox="1"/>
            <p:nvPr/>
          </p:nvSpPr>
          <p:spPr>
            <a:xfrm>
              <a:off x="195742" y="584737"/>
              <a:ext cx="26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Filter plant pathogens and biomass degraders – evidence from literature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868C56-244A-451F-91A2-02330C0C5C5E}"/>
                </a:ext>
              </a:extLst>
            </p:cNvPr>
            <p:cNvCxnSpPr>
              <a:cxnSpLocks/>
            </p:cNvCxnSpPr>
            <p:nvPr/>
          </p:nvCxnSpPr>
          <p:spPr>
            <a:xfrm>
              <a:off x="2549287" y="2605189"/>
              <a:ext cx="627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8808FB-0384-4F82-AE99-29B2A1D7EF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080" y="1324592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279F56-716C-4D11-9918-2351AE9F1A79}"/>
                </a:ext>
              </a:extLst>
            </p:cNvPr>
            <p:cNvGrpSpPr/>
            <p:nvPr/>
          </p:nvGrpSpPr>
          <p:grpSpPr>
            <a:xfrm>
              <a:off x="124403" y="2397323"/>
              <a:ext cx="360000" cy="358577"/>
              <a:chOff x="1445057" y="593837"/>
              <a:chExt cx="360000" cy="35857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B7DE22-94E0-487A-AF12-8C40B8CE033C}"/>
                  </a:ext>
                </a:extLst>
              </p:cNvPr>
              <p:cNvSpPr/>
              <p:nvPr/>
            </p:nvSpPr>
            <p:spPr>
              <a:xfrm>
                <a:off x="1445057" y="593837"/>
                <a:ext cx="360000" cy="35857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A7A23F-4E09-467E-9B89-298040C40209}"/>
                  </a:ext>
                </a:extLst>
              </p:cNvPr>
              <p:cNvSpPr txBox="1"/>
              <p:nvPr/>
            </p:nvSpPr>
            <p:spPr>
              <a:xfrm>
                <a:off x="1492874" y="620908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endPara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488942-9D81-47A8-9878-D69231F4189F}"/>
                </a:ext>
              </a:extLst>
            </p:cNvPr>
            <p:cNvSpPr txBox="1"/>
            <p:nvPr/>
          </p:nvSpPr>
          <p:spPr>
            <a:xfrm>
              <a:off x="220554" y="-6115"/>
              <a:ext cx="2613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Fungi &amp; Oomycete species with genomic assemblies in NCBI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25AE5D-ED4B-4821-AF48-118C4C5A8552}"/>
                </a:ext>
              </a:extLst>
            </p:cNvPr>
            <p:cNvSpPr txBox="1"/>
            <p:nvPr/>
          </p:nvSpPr>
          <p:spPr>
            <a:xfrm>
              <a:off x="389919" y="2443356"/>
              <a:ext cx="2213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Extract_genomes_NCBI.py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1FC922-8E89-4CE5-82FF-92395C888500}"/>
                </a:ext>
              </a:extLst>
            </p:cNvPr>
            <p:cNvSpPr txBox="1"/>
            <p:nvPr/>
          </p:nvSpPr>
          <p:spPr>
            <a:xfrm>
              <a:off x="2740562" y="2243289"/>
              <a:ext cx="172354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Genomic Assemblies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From NCBI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From collaborators</a:t>
              </a:r>
            </a:p>
            <a:p>
              <a:pPr algn="ctr"/>
              <a:endParaRPr lang="en-GB" sz="1400" b="1" dirty="0">
                <a:solidFill>
                  <a:schemeClr val="accent2"/>
                </a:solidFill>
              </a:endParaRPr>
            </a:p>
            <a:p>
              <a:pPr algn="ctr"/>
              <a:endParaRPr lang="en-GB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F7515A4-9C72-4DB1-9C1D-8E9271DAF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5775" y="2825640"/>
              <a:ext cx="762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5D4E59-DB2C-494C-95EB-9A293DEA74CF}"/>
                </a:ext>
              </a:extLst>
            </p:cNvPr>
            <p:cNvSpPr txBox="1"/>
            <p:nvPr/>
          </p:nvSpPr>
          <p:spPr>
            <a:xfrm>
              <a:off x="195742" y="956719"/>
              <a:ext cx="26630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Selection method / reasoning for decisions laid out in Selected_species.md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0F7AF2-3A73-4337-BED9-80813FCB6737}"/>
                </a:ext>
              </a:extLst>
            </p:cNvPr>
            <p:cNvSpPr txBox="1"/>
            <p:nvPr/>
          </p:nvSpPr>
          <p:spPr>
            <a:xfrm>
              <a:off x="628057" y="1498978"/>
              <a:ext cx="1706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75000"/>
                    </a:schemeClr>
                  </a:solidFill>
                </a:rPr>
                <a:t>Species_list.txt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8FEC57-2474-4213-9A85-84418B145B97}"/>
                </a:ext>
              </a:extLst>
            </p:cNvPr>
            <p:cNvSpPr txBox="1"/>
            <p:nvPr/>
          </p:nvSpPr>
          <p:spPr>
            <a:xfrm>
              <a:off x="489081" y="1709664"/>
              <a:ext cx="20763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Plain text file containing the genus and species names of selected fungi and oomycete species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268912F-9A0E-4B9A-9AF5-76A8C91B96F7}"/>
                </a:ext>
              </a:extLst>
            </p:cNvPr>
            <p:cNvCxnSpPr>
              <a:cxnSpLocks/>
            </p:cNvCxnSpPr>
            <p:nvPr/>
          </p:nvCxnSpPr>
          <p:spPr>
            <a:xfrm>
              <a:off x="1527280" y="400270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B94604A-2B33-42ED-9E21-E49A9DDEBC06}"/>
                </a:ext>
              </a:extLst>
            </p:cNvPr>
            <p:cNvCxnSpPr>
              <a:cxnSpLocks/>
            </p:cNvCxnSpPr>
            <p:nvPr/>
          </p:nvCxnSpPr>
          <p:spPr>
            <a:xfrm>
              <a:off x="1491057" y="2267695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45D38A-385B-4D75-891E-96DC400C877A}"/>
                </a:ext>
              </a:extLst>
            </p:cNvPr>
            <p:cNvSpPr txBox="1"/>
            <p:nvPr/>
          </p:nvSpPr>
          <p:spPr>
            <a:xfrm>
              <a:off x="101117" y="2719018"/>
              <a:ext cx="27798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Genus/</a:t>
              </a:r>
              <a:r>
                <a:rPr lang="en-GB" sz="1050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pecies</a:t>
              </a:r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names or taxonomy ID per unique selected species passed to python script.</a:t>
              </a:r>
            </a:p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Python script will pull genomic assemblies from NCBI Assembly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B058C4E-7516-4BF1-8D83-E7CCE67B107B}"/>
              </a:ext>
            </a:extLst>
          </p:cNvPr>
          <p:cNvGrpSpPr/>
          <p:nvPr/>
        </p:nvGrpSpPr>
        <p:grpSpPr>
          <a:xfrm>
            <a:off x="3660434" y="1373544"/>
            <a:ext cx="3770477" cy="3340823"/>
            <a:chOff x="5190808" y="1979448"/>
            <a:chExt cx="2726961" cy="340080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FEED808-F789-4573-B9F6-714DD928E8A2}"/>
                </a:ext>
              </a:extLst>
            </p:cNvPr>
            <p:cNvSpPr/>
            <p:nvPr/>
          </p:nvSpPr>
          <p:spPr>
            <a:xfrm>
              <a:off x="5190808" y="1984854"/>
              <a:ext cx="2684400" cy="3395401"/>
            </a:xfrm>
            <a:prstGeom prst="roundRect">
              <a:avLst>
                <a:gd name="adj" fmla="val 61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CD1EC6-98F1-4A48-8F69-D1B2636B1CF6}"/>
                </a:ext>
              </a:extLst>
            </p:cNvPr>
            <p:cNvGrpSpPr/>
            <p:nvPr/>
          </p:nvGrpSpPr>
          <p:grpSpPr>
            <a:xfrm>
              <a:off x="5190808" y="1979448"/>
              <a:ext cx="2726961" cy="623017"/>
              <a:chOff x="4384284" y="3144771"/>
              <a:chExt cx="2726961" cy="62301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5207DE-45F1-41A4-8CFB-796DA5687397}"/>
                  </a:ext>
                </a:extLst>
              </p:cNvPr>
              <p:cNvSpPr txBox="1"/>
              <p:nvPr/>
            </p:nvSpPr>
            <p:spPr>
              <a:xfrm>
                <a:off x="4426845" y="3144771"/>
                <a:ext cx="268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parse_input_file</a:t>
                </a:r>
                <a:r>
                  <a:rPr lang="en-GB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:r>
                  <a:rPr lang="en-GB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input_file</a:t>
                </a:r>
                <a:r>
                  <a:rPr lang="en-GB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pPr algn="ctr"/>
                <a:endParaRPr lang="en-GB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7D1B75-422A-435B-867F-1CD7462A9DCF}"/>
                  </a:ext>
                </a:extLst>
              </p:cNvPr>
              <p:cNvSpPr txBox="1"/>
              <p:nvPr/>
            </p:nvSpPr>
            <p:spPr>
              <a:xfrm>
                <a:off x="4384284" y="3336901"/>
                <a:ext cx="26844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i="1" dirty="0">
                    <a:solidFill>
                      <a:schemeClr val="bg1">
                        <a:lumMod val="50000"/>
                      </a:schemeClr>
                    </a:solidFill>
                  </a:rPr>
                  <a:t>Read input file, calls appropriate function to acquire genus-species name or taxonomy ID</a:t>
                </a:r>
                <a:endParaRPr lang="en-GB" sz="105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BDC933-FD3F-4D16-9353-A241A67A8FE5}"/>
              </a:ext>
            </a:extLst>
          </p:cNvPr>
          <p:cNvSpPr txBox="1"/>
          <p:nvPr/>
        </p:nvSpPr>
        <p:spPr>
          <a:xfrm>
            <a:off x="4874774" y="1974914"/>
            <a:ext cx="1318187" cy="1184940"/>
          </a:xfrm>
          <a:prstGeom prst="rect">
            <a:avLst/>
          </a:prstGeom>
          <a:solidFill>
            <a:schemeClr val="bg1"/>
          </a:solidFill>
          <a:ln>
            <a:solidFill>
              <a:srgbClr val="9696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# Comments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Taxonomy ID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GB" sz="1100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Taxonomy ID</a:t>
            </a:r>
            <a:r>
              <a:rPr lang="en-GB" sz="11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51E941-5A4C-4007-B378-1043FA1F99D5}"/>
              </a:ext>
            </a:extLst>
          </p:cNvPr>
          <p:cNvSpPr/>
          <p:nvPr/>
        </p:nvSpPr>
        <p:spPr>
          <a:xfrm>
            <a:off x="3139494" y="348902"/>
            <a:ext cx="2724151" cy="431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Extract_genomes_NCBI.py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8B4A6-B250-46E8-9863-87C6178028BF}"/>
              </a:ext>
            </a:extLst>
          </p:cNvPr>
          <p:cNvSpPr/>
          <p:nvPr/>
        </p:nvSpPr>
        <p:spPr>
          <a:xfrm>
            <a:off x="3858955" y="-528"/>
            <a:ext cx="1285228" cy="33853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Section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3C418-5E3E-4C21-8A76-B35473D724D1}"/>
              </a:ext>
            </a:extLst>
          </p:cNvPr>
          <p:cNvSpPr txBox="1"/>
          <p:nvPr/>
        </p:nvSpPr>
        <p:spPr>
          <a:xfrm>
            <a:off x="1222960" y="1926585"/>
            <a:ext cx="2496322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i="1" dirty="0">
                <a:solidFill>
                  <a:schemeClr val="bg1">
                    <a:lumMod val="50000"/>
                  </a:schemeClr>
                </a:solidFill>
              </a:rPr>
              <a:t>Input file format:</a:t>
            </a:r>
          </a:p>
          <a:p>
            <a:pPr algn="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Plain text file, contains no blank lines</a:t>
            </a:r>
          </a:p>
          <a:p>
            <a:pPr algn="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Each line contains a unique genus-species names or taxonomy ID</a:t>
            </a:r>
          </a:p>
          <a:p>
            <a:pPr algn="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‘#’ indicates comment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F6AAA3-86BD-4CD9-8556-643D88C5C75D}"/>
              </a:ext>
            </a:extLst>
          </p:cNvPr>
          <p:cNvGrpSpPr/>
          <p:nvPr/>
        </p:nvGrpSpPr>
        <p:grpSpPr>
          <a:xfrm>
            <a:off x="-115989" y="1111517"/>
            <a:ext cx="2635902" cy="563003"/>
            <a:chOff x="762556" y="1053308"/>
            <a:chExt cx="2635902" cy="563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F67F3-BB23-480C-A7D9-D85A7BA87E62}"/>
                </a:ext>
              </a:extLst>
            </p:cNvPr>
            <p:cNvSpPr txBox="1"/>
            <p:nvPr/>
          </p:nvSpPr>
          <p:spPr>
            <a:xfrm>
              <a:off x="762556" y="1308534"/>
              <a:ext cx="2635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Input file: ‘Species_list.txt’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591C02-2E02-4608-8909-D3F003DE4743}"/>
                </a:ext>
              </a:extLst>
            </p:cNvPr>
            <p:cNvSpPr txBox="1"/>
            <p:nvPr/>
          </p:nvSpPr>
          <p:spPr>
            <a:xfrm>
              <a:off x="1383914" y="1053308"/>
              <a:ext cx="1320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Main()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1E4EE14-D544-4D99-A200-48D6E5C61EB5}"/>
              </a:ext>
            </a:extLst>
          </p:cNvPr>
          <p:cNvSpPr txBox="1"/>
          <p:nvPr/>
        </p:nvSpPr>
        <p:spPr>
          <a:xfrm>
            <a:off x="2202956" y="3296499"/>
            <a:ext cx="326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DA8E5C-752D-4C3E-B8E7-1F8BB37E8C81}"/>
              </a:ext>
            </a:extLst>
          </p:cNvPr>
          <p:cNvGrpSpPr/>
          <p:nvPr/>
        </p:nvGrpSpPr>
        <p:grpSpPr>
          <a:xfrm>
            <a:off x="6229900" y="3011160"/>
            <a:ext cx="2723589" cy="811249"/>
            <a:chOff x="6267411" y="3261284"/>
            <a:chExt cx="2723589" cy="811249"/>
          </a:xfrm>
        </p:grpSpPr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417A31ED-1269-4020-8A10-8E6126768FBF}"/>
                </a:ext>
              </a:extLst>
            </p:cNvPr>
            <p:cNvSpPr/>
            <p:nvPr/>
          </p:nvSpPr>
          <p:spPr>
            <a:xfrm>
              <a:off x="6285953" y="3284089"/>
              <a:ext cx="2684400" cy="7884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7E861F-343E-4653-95E1-F5C9EA4F049C}"/>
                </a:ext>
              </a:extLst>
            </p:cNvPr>
            <p:cNvSpPr txBox="1"/>
            <p:nvPr/>
          </p:nvSpPr>
          <p:spPr>
            <a:xfrm>
              <a:off x="6306600" y="3261284"/>
              <a:ext cx="268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chemeClr val="accent2">
                      <a:lumMod val="50000"/>
                    </a:schemeClr>
                  </a:solidFill>
                </a:rPr>
                <a:t>get_tax_ID</a:t>
              </a:r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(</a:t>
              </a:r>
              <a:r>
                <a:rPr lang="en-GB" sz="1200" dirty="0" err="1">
                  <a:solidFill>
                    <a:schemeClr val="accent2">
                      <a:lumMod val="50000"/>
                    </a:schemeClr>
                  </a:solidFill>
                </a:rPr>
                <a:t>genus_species</a:t>
              </a:r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</a:p>
            <a:p>
              <a:pPr algn="ctr"/>
              <a:endParaRPr lang="en-GB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ACC4E54-B722-4808-BEA0-2A523D5B5FE1}"/>
                </a:ext>
              </a:extLst>
            </p:cNvPr>
            <p:cNvSpPr txBox="1"/>
            <p:nvPr/>
          </p:nvSpPr>
          <p:spPr>
            <a:xfrm>
              <a:off x="6267411" y="3432194"/>
              <a:ext cx="26844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Pass genus/species name</a:t>
              </a:r>
            </a:p>
            <a:p>
              <a:pPr algn="ctr"/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Use Entrez </a:t>
              </a:r>
              <a:r>
                <a:rPr lang="en-GB" sz="1100" i="1" dirty="0" err="1">
                  <a:solidFill>
                    <a:schemeClr val="bg1">
                      <a:lumMod val="50000"/>
                    </a:schemeClr>
                  </a:solidFill>
                </a:rPr>
                <a:t>esearch</a:t>
              </a:r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 to pull down NCBI taxonomy ID, adding ‘</a:t>
              </a:r>
              <a:r>
                <a:rPr lang="en-GB" sz="1100" i="1" dirty="0" err="1">
                  <a:solidFill>
                    <a:schemeClr val="bg1">
                      <a:lumMod val="50000"/>
                    </a:schemeClr>
                  </a:solidFill>
                </a:rPr>
                <a:t>NCBI:txid</a:t>
              </a:r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’ prefix</a:t>
              </a:r>
              <a:endParaRPr lang="en-GB" sz="105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007212-860C-4E5B-8D6A-F081F9C0460A}"/>
              </a:ext>
            </a:extLst>
          </p:cNvPr>
          <p:cNvGrpSpPr/>
          <p:nvPr/>
        </p:nvGrpSpPr>
        <p:grpSpPr>
          <a:xfrm>
            <a:off x="1897736" y="3029405"/>
            <a:ext cx="3261543" cy="774760"/>
            <a:chOff x="1882640" y="3263272"/>
            <a:chExt cx="3261543" cy="774760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578AA4B-B6E4-4A13-84C6-972A453A9CBB}"/>
                </a:ext>
              </a:extLst>
            </p:cNvPr>
            <p:cNvSpPr/>
            <p:nvPr/>
          </p:nvSpPr>
          <p:spPr>
            <a:xfrm>
              <a:off x="2120699" y="3265698"/>
              <a:ext cx="2684400" cy="7723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663CD6-1F2E-426B-8993-DA46C23C51F1}"/>
                </a:ext>
              </a:extLst>
            </p:cNvPr>
            <p:cNvSpPr txBox="1"/>
            <p:nvPr/>
          </p:nvSpPr>
          <p:spPr>
            <a:xfrm>
              <a:off x="2115735" y="3437867"/>
              <a:ext cx="2701393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Pass NCBI taxonomy ID</a:t>
              </a:r>
            </a:p>
            <a:p>
              <a:pPr algn="ctr"/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Use Entrez </a:t>
              </a:r>
              <a:r>
                <a:rPr lang="en-GB" sz="1100" i="1" dirty="0" err="1">
                  <a:solidFill>
                    <a:schemeClr val="bg1">
                      <a:lumMod val="50000"/>
                    </a:schemeClr>
                  </a:solidFill>
                </a:rPr>
                <a:t>efetch</a:t>
              </a:r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 to pull down genus/species name</a:t>
              </a:r>
              <a:endParaRPr lang="en-GB" sz="105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11ED9AD-7F5C-4A61-85F1-6566197B709B}"/>
                </a:ext>
              </a:extLst>
            </p:cNvPr>
            <p:cNvSpPr txBox="1"/>
            <p:nvPr/>
          </p:nvSpPr>
          <p:spPr>
            <a:xfrm>
              <a:off x="1882640" y="3263272"/>
              <a:ext cx="3261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chemeClr val="accent2">
                      <a:lumMod val="50000"/>
                    </a:schemeClr>
                  </a:solidFill>
                </a:rPr>
                <a:t>get_genus_species_name</a:t>
              </a:r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(</a:t>
              </a:r>
              <a:r>
                <a:rPr lang="en-GB" sz="1200" dirty="0" err="1">
                  <a:solidFill>
                    <a:schemeClr val="accent2">
                      <a:lumMod val="50000"/>
                    </a:schemeClr>
                  </a:solidFill>
                </a:rPr>
                <a:t>taxonomy_id</a:t>
              </a:r>
              <a:r>
                <a:rPr lang="en-GB" sz="12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79C0777A-675D-4183-9CCA-54E6D7A3AB66}"/>
              </a:ext>
            </a:extLst>
          </p:cNvPr>
          <p:cNvSpPr txBox="1"/>
          <p:nvPr/>
        </p:nvSpPr>
        <p:spPr>
          <a:xfrm>
            <a:off x="3660435" y="3944926"/>
            <a:ext cx="371162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associated genus name, species name and taxonomy into a new list per unique species, and lists stored in 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1100" i="1" dirty="0" err="1">
                <a:solidFill>
                  <a:schemeClr val="accent2">
                    <a:lumMod val="75000"/>
                  </a:schemeClr>
                </a:solidFill>
              </a:rPr>
              <a:t>all_species_data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which is used as the data input to create the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dataframe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1100" i="1" dirty="0" err="1">
                <a:solidFill>
                  <a:schemeClr val="accent2">
                    <a:lumMod val="75000"/>
                  </a:schemeClr>
                </a:solidFill>
              </a:rPr>
              <a:t>species_table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using the Pandas tool</a:t>
            </a:r>
          </a:p>
        </p:txBody>
      </p:sp>
      <p:graphicFrame>
        <p:nvGraphicFramePr>
          <p:cNvPr id="201" name="Table 194">
            <a:extLst>
              <a:ext uri="{FF2B5EF4-FFF2-40B4-BE49-F238E27FC236}">
                <a16:creationId xmlns:a16="http://schemas.microsoft.com/office/drawing/2014/main" id="{DA6CC48B-C8C1-46D0-A586-97D58A43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34074"/>
              </p:ext>
            </p:extLst>
          </p:nvPr>
        </p:nvGraphicFramePr>
        <p:xfrm>
          <a:off x="125160" y="4808813"/>
          <a:ext cx="351948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2">
                  <a:extLst>
                    <a:ext uri="{9D8B030D-6E8A-4147-A177-3AD203B41FA5}">
                      <a16:colId xmlns:a16="http://schemas.microsoft.com/office/drawing/2014/main" val="131211426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682019497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1451020453"/>
                    </a:ext>
                  </a:extLst>
                </a:gridCol>
              </a:tblGrid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NCBI Taxonomy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97089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Taxonomy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42814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Taxonomy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0326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92428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DEE37FAE-FAFE-4095-BA44-ED7B06EAC61B}"/>
              </a:ext>
            </a:extLst>
          </p:cNvPr>
          <p:cNvGrpSpPr/>
          <p:nvPr/>
        </p:nvGrpSpPr>
        <p:grpSpPr>
          <a:xfrm>
            <a:off x="5700766" y="5894093"/>
            <a:ext cx="3168935" cy="1120790"/>
            <a:chOff x="3621301" y="7300103"/>
            <a:chExt cx="3168935" cy="1120790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90B6B653-2459-4F0A-93D4-6E4F1ED85AFC}"/>
                </a:ext>
              </a:extLst>
            </p:cNvPr>
            <p:cNvSpPr/>
            <p:nvPr/>
          </p:nvSpPr>
          <p:spPr>
            <a:xfrm>
              <a:off x="3892922" y="7300103"/>
              <a:ext cx="2600325" cy="112079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A5116A8-C4E0-4CA8-BA79-910ECCF67F5C}"/>
                </a:ext>
              </a:extLst>
            </p:cNvPr>
            <p:cNvSpPr txBox="1"/>
            <p:nvPr/>
          </p:nvSpPr>
          <p:spPr>
            <a:xfrm>
              <a:off x="3621301" y="7307253"/>
              <a:ext cx="3168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err="1">
                  <a:solidFill>
                    <a:schemeClr val="accent2">
                      <a:lumMod val="50000"/>
                    </a:schemeClr>
                  </a:solidFill>
                </a:rPr>
                <a:t>get_accession_numbers</a:t>
              </a:r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(</a:t>
              </a:r>
              <a:r>
                <a:rPr lang="en-GB" sz="1200" dirty="0" err="1">
                  <a:solidFill>
                    <a:schemeClr val="accent2">
                      <a:lumMod val="50000"/>
                    </a:schemeClr>
                  </a:solidFill>
                </a:rPr>
                <a:t>taxonomy_id</a:t>
              </a:r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</a:p>
            <a:p>
              <a:pPr algn="ctr"/>
              <a:endParaRPr lang="en-GB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1194890-05E1-40A9-AB9F-6A23A535331A}"/>
                </a:ext>
              </a:extLst>
            </p:cNvPr>
            <p:cNvSpPr txBox="1"/>
            <p:nvPr/>
          </p:nvSpPr>
          <p:spPr>
            <a:xfrm>
              <a:off x="3892921" y="7482173"/>
              <a:ext cx="2600326" cy="9387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Use Entrez </a:t>
              </a:r>
              <a:r>
                <a:rPr lang="en-GB" sz="1100" i="1" dirty="0" err="1">
                  <a:solidFill>
                    <a:schemeClr val="bg1">
                      <a:lumMod val="50000"/>
                    </a:schemeClr>
                  </a:solidFill>
                </a:rPr>
                <a:t>elink</a:t>
              </a:r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 to pull down all associated Assembly IDs.</a:t>
              </a:r>
            </a:p>
            <a:p>
              <a:pPr algn="ctr"/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Use Entrez </a:t>
              </a:r>
              <a:r>
                <a:rPr lang="en-GB" sz="1100" i="1" dirty="0" err="1">
                  <a:solidFill>
                    <a:schemeClr val="bg1">
                      <a:lumMod val="50000"/>
                    </a:schemeClr>
                  </a:solidFill>
                </a:rPr>
                <a:t>epost</a:t>
              </a:r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 to post all Assembly IDs as single query for subsequent Entrez </a:t>
              </a:r>
              <a:r>
                <a:rPr lang="en-GB" sz="1100" i="1" dirty="0" err="1">
                  <a:solidFill>
                    <a:schemeClr val="bg1">
                      <a:lumMod val="50000"/>
                    </a:schemeClr>
                  </a:solidFill>
                </a:rPr>
                <a:t>efetch</a:t>
              </a:r>
              <a:r>
                <a:rPr lang="en-GB" sz="1100" i="1" dirty="0">
                  <a:solidFill>
                    <a:schemeClr val="bg1">
                      <a:lumMod val="50000"/>
                    </a:schemeClr>
                  </a:solidFill>
                </a:rPr>
                <a:t> of associated accession numbers</a:t>
              </a:r>
              <a:endParaRPr lang="en-GB" sz="105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220" name="Table 194">
            <a:extLst>
              <a:ext uri="{FF2B5EF4-FFF2-40B4-BE49-F238E27FC236}">
                <a16:creationId xmlns:a16="http://schemas.microsoft.com/office/drawing/2014/main" id="{A030AAC9-8240-4BAC-A645-3962A028E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93539"/>
              </p:ext>
            </p:extLst>
          </p:nvPr>
        </p:nvGraphicFramePr>
        <p:xfrm>
          <a:off x="3700652" y="4808813"/>
          <a:ext cx="117316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2">
                  <a:extLst>
                    <a:ext uri="{9D8B030D-6E8A-4147-A177-3AD203B41FA5}">
                      <a16:colId xmlns:a16="http://schemas.microsoft.com/office/drawing/2014/main" val="1451020453"/>
                    </a:ext>
                  </a:extLst>
                </a:gridCol>
              </a:tblGrid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NCBI Assembly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97089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Assembly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42814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Assembly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0326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92428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FD1E0E-2299-4BF7-BC82-5BDD8BB829EA}"/>
              </a:ext>
            </a:extLst>
          </p:cNvPr>
          <p:cNvSpPr/>
          <p:nvPr/>
        </p:nvSpPr>
        <p:spPr>
          <a:xfrm>
            <a:off x="2203341" y="1446828"/>
            <a:ext cx="2449622" cy="147605"/>
          </a:xfrm>
          <a:prstGeom prst="rightArrow">
            <a:avLst>
              <a:gd name="adj1" fmla="val 50000"/>
              <a:gd name="adj2" fmla="val 80652"/>
            </a:avLst>
          </a:prstGeom>
          <a:solidFill>
            <a:srgbClr val="C55A11"/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3F92C34-B939-4605-B5C0-37D076A5FBDD}"/>
              </a:ext>
            </a:extLst>
          </p:cNvPr>
          <p:cNvSpPr/>
          <p:nvPr/>
        </p:nvSpPr>
        <p:spPr>
          <a:xfrm rot="5400000">
            <a:off x="3878796" y="3817760"/>
            <a:ext cx="252952" cy="106186"/>
          </a:xfrm>
          <a:prstGeom prst="rightArrow">
            <a:avLst>
              <a:gd name="adj1" fmla="val 50000"/>
              <a:gd name="adj2" fmla="val 80652"/>
            </a:avLst>
          </a:prstGeom>
          <a:gradFill flip="none" rotWithShape="1">
            <a:gsLst>
              <a:gs pos="37000">
                <a:srgbClr val="642800"/>
              </a:gs>
              <a:gs pos="100000">
                <a:srgbClr val="C55A11"/>
              </a:gs>
            </a:gsLst>
            <a:lin ang="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40AEA691-DE6C-49A7-87BF-9C1A028FC868}"/>
              </a:ext>
            </a:extLst>
          </p:cNvPr>
          <p:cNvSpPr/>
          <p:nvPr/>
        </p:nvSpPr>
        <p:spPr>
          <a:xfrm rot="10800000">
            <a:off x="3947624" y="2653138"/>
            <a:ext cx="1115794" cy="404301"/>
          </a:xfrm>
          <a:prstGeom prst="bentUpArrow">
            <a:avLst>
              <a:gd name="adj1" fmla="val 12556"/>
              <a:gd name="adj2" fmla="val 12312"/>
              <a:gd name="adj3" fmla="val 19361"/>
            </a:avLst>
          </a:prstGeom>
          <a:gradFill>
            <a:gsLst>
              <a:gs pos="56000">
                <a:srgbClr val="642800"/>
              </a:gs>
              <a:gs pos="18000">
                <a:srgbClr val="501E00"/>
              </a:gs>
              <a:gs pos="100000">
                <a:srgbClr val="8A3F0C"/>
              </a:gs>
            </a:gsLst>
            <a:lin ang="0" scaled="1"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6A0913D-BD36-4552-8C76-95F80F74A624}"/>
              </a:ext>
            </a:extLst>
          </p:cNvPr>
          <p:cNvSpPr/>
          <p:nvPr/>
        </p:nvSpPr>
        <p:spPr>
          <a:xfrm rot="5400000">
            <a:off x="4307092" y="3286316"/>
            <a:ext cx="1315841" cy="106186"/>
          </a:xfrm>
          <a:prstGeom prst="rightArrow">
            <a:avLst>
              <a:gd name="adj1" fmla="val 50000"/>
              <a:gd name="adj2" fmla="val 80652"/>
            </a:avLst>
          </a:prstGeom>
          <a:gradFill flip="none" rotWithShape="1">
            <a:gsLst>
              <a:gs pos="0">
                <a:srgbClr val="501E00"/>
              </a:gs>
              <a:gs pos="37000">
                <a:srgbClr val="642800"/>
              </a:gs>
              <a:gs pos="100000">
                <a:srgbClr val="C55A11"/>
              </a:gs>
            </a:gsLst>
            <a:lin ang="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46D195BD-D479-4AA9-8E52-F67B7F196EC3}"/>
              </a:ext>
            </a:extLst>
          </p:cNvPr>
          <p:cNvSpPr/>
          <p:nvPr/>
        </p:nvSpPr>
        <p:spPr>
          <a:xfrm rot="10800000" flipH="1">
            <a:off x="5700766" y="2813953"/>
            <a:ext cx="1116000" cy="277000"/>
          </a:xfrm>
          <a:prstGeom prst="bentUpArrow">
            <a:avLst>
              <a:gd name="adj1" fmla="val 18784"/>
              <a:gd name="adj2" fmla="val 19073"/>
              <a:gd name="adj3" fmla="val 27223"/>
            </a:avLst>
          </a:prstGeom>
          <a:gradFill>
            <a:gsLst>
              <a:gs pos="56000">
                <a:srgbClr val="642800"/>
              </a:gs>
              <a:gs pos="18000">
                <a:srgbClr val="501E00"/>
              </a:gs>
              <a:gs pos="100000">
                <a:srgbClr val="8A3F0C"/>
              </a:gs>
            </a:gsLst>
            <a:lin ang="0" scaled="1"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A248AA9-C618-418F-9B99-4654446EF063}"/>
              </a:ext>
            </a:extLst>
          </p:cNvPr>
          <p:cNvSpPr/>
          <p:nvPr/>
        </p:nvSpPr>
        <p:spPr>
          <a:xfrm rot="5400000">
            <a:off x="6626498" y="3808380"/>
            <a:ext cx="271711" cy="106186"/>
          </a:xfrm>
          <a:prstGeom prst="rightArrow">
            <a:avLst>
              <a:gd name="adj1" fmla="val 50000"/>
              <a:gd name="adj2" fmla="val 80652"/>
            </a:avLst>
          </a:prstGeom>
          <a:gradFill flip="none" rotWithShape="1">
            <a:gsLst>
              <a:gs pos="37000">
                <a:srgbClr val="642800"/>
              </a:gs>
              <a:gs pos="100000">
                <a:srgbClr val="C55A11"/>
              </a:gs>
            </a:gsLst>
            <a:lin ang="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0AA303-9454-4155-BE62-0ACC0DBA6FCE}"/>
              </a:ext>
            </a:extLst>
          </p:cNvPr>
          <p:cNvSpPr/>
          <p:nvPr/>
        </p:nvSpPr>
        <p:spPr>
          <a:xfrm rot="5400000">
            <a:off x="5510159" y="3352551"/>
            <a:ext cx="1183375" cy="106186"/>
          </a:xfrm>
          <a:prstGeom prst="rightArrow">
            <a:avLst>
              <a:gd name="adj1" fmla="val 50000"/>
              <a:gd name="adj2" fmla="val 80652"/>
            </a:avLst>
          </a:prstGeom>
          <a:gradFill flip="none" rotWithShape="1">
            <a:gsLst>
              <a:gs pos="0">
                <a:srgbClr val="501E00"/>
              </a:gs>
              <a:gs pos="37000">
                <a:srgbClr val="642800"/>
              </a:gs>
              <a:gs pos="100000">
                <a:srgbClr val="C55A11"/>
              </a:gs>
            </a:gsLst>
            <a:lin ang="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A49FC93-654C-4671-B171-6001E5353A3E}"/>
              </a:ext>
            </a:extLst>
          </p:cNvPr>
          <p:cNvSpPr/>
          <p:nvPr/>
        </p:nvSpPr>
        <p:spPr>
          <a:xfrm rot="10800000">
            <a:off x="2346823" y="4521679"/>
            <a:ext cx="1658449" cy="147605"/>
          </a:xfrm>
          <a:prstGeom prst="rightArrow">
            <a:avLst>
              <a:gd name="adj1" fmla="val 50000"/>
              <a:gd name="adj2" fmla="val 80652"/>
            </a:avLst>
          </a:prstGeom>
          <a:solidFill>
            <a:srgbClr val="C55A11"/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C8FECD-AA1D-47F2-8B53-7273DAA480A6}"/>
              </a:ext>
            </a:extLst>
          </p:cNvPr>
          <p:cNvSpPr txBox="1"/>
          <p:nvPr/>
        </p:nvSpPr>
        <p:spPr>
          <a:xfrm>
            <a:off x="-115989" y="4460492"/>
            <a:ext cx="263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accent2"/>
                </a:solidFill>
              </a:rPr>
              <a:t>Dataframe</a:t>
            </a:r>
            <a:r>
              <a:rPr lang="en-GB" sz="1400" dirty="0">
                <a:solidFill>
                  <a:schemeClr val="accent2"/>
                </a:solidFill>
              </a:rPr>
              <a:t>: ‘</a:t>
            </a:r>
            <a:r>
              <a:rPr lang="en-GB" sz="1400" dirty="0" err="1">
                <a:solidFill>
                  <a:schemeClr val="accent2"/>
                </a:solidFill>
              </a:rPr>
              <a:t>species_table</a:t>
            </a:r>
            <a:r>
              <a:rPr lang="en-GB" sz="1400" dirty="0">
                <a:solidFill>
                  <a:schemeClr val="accent2"/>
                </a:solidFill>
              </a:rPr>
              <a:t>’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191E4E-52F3-4456-89AC-E7E2FD09E6FE}"/>
              </a:ext>
            </a:extLst>
          </p:cNvPr>
          <p:cNvGrpSpPr/>
          <p:nvPr/>
        </p:nvGrpSpPr>
        <p:grpSpPr>
          <a:xfrm>
            <a:off x="2035010" y="5954402"/>
            <a:ext cx="3770477" cy="980671"/>
            <a:chOff x="5190808" y="1979448"/>
            <a:chExt cx="2726961" cy="99827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8CF1821-2B26-47E5-94AB-3CE3B87FE648}"/>
                </a:ext>
              </a:extLst>
            </p:cNvPr>
            <p:cNvSpPr/>
            <p:nvPr/>
          </p:nvSpPr>
          <p:spPr>
            <a:xfrm>
              <a:off x="5190808" y="1984854"/>
              <a:ext cx="2684400" cy="992873"/>
            </a:xfrm>
            <a:prstGeom prst="roundRect">
              <a:avLst>
                <a:gd name="adj" fmla="val 61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F9C6999-C79E-4AA4-A7B8-ACE8F7377814}"/>
                </a:ext>
              </a:extLst>
            </p:cNvPr>
            <p:cNvGrpSpPr/>
            <p:nvPr/>
          </p:nvGrpSpPr>
          <p:grpSpPr>
            <a:xfrm>
              <a:off x="5190808" y="1979448"/>
              <a:ext cx="2726961" cy="975386"/>
              <a:chOff x="4384284" y="3144771"/>
              <a:chExt cx="2726961" cy="975386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CD639B9-E542-48BE-A52A-EC5FA40443B7}"/>
                  </a:ext>
                </a:extLst>
              </p:cNvPr>
              <p:cNvSpPr txBox="1"/>
              <p:nvPr/>
            </p:nvSpPr>
            <p:spPr>
              <a:xfrm>
                <a:off x="4426845" y="3144771"/>
                <a:ext cx="2684400" cy="46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collate_accession_numbers</a:t>
                </a:r>
                <a:r>
                  <a:rPr lang="en-GB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:r>
                  <a:rPr lang="en-GB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species_table</a:t>
                </a:r>
                <a:r>
                  <a:rPr lang="en-GB" sz="1200" b="1" dirty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pPr algn="ctr"/>
                <a:endParaRPr lang="en-GB" sz="12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38C4999-C1E1-487C-ADA1-B5DFCAA9AB06}"/>
                  </a:ext>
                </a:extLst>
              </p:cNvPr>
              <p:cNvSpPr txBox="1"/>
              <p:nvPr/>
            </p:nvSpPr>
            <p:spPr>
              <a:xfrm>
                <a:off x="4384284" y="3336901"/>
                <a:ext cx="2684400" cy="783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i="1" dirty="0">
                    <a:solidFill>
                      <a:schemeClr val="bg1">
                        <a:lumMod val="50000"/>
                      </a:schemeClr>
                    </a:solidFill>
                  </a:rPr>
                  <a:t>Reads over taxonomy ID column. For each taxonomy ID in the </a:t>
                </a:r>
                <a:r>
                  <a:rPr lang="en-GB" sz="1100" i="1" dirty="0" err="1">
                    <a:solidFill>
                      <a:schemeClr val="bg1">
                        <a:lumMod val="50000"/>
                      </a:schemeClr>
                    </a:solidFill>
                  </a:rPr>
                  <a:t>dataframe</a:t>
                </a:r>
                <a:r>
                  <a:rPr lang="en-GB" sz="1100" i="1" dirty="0">
                    <a:solidFill>
                      <a:schemeClr val="bg1">
                        <a:lumMod val="50000"/>
                      </a:schemeClr>
                    </a:solidFill>
                  </a:rPr>
                  <a:t>, retrieves all associated NCBI Assembly IDs</a:t>
                </a:r>
              </a:p>
              <a:p>
                <a:pPr algn="ctr"/>
                <a:r>
                  <a:rPr lang="en-GB" sz="1100" i="1" dirty="0">
                    <a:solidFill>
                      <a:schemeClr val="bg1">
                        <a:lumMod val="50000"/>
                      </a:schemeClr>
                    </a:solidFill>
                  </a:rPr>
                  <a:t>Add fourth column to </a:t>
                </a:r>
                <a:r>
                  <a:rPr lang="en-GB" sz="1100" i="1" dirty="0" err="1">
                    <a:solidFill>
                      <a:schemeClr val="bg1">
                        <a:lumMod val="50000"/>
                      </a:schemeClr>
                    </a:solidFill>
                  </a:rPr>
                  <a:t>dataframe</a:t>
                </a:r>
                <a:r>
                  <a:rPr lang="en-GB" sz="1100" i="1" dirty="0">
                    <a:solidFill>
                      <a:schemeClr val="bg1">
                        <a:lumMod val="50000"/>
                      </a:schemeClr>
                    </a:solidFill>
                  </a:rPr>
                  <a:t> containing pulled down accession numbers</a:t>
                </a:r>
                <a:endParaRPr lang="en-GB" sz="105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B9B4019-554A-4E1B-A5DF-AAD2E00AE062}"/>
              </a:ext>
            </a:extLst>
          </p:cNvPr>
          <p:cNvSpPr/>
          <p:nvPr/>
        </p:nvSpPr>
        <p:spPr>
          <a:xfrm rot="5400000">
            <a:off x="2885559" y="5756344"/>
            <a:ext cx="360263" cy="147605"/>
          </a:xfrm>
          <a:prstGeom prst="rightArrow">
            <a:avLst>
              <a:gd name="adj1" fmla="val 50000"/>
              <a:gd name="adj2" fmla="val 80652"/>
            </a:avLst>
          </a:prstGeom>
          <a:solidFill>
            <a:srgbClr val="C55A11"/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CEACA22-5B47-4DBF-A77C-BC7B8D577727}"/>
              </a:ext>
            </a:extLst>
          </p:cNvPr>
          <p:cNvSpPr/>
          <p:nvPr/>
        </p:nvSpPr>
        <p:spPr>
          <a:xfrm rot="16200000">
            <a:off x="4107101" y="5753044"/>
            <a:ext cx="360263" cy="147605"/>
          </a:xfrm>
          <a:prstGeom prst="rightArrow">
            <a:avLst>
              <a:gd name="adj1" fmla="val 50000"/>
              <a:gd name="adj2" fmla="val 80652"/>
            </a:avLst>
          </a:prstGeom>
          <a:solidFill>
            <a:srgbClr val="C55A11"/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F2DFBFD-6310-43C4-8DEC-7078BEE9905C}"/>
              </a:ext>
            </a:extLst>
          </p:cNvPr>
          <p:cNvSpPr/>
          <p:nvPr/>
        </p:nvSpPr>
        <p:spPr>
          <a:xfrm>
            <a:off x="5521323" y="6338456"/>
            <a:ext cx="580523" cy="106186"/>
          </a:xfrm>
          <a:prstGeom prst="rightArrow">
            <a:avLst>
              <a:gd name="adj1" fmla="val 50000"/>
              <a:gd name="adj2" fmla="val 80652"/>
            </a:avLst>
          </a:prstGeom>
          <a:gradFill flip="none" rotWithShape="1">
            <a:gsLst>
              <a:gs pos="37000">
                <a:srgbClr val="642800"/>
              </a:gs>
              <a:gs pos="100000">
                <a:srgbClr val="C55A11"/>
              </a:gs>
            </a:gsLst>
            <a:lin ang="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DDD2DA2-F74E-41AE-A880-1161D0F722F3}"/>
              </a:ext>
            </a:extLst>
          </p:cNvPr>
          <p:cNvSpPr/>
          <p:nvPr/>
        </p:nvSpPr>
        <p:spPr>
          <a:xfrm rot="10800000">
            <a:off x="5521324" y="6483063"/>
            <a:ext cx="546127" cy="106186"/>
          </a:xfrm>
          <a:prstGeom prst="rightArrow">
            <a:avLst>
              <a:gd name="adj1" fmla="val 50000"/>
              <a:gd name="adj2" fmla="val 80652"/>
            </a:avLst>
          </a:prstGeom>
          <a:gradFill flip="none" rotWithShape="1">
            <a:gsLst>
              <a:gs pos="37000">
                <a:srgbClr val="642800"/>
              </a:gs>
              <a:gs pos="100000">
                <a:srgbClr val="C55A11"/>
              </a:gs>
            </a:gsLst>
            <a:lin ang="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B16082-D611-4E2D-8B50-62CC9132D693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1201962" y="1674520"/>
            <a:ext cx="0" cy="278597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553</Words>
  <Application>Microsoft Office PowerPoint</Application>
  <PresentationFormat>Custom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Hobbs</dc:creator>
  <cp:lastModifiedBy>Emma Hobbs</cp:lastModifiedBy>
  <cp:revision>16</cp:revision>
  <dcterms:created xsi:type="dcterms:W3CDTF">2020-02-28T13:57:03Z</dcterms:created>
  <dcterms:modified xsi:type="dcterms:W3CDTF">2020-04-01T11:14:16Z</dcterms:modified>
</cp:coreProperties>
</file>