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8999538" cy="14400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9A0000"/>
    <a:srgbClr val="EDA1A1"/>
    <a:srgbClr val="8A3636"/>
    <a:srgbClr val="E20000"/>
    <a:srgbClr val="501E00"/>
    <a:srgbClr val="8A3F0C"/>
    <a:srgbClr val="642800"/>
    <a:srgbClr val="FFFFFF"/>
    <a:srgbClr val="4F1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2E18DD-C0E0-4300-9A01-2D4BBF291A63}" v="11" dt="2020-06-01T16:32:35.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2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Hobbs" userId="a4555268070b5a5b" providerId="LiveId" clId="{672E18DD-C0E0-4300-9A01-2D4BBF291A63}"/>
    <pc:docChg chg="undo custSel delSld modSld">
      <pc:chgData name="Emma Hobbs" userId="a4555268070b5a5b" providerId="LiveId" clId="{672E18DD-C0E0-4300-9A01-2D4BBF291A63}" dt="2020-06-01T16:34:44.450" v="1184" actId="1076"/>
      <pc:docMkLst>
        <pc:docMk/>
      </pc:docMkLst>
      <pc:sldChg chg="addSp delSp modSp mod">
        <pc:chgData name="Emma Hobbs" userId="a4555268070b5a5b" providerId="LiveId" clId="{672E18DD-C0E0-4300-9A01-2D4BBF291A63}" dt="2020-06-01T16:34:44.450" v="1184" actId="1076"/>
        <pc:sldMkLst>
          <pc:docMk/>
          <pc:sldMk cId="1391225644" sldId="257"/>
        </pc:sldMkLst>
        <pc:spChg chg="del">
          <ac:chgData name="Emma Hobbs" userId="a4555268070b5a5b" providerId="LiveId" clId="{672E18DD-C0E0-4300-9A01-2D4BBF291A63}" dt="2020-06-01T16:31:04.218" v="965" actId="478"/>
          <ac:spMkLst>
            <pc:docMk/>
            <pc:sldMk cId="1391225644" sldId="257"/>
            <ac:spMk id="18" creationId="{F1E61786-1BA3-48A5-8889-FE5219D90D5A}"/>
          </ac:spMkLst>
        </pc:spChg>
        <pc:spChg chg="mod">
          <ac:chgData name="Emma Hobbs" userId="a4555268070b5a5b" providerId="LiveId" clId="{672E18DD-C0E0-4300-9A01-2D4BBF291A63}" dt="2020-06-01T16:26:07.437" v="528" actId="1035"/>
          <ac:spMkLst>
            <pc:docMk/>
            <pc:sldMk cId="1391225644" sldId="257"/>
            <ac:spMk id="19" creationId="{7003A6BE-26BD-4863-A655-C1B10733D8C9}"/>
          </ac:spMkLst>
        </pc:spChg>
        <pc:spChg chg="mod">
          <ac:chgData name="Emma Hobbs" userId="a4555268070b5a5b" providerId="LiveId" clId="{672E18DD-C0E0-4300-9A01-2D4BBF291A63}" dt="2020-06-01T16:26:37.669" v="547" actId="1035"/>
          <ac:spMkLst>
            <pc:docMk/>
            <pc:sldMk cId="1391225644" sldId="257"/>
            <ac:spMk id="29" creationId="{E83C32C8-B0FC-475A-8360-A14D2276FF18}"/>
          </ac:spMkLst>
        </pc:spChg>
        <pc:spChg chg="del">
          <ac:chgData name="Emma Hobbs" userId="a4555268070b5a5b" providerId="LiveId" clId="{672E18DD-C0E0-4300-9A01-2D4BBF291A63}" dt="2020-06-01T16:31:07.384" v="967" actId="478"/>
          <ac:spMkLst>
            <pc:docMk/>
            <pc:sldMk cId="1391225644" sldId="257"/>
            <ac:spMk id="32" creationId="{DD31A9B3-99EC-4F9E-9324-5A2E7CF55791}"/>
          </ac:spMkLst>
        </pc:spChg>
        <pc:spChg chg="del">
          <ac:chgData name="Emma Hobbs" userId="a4555268070b5a5b" providerId="LiveId" clId="{672E18DD-C0E0-4300-9A01-2D4BBF291A63}" dt="2020-06-01T16:31:42.089" v="1076" actId="478"/>
          <ac:spMkLst>
            <pc:docMk/>
            <pc:sldMk cId="1391225644" sldId="257"/>
            <ac:spMk id="37" creationId="{A3B0019B-6594-4E56-8724-3B1AF79F912D}"/>
          </ac:spMkLst>
        </pc:spChg>
        <pc:spChg chg="del">
          <ac:chgData name="Emma Hobbs" userId="a4555268070b5a5b" providerId="LiveId" clId="{672E18DD-C0E0-4300-9A01-2D4BBF291A63}" dt="2020-06-01T16:31:14.120" v="968" actId="478"/>
          <ac:spMkLst>
            <pc:docMk/>
            <pc:sldMk cId="1391225644" sldId="257"/>
            <ac:spMk id="43" creationId="{58B13B3D-E692-4CF2-91E7-6683BC2C15F8}"/>
          </ac:spMkLst>
        </pc:spChg>
        <pc:spChg chg="del mod">
          <ac:chgData name="Emma Hobbs" userId="a4555268070b5a5b" providerId="LiveId" clId="{672E18DD-C0E0-4300-9A01-2D4BBF291A63}" dt="2020-06-01T16:31:50.544" v="1078" actId="478"/>
          <ac:spMkLst>
            <pc:docMk/>
            <pc:sldMk cId="1391225644" sldId="257"/>
            <ac:spMk id="44" creationId="{5A281AF7-CBAC-4776-AECC-B8FDF95883CC}"/>
          </ac:spMkLst>
        </pc:spChg>
        <pc:spChg chg="mod">
          <ac:chgData name="Emma Hobbs" userId="a4555268070b5a5b" providerId="LiveId" clId="{672E18DD-C0E0-4300-9A01-2D4BBF291A63}" dt="2020-06-01T16:32:25.989" v="1088" actId="1076"/>
          <ac:spMkLst>
            <pc:docMk/>
            <pc:sldMk cId="1391225644" sldId="257"/>
            <ac:spMk id="45" creationId="{BF3D5C54-4810-4E09-9941-176E0DAA6D24}"/>
          </ac:spMkLst>
        </pc:spChg>
        <pc:spChg chg="mod">
          <ac:chgData name="Emma Hobbs" userId="a4555268070b5a5b" providerId="LiveId" clId="{672E18DD-C0E0-4300-9A01-2D4BBF291A63}" dt="2020-06-01T16:32:04.846" v="1083" actId="1038"/>
          <ac:spMkLst>
            <pc:docMk/>
            <pc:sldMk cId="1391225644" sldId="257"/>
            <ac:spMk id="46" creationId="{7F456C49-41AF-432E-B8E3-80250BD03FEC}"/>
          </ac:spMkLst>
        </pc:spChg>
        <pc:spChg chg="mod">
          <ac:chgData name="Emma Hobbs" userId="a4555268070b5a5b" providerId="LiveId" clId="{672E18DD-C0E0-4300-9A01-2D4BBF291A63}" dt="2020-06-01T16:32:25.989" v="1088" actId="1076"/>
          <ac:spMkLst>
            <pc:docMk/>
            <pc:sldMk cId="1391225644" sldId="257"/>
            <ac:spMk id="52" creationId="{9E4F913D-00A2-4DED-ACFF-746F151768EB}"/>
          </ac:spMkLst>
        </pc:spChg>
        <pc:spChg chg="mod">
          <ac:chgData name="Emma Hobbs" userId="a4555268070b5a5b" providerId="LiveId" clId="{672E18DD-C0E0-4300-9A01-2D4BBF291A63}" dt="2020-06-01T16:32:25.989" v="1088" actId="1076"/>
          <ac:spMkLst>
            <pc:docMk/>
            <pc:sldMk cId="1391225644" sldId="257"/>
            <ac:spMk id="53" creationId="{E47DD358-B158-4F6B-9ADF-49719714E8D2}"/>
          </ac:spMkLst>
        </pc:spChg>
        <pc:spChg chg="mod">
          <ac:chgData name="Emma Hobbs" userId="a4555268070b5a5b" providerId="LiveId" clId="{672E18DD-C0E0-4300-9A01-2D4BBF291A63}" dt="2020-06-01T16:32:25.989" v="1088" actId="1076"/>
          <ac:spMkLst>
            <pc:docMk/>
            <pc:sldMk cId="1391225644" sldId="257"/>
            <ac:spMk id="55" creationId="{DDB1373F-75A6-48C4-A884-90E52A563542}"/>
          </ac:spMkLst>
        </pc:spChg>
        <pc:spChg chg="mod">
          <ac:chgData name="Emma Hobbs" userId="a4555268070b5a5b" providerId="LiveId" clId="{672E18DD-C0E0-4300-9A01-2D4BBF291A63}" dt="2020-06-01T16:33:42.440" v="1153" actId="1076"/>
          <ac:spMkLst>
            <pc:docMk/>
            <pc:sldMk cId="1391225644" sldId="257"/>
            <ac:spMk id="60" creationId="{C29A5F2B-2630-4B89-8C12-7F9648B4223A}"/>
          </ac:spMkLst>
        </pc:spChg>
        <pc:spChg chg="mod">
          <ac:chgData name="Emma Hobbs" userId="a4555268070b5a5b" providerId="LiveId" clId="{672E18DD-C0E0-4300-9A01-2D4BBF291A63}" dt="2020-06-01T16:33:42.440" v="1153" actId="1076"/>
          <ac:spMkLst>
            <pc:docMk/>
            <pc:sldMk cId="1391225644" sldId="257"/>
            <ac:spMk id="61" creationId="{CBAFC06A-3E06-4C28-9859-5791A3ED2AA7}"/>
          </ac:spMkLst>
        </pc:spChg>
        <pc:spChg chg="mod">
          <ac:chgData name="Emma Hobbs" userId="a4555268070b5a5b" providerId="LiveId" clId="{672E18DD-C0E0-4300-9A01-2D4BBF291A63}" dt="2020-06-01T16:33:42.440" v="1153" actId="1076"/>
          <ac:spMkLst>
            <pc:docMk/>
            <pc:sldMk cId="1391225644" sldId="257"/>
            <ac:spMk id="62" creationId="{F89C44B5-28B9-4376-89AD-22B37822D2DB}"/>
          </ac:spMkLst>
        </pc:spChg>
        <pc:spChg chg="mod">
          <ac:chgData name="Emma Hobbs" userId="a4555268070b5a5b" providerId="LiveId" clId="{672E18DD-C0E0-4300-9A01-2D4BBF291A63}" dt="2020-06-01T16:33:42.440" v="1153" actId="1076"/>
          <ac:spMkLst>
            <pc:docMk/>
            <pc:sldMk cId="1391225644" sldId="257"/>
            <ac:spMk id="63" creationId="{C2B614AF-8760-4426-B2F4-5BD5D0A917EA}"/>
          </ac:spMkLst>
        </pc:spChg>
        <pc:spChg chg="mod">
          <ac:chgData name="Emma Hobbs" userId="a4555268070b5a5b" providerId="LiveId" clId="{672E18DD-C0E0-4300-9A01-2D4BBF291A63}" dt="2020-06-01T16:33:42.440" v="1153" actId="1076"/>
          <ac:spMkLst>
            <pc:docMk/>
            <pc:sldMk cId="1391225644" sldId="257"/>
            <ac:spMk id="64" creationId="{571CA5C4-405F-4E04-9AF8-D8E021F7C90D}"/>
          </ac:spMkLst>
        </pc:spChg>
        <pc:spChg chg="del">
          <ac:chgData name="Emma Hobbs" userId="a4555268070b5a5b" providerId="LiveId" clId="{672E18DD-C0E0-4300-9A01-2D4BBF291A63}" dt="2020-06-01T16:31:01.817" v="963" actId="478"/>
          <ac:spMkLst>
            <pc:docMk/>
            <pc:sldMk cId="1391225644" sldId="257"/>
            <ac:spMk id="70" creationId="{5B1FC922-8E89-4CE5-82FF-92395C888500}"/>
          </ac:spMkLst>
        </pc:spChg>
        <pc:spChg chg="mod">
          <ac:chgData name="Emma Hobbs" userId="a4555268070b5a5b" providerId="LiveId" clId="{672E18DD-C0E0-4300-9A01-2D4BBF291A63}" dt="2020-06-01T16:33:56.887" v="1159" actId="1076"/>
          <ac:spMkLst>
            <pc:docMk/>
            <pc:sldMk cId="1391225644" sldId="257"/>
            <ac:spMk id="75" creationId="{03263CA5-DB70-406C-BB92-C4E32AB19856}"/>
          </ac:spMkLst>
        </pc:spChg>
        <pc:spChg chg="mod">
          <ac:chgData name="Emma Hobbs" userId="a4555268070b5a5b" providerId="LiveId" clId="{672E18DD-C0E0-4300-9A01-2D4BBF291A63}" dt="2020-06-01T16:34:08.526" v="1162" actId="1076"/>
          <ac:spMkLst>
            <pc:docMk/>
            <pc:sldMk cId="1391225644" sldId="257"/>
            <ac:spMk id="79" creationId="{3A093E63-B81F-4122-B871-70DE8ECDF471}"/>
          </ac:spMkLst>
        </pc:spChg>
        <pc:spChg chg="mod">
          <ac:chgData name="Emma Hobbs" userId="a4555268070b5a5b" providerId="LiveId" clId="{672E18DD-C0E0-4300-9A01-2D4BBF291A63}" dt="2020-06-01T16:34:22.034" v="1174" actId="1076"/>
          <ac:spMkLst>
            <pc:docMk/>
            <pc:sldMk cId="1391225644" sldId="257"/>
            <ac:spMk id="80" creationId="{31DE82C4-B1F5-4290-AA8D-1B1641CA4FCF}"/>
          </ac:spMkLst>
        </pc:spChg>
        <pc:spChg chg="mod">
          <ac:chgData name="Emma Hobbs" userId="a4555268070b5a5b" providerId="LiveId" clId="{672E18DD-C0E0-4300-9A01-2D4BBF291A63}" dt="2020-06-01T16:34:34.938" v="1181" actId="1035"/>
          <ac:spMkLst>
            <pc:docMk/>
            <pc:sldMk cId="1391225644" sldId="257"/>
            <ac:spMk id="81" creationId="{D5751FC9-BC63-4CF2-8AB5-FC2EBE319776}"/>
          </ac:spMkLst>
        </pc:spChg>
        <pc:spChg chg="mod">
          <ac:chgData name="Emma Hobbs" userId="a4555268070b5a5b" providerId="LiveId" clId="{672E18DD-C0E0-4300-9A01-2D4BBF291A63}" dt="2020-06-01T16:24:19.989" v="495" actId="207"/>
          <ac:spMkLst>
            <pc:docMk/>
            <pc:sldMk cId="1391225644" sldId="257"/>
            <ac:spMk id="88" creationId="{AAFF522B-49AE-4401-A83A-49DEAC4EAED1}"/>
          </ac:spMkLst>
        </pc:spChg>
        <pc:spChg chg="del mod">
          <ac:chgData name="Emma Hobbs" userId="a4555268070b5a5b" providerId="LiveId" clId="{672E18DD-C0E0-4300-9A01-2D4BBF291A63}" dt="2020-06-01T16:29:25.775" v="720" actId="478"/>
          <ac:spMkLst>
            <pc:docMk/>
            <pc:sldMk cId="1391225644" sldId="257"/>
            <ac:spMk id="95" creationId="{53E30DC2-74ED-435E-B4C7-5874749711FA}"/>
          </ac:spMkLst>
        </pc:spChg>
        <pc:spChg chg="mod">
          <ac:chgData name="Emma Hobbs" userId="a4555268070b5a5b" providerId="LiveId" clId="{672E18DD-C0E0-4300-9A01-2D4BBF291A63}" dt="2020-06-01T16:23:24.647" v="431" actId="20577"/>
          <ac:spMkLst>
            <pc:docMk/>
            <pc:sldMk cId="1391225644" sldId="257"/>
            <ac:spMk id="101" creationId="{9414385F-12F4-4EFD-8505-DE0E13B08EEA}"/>
          </ac:spMkLst>
        </pc:spChg>
        <pc:spChg chg="add mod">
          <ac:chgData name="Emma Hobbs" userId="a4555268070b5a5b" providerId="LiveId" clId="{672E18DD-C0E0-4300-9A01-2D4BBF291A63}" dt="2020-06-01T16:27:43.863" v="553" actId="1076"/>
          <ac:spMkLst>
            <pc:docMk/>
            <pc:sldMk cId="1391225644" sldId="257"/>
            <ac:spMk id="104" creationId="{E0807D92-93FC-40D2-AE4D-ED5FB2EC7D9D}"/>
          </ac:spMkLst>
        </pc:spChg>
        <pc:spChg chg="add mod">
          <ac:chgData name="Emma Hobbs" userId="a4555268070b5a5b" providerId="LiveId" clId="{672E18DD-C0E0-4300-9A01-2D4BBF291A63}" dt="2020-06-01T16:32:44.465" v="1130" actId="1076"/>
          <ac:spMkLst>
            <pc:docMk/>
            <pc:sldMk cId="1391225644" sldId="257"/>
            <ac:spMk id="108" creationId="{3CE57509-C232-4861-A796-D8CA20DB07A7}"/>
          </ac:spMkLst>
        </pc:spChg>
        <pc:spChg chg="add mod">
          <ac:chgData name="Emma Hobbs" userId="a4555268070b5a5b" providerId="LiveId" clId="{672E18DD-C0E0-4300-9A01-2D4BBF291A63}" dt="2020-06-01T16:30:57.869" v="962" actId="1076"/>
          <ac:spMkLst>
            <pc:docMk/>
            <pc:sldMk cId="1391225644" sldId="257"/>
            <ac:spMk id="112" creationId="{C6D371AB-5630-4056-A100-AC9CC1E7F69B}"/>
          </ac:spMkLst>
        </pc:spChg>
        <pc:spChg chg="add mod">
          <ac:chgData name="Emma Hobbs" userId="a4555268070b5a5b" providerId="LiveId" clId="{672E18DD-C0E0-4300-9A01-2D4BBF291A63}" dt="2020-06-01T16:33:11.331" v="1152" actId="1076"/>
          <ac:spMkLst>
            <pc:docMk/>
            <pc:sldMk cId="1391225644" sldId="257"/>
            <ac:spMk id="113" creationId="{C3739E88-D902-4237-BC32-41BCD2183DAB}"/>
          </ac:spMkLst>
        </pc:spChg>
        <pc:spChg chg="mod">
          <ac:chgData name="Emma Hobbs" userId="a4555268070b5a5b" providerId="LiveId" clId="{672E18DD-C0E0-4300-9A01-2D4BBF291A63}" dt="2020-06-01T16:34:44.450" v="1184" actId="1076"/>
          <ac:spMkLst>
            <pc:docMk/>
            <pc:sldMk cId="1391225644" sldId="257"/>
            <ac:spMk id="116" creationId="{B38E0B65-3B9C-4ADF-96DF-2583827DB46A}"/>
          </ac:spMkLst>
        </pc:spChg>
        <pc:spChg chg="mod">
          <ac:chgData name="Emma Hobbs" userId="a4555268070b5a5b" providerId="LiveId" clId="{672E18DD-C0E0-4300-9A01-2D4BBF291A63}" dt="2020-06-01T16:32:12.675" v="1085" actId="1076"/>
          <ac:spMkLst>
            <pc:docMk/>
            <pc:sldMk cId="1391225644" sldId="257"/>
            <ac:spMk id="117" creationId="{0B953F61-F88B-4645-A71E-AAFDAAF23AA2}"/>
          </ac:spMkLst>
        </pc:spChg>
        <pc:cxnChg chg="mod">
          <ac:chgData name="Emma Hobbs" userId="a4555268070b5a5b" providerId="LiveId" clId="{672E18DD-C0E0-4300-9A01-2D4BBF291A63}" dt="2020-06-01T16:24:29.474" v="496" actId="208"/>
          <ac:cxnSpMkLst>
            <pc:docMk/>
            <pc:sldMk cId="1391225644" sldId="257"/>
            <ac:cxnSpMk id="10" creationId="{D9868C56-244A-451F-91A2-02330C0C5C5E}"/>
          </ac:cxnSpMkLst>
        </pc:cxnChg>
        <pc:cxnChg chg="add mod">
          <ac:chgData name="Emma Hobbs" userId="a4555268070b5a5b" providerId="LiveId" clId="{672E18DD-C0E0-4300-9A01-2D4BBF291A63}" dt="2020-06-01T16:28:30.861" v="678" actId="14100"/>
          <ac:cxnSpMkLst>
            <pc:docMk/>
            <pc:sldMk cId="1391225644" sldId="257"/>
            <ac:cxnSpMk id="14" creationId="{51AED000-2B28-487B-9AF7-A12027689BC7}"/>
          </ac:cxnSpMkLst>
        </pc:cxnChg>
        <pc:cxnChg chg="mod">
          <ac:chgData name="Emma Hobbs" userId="a4555268070b5a5b" providerId="LiveId" clId="{672E18DD-C0E0-4300-9A01-2D4BBF291A63}" dt="2020-06-01T16:29:35.028" v="721" actId="208"/>
          <ac:cxnSpMkLst>
            <pc:docMk/>
            <pc:sldMk cId="1391225644" sldId="257"/>
            <ac:cxnSpMk id="24" creationId="{D9ED4F86-E4EC-4564-B12B-F1A22D40C343}"/>
          </ac:cxnSpMkLst>
        </pc:cxnChg>
        <pc:cxnChg chg="del">
          <ac:chgData name="Emma Hobbs" userId="a4555268070b5a5b" providerId="LiveId" clId="{672E18DD-C0E0-4300-9A01-2D4BBF291A63}" dt="2020-06-01T16:31:05.691" v="966" actId="478"/>
          <ac:cxnSpMkLst>
            <pc:docMk/>
            <pc:sldMk cId="1391225644" sldId="257"/>
            <ac:cxnSpMk id="26" creationId="{85E80BDD-8BEB-4A2E-8968-3561B6B3DEF9}"/>
          </ac:cxnSpMkLst>
        </pc:cxnChg>
        <pc:cxnChg chg="mod">
          <ac:chgData name="Emma Hobbs" userId="a4555268070b5a5b" providerId="LiveId" clId="{672E18DD-C0E0-4300-9A01-2D4BBF291A63}" dt="2020-06-01T16:26:34.486" v="535" actId="1035"/>
          <ac:cxnSpMkLst>
            <pc:docMk/>
            <pc:sldMk cId="1391225644" sldId="257"/>
            <ac:cxnSpMk id="30" creationId="{941BEE2B-0304-4845-B0B6-BDCC5A07D906}"/>
          </ac:cxnSpMkLst>
        </pc:cxnChg>
        <pc:cxnChg chg="del mod">
          <ac:chgData name="Emma Hobbs" userId="a4555268070b5a5b" providerId="LiveId" clId="{672E18DD-C0E0-4300-9A01-2D4BBF291A63}" dt="2020-06-01T16:31:02.747" v="964" actId="478"/>
          <ac:cxnSpMkLst>
            <pc:docMk/>
            <pc:sldMk cId="1391225644" sldId="257"/>
            <ac:cxnSpMk id="33" creationId="{74812C3B-BAC1-4A88-AF22-B43637633671}"/>
          </ac:cxnSpMkLst>
        </pc:cxnChg>
        <pc:cxnChg chg="del mod">
          <ac:chgData name="Emma Hobbs" userId="a4555268070b5a5b" providerId="LiveId" clId="{672E18DD-C0E0-4300-9A01-2D4BBF291A63}" dt="2020-06-01T16:31:39.849" v="1074" actId="478"/>
          <ac:cxnSpMkLst>
            <pc:docMk/>
            <pc:sldMk cId="1391225644" sldId="257"/>
            <ac:cxnSpMk id="35" creationId="{8CB2C6F0-5542-4C27-A859-C7DFB09A59DE}"/>
          </ac:cxnSpMkLst>
        </pc:cxnChg>
        <pc:cxnChg chg="del">
          <ac:chgData name="Emma Hobbs" userId="a4555268070b5a5b" providerId="LiveId" clId="{672E18DD-C0E0-4300-9A01-2D4BBF291A63}" dt="2020-06-01T16:31:14.824" v="969" actId="478"/>
          <ac:cxnSpMkLst>
            <pc:docMk/>
            <pc:sldMk cId="1391225644" sldId="257"/>
            <ac:cxnSpMk id="38" creationId="{F591DC80-6787-4A59-8721-DD3A3646FA2C}"/>
          </ac:cxnSpMkLst>
        </pc:cxnChg>
        <pc:cxnChg chg="del">
          <ac:chgData name="Emma Hobbs" userId="a4555268070b5a5b" providerId="LiveId" clId="{672E18DD-C0E0-4300-9A01-2D4BBF291A63}" dt="2020-06-01T16:31:40.459" v="1075" actId="478"/>
          <ac:cxnSpMkLst>
            <pc:docMk/>
            <pc:sldMk cId="1391225644" sldId="257"/>
            <ac:cxnSpMk id="40" creationId="{AF638ED6-C4BB-4D7C-B63A-4AA0206AF32A}"/>
          </ac:cxnSpMkLst>
        </pc:cxnChg>
        <pc:cxnChg chg="mod">
          <ac:chgData name="Emma Hobbs" userId="a4555268070b5a5b" providerId="LiveId" clId="{672E18DD-C0E0-4300-9A01-2D4BBF291A63}" dt="2020-06-01T16:32:25.989" v="1088" actId="1076"/>
          <ac:cxnSpMkLst>
            <pc:docMk/>
            <pc:sldMk cId="1391225644" sldId="257"/>
            <ac:cxnSpMk id="49" creationId="{30D19542-54DB-4AFB-A092-706064A8F3E6}"/>
          </ac:cxnSpMkLst>
        </pc:cxnChg>
        <pc:cxnChg chg="mod">
          <ac:chgData name="Emma Hobbs" userId="a4555268070b5a5b" providerId="LiveId" clId="{672E18DD-C0E0-4300-9A01-2D4BBF291A63}" dt="2020-06-01T16:32:30.839" v="1090" actId="14100"/>
          <ac:cxnSpMkLst>
            <pc:docMk/>
            <pc:sldMk cId="1391225644" sldId="257"/>
            <ac:cxnSpMk id="54" creationId="{DC7AECC1-B695-4C07-8D1E-087F44E8714F}"/>
          </ac:cxnSpMkLst>
        </pc:cxnChg>
        <pc:cxnChg chg="mod">
          <ac:chgData name="Emma Hobbs" userId="a4555268070b5a5b" providerId="LiveId" clId="{672E18DD-C0E0-4300-9A01-2D4BBF291A63}" dt="2020-06-01T16:33:42.440" v="1153" actId="1076"/>
          <ac:cxnSpMkLst>
            <pc:docMk/>
            <pc:sldMk cId="1391225644" sldId="257"/>
            <ac:cxnSpMk id="65" creationId="{99AF5916-B6B6-4779-9BFF-31F7917AF5E1}"/>
          </ac:cxnSpMkLst>
        </pc:cxnChg>
        <pc:cxnChg chg="mod">
          <ac:chgData name="Emma Hobbs" userId="a4555268070b5a5b" providerId="LiveId" clId="{672E18DD-C0E0-4300-9A01-2D4BBF291A63}" dt="2020-06-01T16:31:57.670" v="1079" actId="1076"/>
          <ac:cxnSpMkLst>
            <pc:docMk/>
            <pc:sldMk cId="1391225644" sldId="257"/>
            <ac:cxnSpMk id="69" creationId="{26D957A4-9FBF-4990-BC7D-9A983B3F053E}"/>
          </ac:cxnSpMkLst>
        </pc:cxnChg>
        <pc:cxnChg chg="mod">
          <ac:chgData name="Emma Hobbs" userId="a4555268070b5a5b" providerId="LiveId" clId="{672E18DD-C0E0-4300-9A01-2D4BBF291A63}" dt="2020-06-01T16:33:42.440" v="1153" actId="1076"/>
          <ac:cxnSpMkLst>
            <pc:docMk/>
            <pc:sldMk cId="1391225644" sldId="257"/>
            <ac:cxnSpMk id="82" creationId="{D224F852-59D8-437E-A202-0817FC1BA703}"/>
          </ac:cxnSpMkLst>
        </pc:cxnChg>
        <pc:cxnChg chg="mod">
          <ac:chgData name="Emma Hobbs" userId="a4555268070b5a5b" providerId="LiveId" clId="{672E18DD-C0E0-4300-9A01-2D4BBF291A63}" dt="2020-06-01T16:33:42.440" v="1153" actId="1076"/>
          <ac:cxnSpMkLst>
            <pc:docMk/>
            <pc:sldMk cId="1391225644" sldId="257"/>
            <ac:cxnSpMk id="83" creationId="{1CD12F51-23E0-4119-B169-D041073BB484}"/>
          </ac:cxnSpMkLst>
        </pc:cxnChg>
        <pc:cxnChg chg="mod">
          <ac:chgData name="Emma Hobbs" userId="a4555268070b5a5b" providerId="LiveId" clId="{672E18DD-C0E0-4300-9A01-2D4BBF291A63}" dt="2020-06-01T16:34:19.172" v="1173" actId="14100"/>
          <ac:cxnSpMkLst>
            <pc:docMk/>
            <pc:sldMk cId="1391225644" sldId="257"/>
            <ac:cxnSpMk id="85" creationId="{7D1A153D-4263-4320-9E37-0DEA0C0413DF}"/>
          </ac:cxnSpMkLst>
        </pc:cxnChg>
        <pc:cxnChg chg="mod">
          <ac:chgData name="Emma Hobbs" userId="a4555268070b5a5b" providerId="LiveId" clId="{672E18DD-C0E0-4300-9A01-2D4BBF291A63}" dt="2020-06-01T16:33:42.440" v="1153" actId="1076"/>
          <ac:cxnSpMkLst>
            <pc:docMk/>
            <pc:sldMk cId="1391225644" sldId="257"/>
            <ac:cxnSpMk id="98" creationId="{A707C4C9-1FDD-44E4-B133-3251AE247B31}"/>
          </ac:cxnSpMkLst>
        </pc:cxnChg>
        <pc:cxnChg chg="mod">
          <ac:chgData name="Emma Hobbs" userId="a4555268070b5a5b" providerId="LiveId" clId="{672E18DD-C0E0-4300-9A01-2D4BBF291A63}" dt="2020-06-01T16:33:42.440" v="1153" actId="1076"/>
          <ac:cxnSpMkLst>
            <pc:docMk/>
            <pc:sldMk cId="1391225644" sldId="257"/>
            <ac:cxnSpMk id="100" creationId="{01C72306-5BA6-481B-9A7D-A90CE6250026}"/>
          </ac:cxnSpMkLst>
        </pc:cxnChg>
        <pc:cxnChg chg="mod">
          <ac:chgData name="Emma Hobbs" userId="a4555268070b5a5b" providerId="LiveId" clId="{672E18DD-C0E0-4300-9A01-2D4BBF291A63}" dt="2020-06-01T16:24:39.948" v="497" actId="208"/>
          <ac:cxnSpMkLst>
            <pc:docMk/>
            <pc:sldMk cId="1391225644" sldId="257"/>
            <ac:cxnSpMk id="102" creationId="{2D22C715-1178-4875-BCF4-B4610681EE07}"/>
          </ac:cxnSpMkLst>
        </pc:cxnChg>
        <pc:cxnChg chg="mod">
          <ac:chgData name="Emma Hobbs" userId="a4555268070b5a5b" providerId="LiveId" clId="{672E18DD-C0E0-4300-9A01-2D4BBF291A63}" dt="2020-06-01T16:34:03.135" v="1161" actId="14100"/>
          <ac:cxnSpMkLst>
            <pc:docMk/>
            <pc:sldMk cId="1391225644" sldId="257"/>
            <ac:cxnSpMk id="103" creationId="{1BB40029-4A74-4DD1-A215-4230B7007216}"/>
          </ac:cxnSpMkLst>
        </pc:cxnChg>
        <pc:cxnChg chg="add mod">
          <ac:chgData name="Emma Hobbs" userId="a4555268070b5a5b" providerId="LiveId" clId="{672E18DD-C0E0-4300-9A01-2D4BBF291A63}" dt="2020-06-01T16:25:57.606" v="521" actId="1036"/>
          <ac:cxnSpMkLst>
            <pc:docMk/>
            <pc:sldMk cId="1391225644" sldId="257"/>
            <ac:cxnSpMk id="105" creationId="{5A1B90CE-05E9-4014-B907-A52EE949D0FB}"/>
          </ac:cxnSpMkLst>
        </pc:cxnChg>
        <pc:cxnChg chg="add mod">
          <ac:chgData name="Emma Hobbs" userId="a4555268070b5a5b" providerId="LiveId" clId="{672E18DD-C0E0-4300-9A01-2D4BBF291A63}" dt="2020-06-01T16:27:41.405" v="552" actId="1076"/>
          <ac:cxnSpMkLst>
            <pc:docMk/>
            <pc:sldMk cId="1391225644" sldId="257"/>
            <ac:cxnSpMk id="106" creationId="{39D2F7B9-5922-4455-B21E-C846DEAE954A}"/>
          </ac:cxnSpMkLst>
        </pc:cxnChg>
        <pc:cxnChg chg="mod">
          <ac:chgData name="Emma Hobbs" userId="a4555268070b5a5b" providerId="LiveId" clId="{672E18DD-C0E0-4300-9A01-2D4BBF291A63}" dt="2020-06-01T16:33:50.767" v="1157" actId="14100"/>
          <ac:cxnSpMkLst>
            <pc:docMk/>
            <pc:sldMk cId="1391225644" sldId="257"/>
            <ac:cxnSpMk id="107" creationId="{38493D4F-9B07-47F7-B911-B96AC2843F6D}"/>
          </ac:cxnSpMkLst>
        </pc:cxnChg>
        <pc:cxnChg chg="add mod">
          <ac:chgData name="Emma Hobbs" userId="a4555268070b5a5b" providerId="LiveId" clId="{672E18DD-C0E0-4300-9A01-2D4BBF291A63}" dt="2020-06-01T16:29:35.028" v="721" actId="208"/>
          <ac:cxnSpMkLst>
            <pc:docMk/>
            <pc:sldMk cId="1391225644" sldId="257"/>
            <ac:cxnSpMk id="109" creationId="{A7F694B2-B6A6-4CD2-B887-70A144C73929}"/>
          </ac:cxnSpMkLst>
        </pc:cxnChg>
        <pc:cxnChg chg="mod">
          <ac:chgData name="Emma Hobbs" userId="a4555268070b5a5b" providerId="LiveId" clId="{672E18DD-C0E0-4300-9A01-2D4BBF291A63}" dt="2020-06-01T16:34:22.034" v="1174" actId="1076"/>
          <ac:cxnSpMkLst>
            <pc:docMk/>
            <pc:sldMk cId="1391225644" sldId="257"/>
            <ac:cxnSpMk id="110" creationId="{EFA83D0A-4A8F-4A7C-AE09-F505D7E6791D}"/>
          </ac:cxnSpMkLst>
        </pc:cxnChg>
        <pc:cxnChg chg="mod">
          <ac:chgData name="Emma Hobbs" userId="a4555268070b5a5b" providerId="LiveId" clId="{672E18DD-C0E0-4300-9A01-2D4BBF291A63}" dt="2020-06-01T16:34:25.173" v="1175" actId="14100"/>
          <ac:cxnSpMkLst>
            <pc:docMk/>
            <pc:sldMk cId="1391225644" sldId="257"/>
            <ac:cxnSpMk id="111" creationId="{446CB344-92DB-4CE1-9B47-59947A212CB8}"/>
          </ac:cxnSpMkLst>
        </pc:cxnChg>
        <pc:cxnChg chg="mod">
          <ac:chgData name="Emma Hobbs" userId="a4555268070b5a5b" providerId="LiveId" clId="{672E18DD-C0E0-4300-9A01-2D4BBF291A63}" dt="2020-06-01T16:34:34.938" v="1181" actId="1035"/>
          <ac:cxnSpMkLst>
            <pc:docMk/>
            <pc:sldMk cId="1391225644" sldId="257"/>
            <ac:cxnSpMk id="114" creationId="{1F7699DF-D62B-4E18-8528-4B46E2181092}"/>
          </ac:cxnSpMkLst>
        </pc:cxnChg>
        <pc:cxnChg chg="mod">
          <ac:chgData name="Emma Hobbs" userId="a4555268070b5a5b" providerId="LiveId" clId="{672E18DD-C0E0-4300-9A01-2D4BBF291A63}" dt="2020-06-01T16:32:08.033" v="1084" actId="1076"/>
          <ac:cxnSpMkLst>
            <pc:docMk/>
            <pc:sldMk cId="1391225644" sldId="257"/>
            <ac:cxnSpMk id="118" creationId="{0EE42359-A38D-44B7-8E14-2F4408DB2C31}"/>
          </ac:cxnSpMkLst>
        </pc:cxnChg>
        <pc:cxnChg chg="mod">
          <ac:chgData name="Emma Hobbs" userId="a4555268070b5a5b" providerId="LiveId" clId="{672E18DD-C0E0-4300-9A01-2D4BBF291A63}" dt="2020-06-01T16:32:16.325" v="1087" actId="14100"/>
          <ac:cxnSpMkLst>
            <pc:docMk/>
            <pc:sldMk cId="1391225644" sldId="257"/>
            <ac:cxnSpMk id="120" creationId="{780FDA77-85B5-4888-8919-98BA3C520476}"/>
          </ac:cxnSpMkLst>
        </pc:cxnChg>
      </pc:sldChg>
      <pc:sldChg chg="del">
        <pc:chgData name="Emma Hobbs" userId="a4555268070b5a5b" providerId="LiveId" clId="{672E18DD-C0E0-4300-9A01-2D4BBF291A63}" dt="2020-06-01T16:21:07.977" v="0" actId="47"/>
        <pc:sldMkLst>
          <pc:docMk/>
          <pc:sldMk cId="399537007"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4966" y="2356703"/>
            <a:ext cx="7649607" cy="5013407"/>
          </a:xfrm>
        </p:spPr>
        <p:txBody>
          <a:bodyPr anchor="b"/>
          <a:lstStyle>
            <a:lvl1pPr algn="ctr">
              <a:defRPr sz="5905"/>
            </a:lvl1pPr>
          </a:lstStyle>
          <a:p>
            <a:r>
              <a:rPr lang="en-US"/>
              <a:t>Click to edit Master title style</a:t>
            </a:r>
            <a:endParaRPr lang="en-US" dirty="0"/>
          </a:p>
        </p:txBody>
      </p:sp>
      <p:sp>
        <p:nvSpPr>
          <p:cNvPr id="3" name="Subtitle 2"/>
          <p:cNvSpPr>
            <a:spLocks noGrp="1"/>
          </p:cNvSpPr>
          <p:nvPr>
            <p:ph type="subTitle" idx="1"/>
          </p:nvPr>
        </p:nvSpPr>
        <p:spPr>
          <a:xfrm>
            <a:off x="1124942" y="7563446"/>
            <a:ext cx="6749654" cy="3476717"/>
          </a:xfrm>
        </p:spPr>
        <p:txBody>
          <a:bodyPr/>
          <a:lstStyle>
            <a:lvl1pPr marL="0" indent="0" algn="ctr">
              <a:buNone/>
              <a:defRPr sz="2362"/>
            </a:lvl1pPr>
            <a:lvl2pPr marL="449976" indent="0" algn="ctr">
              <a:buNone/>
              <a:defRPr sz="1968"/>
            </a:lvl2pPr>
            <a:lvl3pPr marL="899952" indent="0" algn="ctr">
              <a:buNone/>
              <a:defRPr sz="1772"/>
            </a:lvl3pPr>
            <a:lvl4pPr marL="1349929" indent="0" algn="ctr">
              <a:buNone/>
              <a:defRPr sz="1575"/>
            </a:lvl4pPr>
            <a:lvl5pPr marL="1799905" indent="0" algn="ctr">
              <a:buNone/>
              <a:defRPr sz="1575"/>
            </a:lvl5pPr>
            <a:lvl6pPr marL="2249881" indent="0" algn="ctr">
              <a:buNone/>
              <a:defRPr sz="1575"/>
            </a:lvl6pPr>
            <a:lvl7pPr marL="2699857" indent="0" algn="ctr">
              <a:buNone/>
              <a:defRPr sz="1575"/>
            </a:lvl7pPr>
            <a:lvl8pPr marL="3149834" indent="0" algn="ctr">
              <a:buNone/>
              <a:defRPr sz="1575"/>
            </a:lvl8pPr>
            <a:lvl9pPr marL="3599810" indent="0" algn="ctr">
              <a:buNone/>
              <a:defRPr sz="157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2CE29-8FAE-449E-A441-7A8BCDBC043E}"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19937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2CE29-8FAE-449E-A441-7A8BCDBC043E}"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1511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295" y="766678"/>
            <a:ext cx="1940525" cy="122035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8719" y="766678"/>
            <a:ext cx="5709082" cy="122035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2CE29-8FAE-449E-A441-7A8BCDBC043E}"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34804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2CE29-8FAE-449E-A441-7A8BCDBC043E}"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330292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4031" y="3590057"/>
            <a:ext cx="7762102" cy="5990088"/>
          </a:xfrm>
        </p:spPr>
        <p:txBody>
          <a:bodyPr anchor="b"/>
          <a:lstStyle>
            <a:lvl1pPr>
              <a:defRPr sz="5905"/>
            </a:lvl1pPr>
          </a:lstStyle>
          <a:p>
            <a:r>
              <a:rPr lang="en-US"/>
              <a:t>Click to edit Master title style</a:t>
            </a:r>
            <a:endParaRPr lang="en-US" dirty="0"/>
          </a:p>
        </p:txBody>
      </p:sp>
      <p:sp>
        <p:nvSpPr>
          <p:cNvPr id="3" name="Text Placeholder 2"/>
          <p:cNvSpPr>
            <a:spLocks noGrp="1"/>
          </p:cNvSpPr>
          <p:nvPr>
            <p:ph type="body" idx="1"/>
          </p:nvPr>
        </p:nvSpPr>
        <p:spPr>
          <a:xfrm>
            <a:off x="614031" y="9636813"/>
            <a:ext cx="7762102" cy="3150046"/>
          </a:xfrm>
        </p:spPr>
        <p:txBody>
          <a:bodyPr/>
          <a:lstStyle>
            <a:lvl1pPr marL="0" indent="0">
              <a:buNone/>
              <a:defRPr sz="2362">
                <a:solidFill>
                  <a:schemeClr val="tx1"/>
                </a:solidFill>
              </a:defRPr>
            </a:lvl1pPr>
            <a:lvl2pPr marL="449976" indent="0">
              <a:buNone/>
              <a:defRPr sz="1968">
                <a:solidFill>
                  <a:schemeClr val="tx1">
                    <a:tint val="75000"/>
                  </a:schemeClr>
                </a:solidFill>
              </a:defRPr>
            </a:lvl2pPr>
            <a:lvl3pPr marL="899952" indent="0">
              <a:buNone/>
              <a:defRPr sz="1772">
                <a:solidFill>
                  <a:schemeClr val="tx1">
                    <a:tint val="75000"/>
                  </a:schemeClr>
                </a:solidFill>
              </a:defRPr>
            </a:lvl3pPr>
            <a:lvl4pPr marL="1349929" indent="0">
              <a:buNone/>
              <a:defRPr sz="1575">
                <a:solidFill>
                  <a:schemeClr val="tx1">
                    <a:tint val="75000"/>
                  </a:schemeClr>
                </a:solidFill>
              </a:defRPr>
            </a:lvl4pPr>
            <a:lvl5pPr marL="1799905" indent="0">
              <a:buNone/>
              <a:defRPr sz="1575">
                <a:solidFill>
                  <a:schemeClr val="tx1">
                    <a:tint val="75000"/>
                  </a:schemeClr>
                </a:solidFill>
              </a:defRPr>
            </a:lvl5pPr>
            <a:lvl6pPr marL="2249881" indent="0">
              <a:buNone/>
              <a:defRPr sz="1575">
                <a:solidFill>
                  <a:schemeClr val="tx1">
                    <a:tint val="75000"/>
                  </a:schemeClr>
                </a:solidFill>
              </a:defRPr>
            </a:lvl6pPr>
            <a:lvl7pPr marL="2699857" indent="0">
              <a:buNone/>
              <a:defRPr sz="1575">
                <a:solidFill>
                  <a:schemeClr val="tx1">
                    <a:tint val="75000"/>
                  </a:schemeClr>
                </a:solidFill>
              </a:defRPr>
            </a:lvl7pPr>
            <a:lvl8pPr marL="3149834" indent="0">
              <a:buNone/>
              <a:defRPr sz="1575">
                <a:solidFill>
                  <a:schemeClr val="tx1">
                    <a:tint val="75000"/>
                  </a:schemeClr>
                </a:solidFill>
              </a:defRPr>
            </a:lvl8pPr>
            <a:lvl9pPr marL="359981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2CE29-8FAE-449E-A441-7A8BCDBC043E}"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335893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8718" y="3833390"/>
            <a:ext cx="3824804" cy="913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56016" y="3833390"/>
            <a:ext cx="3824804" cy="913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2CE29-8FAE-449E-A441-7A8BCDBC043E}"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140130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9890" y="766681"/>
            <a:ext cx="7762102" cy="2783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9891" y="3530053"/>
            <a:ext cx="3807226" cy="1730025"/>
          </a:xfrm>
        </p:spPr>
        <p:txBody>
          <a:bodyPr anchor="b"/>
          <a:lstStyle>
            <a:lvl1pPr marL="0" indent="0">
              <a:buNone/>
              <a:defRPr sz="2362" b="1"/>
            </a:lvl1pPr>
            <a:lvl2pPr marL="449976" indent="0">
              <a:buNone/>
              <a:defRPr sz="1968" b="1"/>
            </a:lvl2pPr>
            <a:lvl3pPr marL="899952" indent="0">
              <a:buNone/>
              <a:defRPr sz="1772" b="1"/>
            </a:lvl3pPr>
            <a:lvl4pPr marL="1349929" indent="0">
              <a:buNone/>
              <a:defRPr sz="1575" b="1"/>
            </a:lvl4pPr>
            <a:lvl5pPr marL="1799905" indent="0">
              <a:buNone/>
              <a:defRPr sz="1575" b="1"/>
            </a:lvl5pPr>
            <a:lvl6pPr marL="2249881" indent="0">
              <a:buNone/>
              <a:defRPr sz="1575" b="1"/>
            </a:lvl6pPr>
            <a:lvl7pPr marL="2699857" indent="0">
              <a:buNone/>
              <a:defRPr sz="1575" b="1"/>
            </a:lvl7pPr>
            <a:lvl8pPr marL="3149834" indent="0">
              <a:buNone/>
              <a:defRPr sz="1575" b="1"/>
            </a:lvl8pPr>
            <a:lvl9pPr marL="3599810" indent="0">
              <a:buNone/>
              <a:defRPr sz="1575" b="1"/>
            </a:lvl9pPr>
          </a:lstStyle>
          <a:p>
            <a:pPr lvl="0"/>
            <a:r>
              <a:rPr lang="en-US"/>
              <a:t>Click to edit Master text styles</a:t>
            </a:r>
          </a:p>
        </p:txBody>
      </p:sp>
      <p:sp>
        <p:nvSpPr>
          <p:cNvPr id="4" name="Content Placeholder 3"/>
          <p:cNvSpPr>
            <a:spLocks noGrp="1"/>
          </p:cNvSpPr>
          <p:nvPr>
            <p:ph sz="half" idx="2"/>
          </p:nvPr>
        </p:nvSpPr>
        <p:spPr>
          <a:xfrm>
            <a:off x="619891" y="5260078"/>
            <a:ext cx="3807226" cy="773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6017" y="3530053"/>
            <a:ext cx="3825976" cy="1730025"/>
          </a:xfrm>
        </p:spPr>
        <p:txBody>
          <a:bodyPr anchor="b"/>
          <a:lstStyle>
            <a:lvl1pPr marL="0" indent="0">
              <a:buNone/>
              <a:defRPr sz="2362" b="1"/>
            </a:lvl1pPr>
            <a:lvl2pPr marL="449976" indent="0">
              <a:buNone/>
              <a:defRPr sz="1968" b="1"/>
            </a:lvl2pPr>
            <a:lvl3pPr marL="899952" indent="0">
              <a:buNone/>
              <a:defRPr sz="1772" b="1"/>
            </a:lvl3pPr>
            <a:lvl4pPr marL="1349929" indent="0">
              <a:buNone/>
              <a:defRPr sz="1575" b="1"/>
            </a:lvl4pPr>
            <a:lvl5pPr marL="1799905" indent="0">
              <a:buNone/>
              <a:defRPr sz="1575" b="1"/>
            </a:lvl5pPr>
            <a:lvl6pPr marL="2249881" indent="0">
              <a:buNone/>
              <a:defRPr sz="1575" b="1"/>
            </a:lvl6pPr>
            <a:lvl7pPr marL="2699857" indent="0">
              <a:buNone/>
              <a:defRPr sz="1575" b="1"/>
            </a:lvl7pPr>
            <a:lvl8pPr marL="3149834" indent="0">
              <a:buNone/>
              <a:defRPr sz="1575" b="1"/>
            </a:lvl8pPr>
            <a:lvl9pPr marL="3599810"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556017" y="5260078"/>
            <a:ext cx="3825976" cy="773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2CE29-8FAE-449E-A441-7A8BCDBC043E}" type="datetimeFigureOut">
              <a:rPr lang="en-GB" smtClean="0"/>
              <a:t>01/06/2020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94475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2CE29-8FAE-449E-A441-7A8BCDBC043E}" type="datetimeFigureOut">
              <a:rPr lang="en-GB" smtClean="0"/>
              <a:t>01/06/2020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79828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2CE29-8FAE-449E-A441-7A8BCDBC043E}" type="datetimeFigureOut">
              <a:rPr lang="en-GB" smtClean="0"/>
              <a:t>01/06/2020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399945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9891" y="960014"/>
            <a:ext cx="2902585" cy="3360050"/>
          </a:xfrm>
        </p:spPr>
        <p:txBody>
          <a:bodyPr anchor="b"/>
          <a:lstStyle>
            <a:lvl1pPr>
              <a:defRPr sz="3149"/>
            </a:lvl1pPr>
          </a:lstStyle>
          <a:p>
            <a:r>
              <a:rPr lang="en-US"/>
              <a:t>Click to edit Master title style</a:t>
            </a:r>
            <a:endParaRPr lang="en-US" dirty="0"/>
          </a:p>
        </p:txBody>
      </p:sp>
      <p:sp>
        <p:nvSpPr>
          <p:cNvPr id="3" name="Content Placeholder 2"/>
          <p:cNvSpPr>
            <a:spLocks noGrp="1"/>
          </p:cNvSpPr>
          <p:nvPr>
            <p:ph idx="1"/>
          </p:nvPr>
        </p:nvSpPr>
        <p:spPr>
          <a:xfrm>
            <a:off x="3825976" y="2073367"/>
            <a:ext cx="4556016" cy="10233485"/>
          </a:xfrm>
        </p:spPr>
        <p:txBody>
          <a:bodyPr/>
          <a:lstStyle>
            <a:lvl1pPr>
              <a:defRPr sz="3149"/>
            </a:lvl1pPr>
            <a:lvl2pPr>
              <a:defRPr sz="2756"/>
            </a:lvl2pPr>
            <a:lvl3pPr>
              <a:defRPr sz="2362"/>
            </a:lvl3pPr>
            <a:lvl4pPr>
              <a:defRPr sz="1968"/>
            </a:lvl4pPr>
            <a:lvl5pPr>
              <a:defRPr sz="1968"/>
            </a:lvl5pPr>
            <a:lvl6pPr>
              <a:defRPr sz="1968"/>
            </a:lvl6pPr>
            <a:lvl7pPr>
              <a:defRPr sz="1968"/>
            </a:lvl7pPr>
            <a:lvl8pPr>
              <a:defRPr sz="1968"/>
            </a:lvl8pPr>
            <a:lvl9pPr>
              <a:defRPr sz="19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9891" y="4320064"/>
            <a:ext cx="2902585" cy="8003453"/>
          </a:xfrm>
        </p:spPr>
        <p:txBody>
          <a:bodyPr/>
          <a:lstStyle>
            <a:lvl1pPr marL="0" indent="0">
              <a:buNone/>
              <a:defRPr sz="1575"/>
            </a:lvl1pPr>
            <a:lvl2pPr marL="449976" indent="0">
              <a:buNone/>
              <a:defRPr sz="1378"/>
            </a:lvl2pPr>
            <a:lvl3pPr marL="899952" indent="0">
              <a:buNone/>
              <a:defRPr sz="1181"/>
            </a:lvl3pPr>
            <a:lvl4pPr marL="1349929" indent="0">
              <a:buNone/>
              <a:defRPr sz="984"/>
            </a:lvl4pPr>
            <a:lvl5pPr marL="1799905" indent="0">
              <a:buNone/>
              <a:defRPr sz="984"/>
            </a:lvl5pPr>
            <a:lvl6pPr marL="2249881" indent="0">
              <a:buNone/>
              <a:defRPr sz="984"/>
            </a:lvl6pPr>
            <a:lvl7pPr marL="2699857" indent="0">
              <a:buNone/>
              <a:defRPr sz="984"/>
            </a:lvl7pPr>
            <a:lvl8pPr marL="3149834" indent="0">
              <a:buNone/>
              <a:defRPr sz="984"/>
            </a:lvl8pPr>
            <a:lvl9pPr marL="3599810"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fld id="{D682CE29-8FAE-449E-A441-7A8BCDBC043E}"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124879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9891" y="960014"/>
            <a:ext cx="2902585" cy="3360050"/>
          </a:xfrm>
        </p:spPr>
        <p:txBody>
          <a:bodyPr anchor="b"/>
          <a:lstStyle>
            <a:lvl1pPr>
              <a:defRPr sz="3149"/>
            </a:lvl1pPr>
          </a:lstStyle>
          <a:p>
            <a:r>
              <a:rPr lang="en-US"/>
              <a:t>Click to edit Master title style</a:t>
            </a:r>
            <a:endParaRPr lang="en-US" dirty="0"/>
          </a:p>
        </p:txBody>
      </p:sp>
      <p:sp>
        <p:nvSpPr>
          <p:cNvPr id="3" name="Picture Placeholder 2"/>
          <p:cNvSpPr>
            <a:spLocks noGrp="1" noChangeAspect="1"/>
          </p:cNvSpPr>
          <p:nvPr>
            <p:ph type="pic" idx="1"/>
          </p:nvPr>
        </p:nvSpPr>
        <p:spPr>
          <a:xfrm>
            <a:off x="3825976" y="2073367"/>
            <a:ext cx="4556016" cy="10233485"/>
          </a:xfrm>
        </p:spPr>
        <p:txBody>
          <a:bodyPr anchor="t"/>
          <a:lstStyle>
            <a:lvl1pPr marL="0" indent="0">
              <a:buNone/>
              <a:defRPr sz="3149"/>
            </a:lvl1pPr>
            <a:lvl2pPr marL="449976" indent="0">
              <a:buNone/>
              <a:defRPr sz="2756"/>
            </a:lvl2pPr>
            <a:lvl3pPr marL="899952" indent="0">
              <a:buNone/>
              <a:defRPr sz="2362"/>
            </a:lvl3pPr>
            <a:lvl4pPr marL="1349929" indent="0">
              <a:buNone/>
              <a:defRPr sz="1968"/>
            </a:lvl4pPr>
            <a:lvl5pPr marL="1799905" indent="0">
              <a:buNone/>
              <a:defRPr sz="1968"/>
            </a:lvl5pPr>
            <a:lvl6pPr marL="2249881" indent="0">
              <a:buNone/>
              <a:defRPr sz="1968"/>
            </a:lvl6pPr>
            <a:lvl7pPr marL="2699857" indent="0">
              <a:buNone/>
              <a:defRPr sz="1968"/>
            </a:lvl7pPr>
            <a:lvl8pPr marL="3149834" indent="0">
              <a:buNone/>
              <a:defRPr sz="1968"/>
            </a:lvl8pPr>
            <a:lvl9pPr marL="3599810" indent="0">
              <a:buNone/>
              <a:defRPr sz="1968"/>
            </a:lvl9pPr>
          </a:lstStyle>
          <a:p>
            <a:r>
              <a:rPr lang="en-US"/>
              <a:t>Click icon to add picture</a:t>
            </a:r>
            <a:endParaRPr lang="en-US" dirty="0"/>
          </a:p>
        </p:txBody>
      </p:sp>
      <p:sp>
        <p:nvSpPr>
          <p:cNvPr id="4" name="Text Placeholder 3"/>
          <p:cNvSpPr>
            <a:spLocks noGrp="1"/>
          </p:cNvSpPr>
          <p:nvPr>
            <p:ph type="body" sz="half" idx="2"/>
          </p:nvPr>
        </p:nvSpPr>
        <p:spPr>
          <a:xfrm>
            <a:off x="619891" y="4320064"/>
            <a:ext cx="2902585" cy="8003453"/>
          </a:xfrm>
        </p:spPr>
        <p:txBody>
          <a:bodyPr/>
          <a:lstStyle>
            <a:lvl1pPr marL="0" indent="0">
              <a:buNone/>
              <a:defRPr sz="1575"/>
            </a:lvl1pPr>
            <a:lvl2pPr marL="449976" indent="0">
              <a:buNone/>
              <a:defRPr sz="1378"/>
            </a:lvl2pPr>
            <a:lvl3pPr marL="899952" indent="0">
              <a:buNone/>
              <a:defRPr sz="1181"/>
            </a:lvl3pPr>
            <a:lvl4pPr marL="1349929" indent="0">
              <a:buNone/>
              <a:defRPr sz="984"/>
            </a:lvl4pPr>
            <a:lvl5pPr marL="1799905" indent="0">
              <a:buNone/>
              <a:defRPr sz="984"/>
            </a:lvl5pPr>
            <a:lvl6pPr marL="2249881" indent="0">
              <a:buNone/>
              <a:defRPr sz="984"/>
            </a:lvl6pPr>
            <a:lvl7pPr marL="2699857" indent="0">
              <a:buNone/>
              <a:defRPr sz="984"/>
            </a:lvl7pPr>
            <a:lvl8pPr marL="3149834" indent="0">
              <a:buNone/>
              <a:defRPr sz="984"/>
            </a:lvl8pPr>
            <a:lvl9pPr marL="3599810"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fld id="{D682CE29-8FAE-449E-A441-7A8BCDBC043E}"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BC6036-1016-407E-ABD5-9FA18B1ADBED}" type="slidenum">
              <a:rPr lang="en-GB" smtClean="0"/>
              <a:t>‹#›</a:t>
            </a:fld>
            <a:endParaRPr lang="en-GB"/>
          </a:p>
        </p:txBody>
      </p:sp>
    </p:spTree>
    <p:extLst>
      <p:ext uri="{BB962C8B-B14F-4D97-AF65-F5344CB8AC3E}">
        <p14:creationId xmlns:p14="http://schemas.microsoft.com/office/powerpoint/2010/main" val="75621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718" y="766681"/>
            <a:ext cx="7762102" cy="2783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18718" y="3833390"/>
            <a:ext cx="7762102" cy="91368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8718" y="13346867"/>
            <a:ext cx="2024896" cy="766678"/>
          </a:xfrm>
          <a:prstGeom prst="rect">
            <a:avLst/>
          </a:prstGeom>
        </p:spPr>
        <p:txBody>
          <a:bodyPr vert="horz" lIns="91440" tIns="45720" rIns="91440" bIns="45720" rtlCol="0" anchor="ctr"/>
          <a:lstStyle>
            <a:lvl1pPr algn="l">
              <a:defRPr sz="1181">
                <a:solidFill>
                  <a:schemeClr val="tx1">
                    <a:tint val="75000"/>
                  </a:schemeClr>
                </a:solidFill>
              </a:defRPr>
            </a:lvl1pPr>
          </a:lstStyle>
          <a:p>
            <a:fld id="{D682CE29-8FAE-449E-A441-7A8BCDBC043E}" type="datetimeFigureOut">
              <a:rPr lang="en-GB" smtClean="0"/>
              <a:t>01/06/2020</a:t>
            </a:fld>
            <a:endParaRPr lang="en-GB"/>
          </a:p>
        </p:txBody>
      </p:sp>
      <p:sp>
        <p:nvSpPr>
          <p:cNvPr id="5" name="Footer Placeholder 4"/>
          <p:cNvSpPr>
            <a:spLocks noGrp="1"/>
          </p:cNvSpPr>
          <p:nvPr>
            <p:ph type="ftr" sz="quarter" idx="3"/>
          </p:nvPr>
        </p:nvSpPr>
        <p:spPr>
          <a:xfrm>
            <a:off x="2981097" y="13346867"/>
            <a:ext cx="3037344" cy="766678"/>
          </a:xfrm>
          <a:prstGeom prst="rect">
            <a:avLst/>
          </a:prstGeom>
        </p:spPr>
        <p:txBody>
          <a:bodyPr vert="horz" lIns="91440" tIns="45720" rIns="91440" bIns="45720" rtlCol="0" anchor="ctr"/>
          <a:lstStyle>
            <a:lvl1pPr algn="ctr">
              <a:defRPr sz="1181">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355924" y="13346867"/>
            <a:ext cx="2024896" cy="766678"/>
          </a:xfrm>
          <a:prstGeom prst="rect">
            <a:avLst/>
          </a:prstGeom>
        </p:spPr>
        <p:txBody>
          <a:bodyPr vert="horz" lIns="91440" tIns="45720" rIns="91440" bIns="45720" rtlCol="0" anchor="ctr"/>
          <a:lstStyle>
            <a:lvl1pPr algn="r">
              <a:defRPr sz="1181">
                <a:solidFill>
                  <a:schemeClr val="tx1">
                    <a:tint val="75000"/>
                  </a:schemeClr>
                </a:solidFill>
              </a:defRPr>
            </a:lvl1pPr>
          </a:lstStyle>
          <a:p>
            <a:fld id="{90BC6036-1016-407E-ABD5-9FA18B1ADBED}" type="slidenum">
              <a:rPr lang="en-GB" smtClean="0"/>
              <a:t>‹#›</a:t>
            </a:fld>
            <a:endParaRPr lang="en-GB"/>
          </a:p>
        </p:txBody>
      </p:sp>
    </p:spTree>
    <p:extLst>
      <p:ext uri="{BB962C8B-B14F-4D97-AF65-F5344CB8AC3E}">
        <p14:creationId xmlns:p14="http://schemas.microsoft.com/office/powerpoint/2010/main" val="16680122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899952" rtl="0" eaLnBrk="1" latinLnBrk="0" hangingPunct="1">
        <a:lnSpc>
          <a:spcPct val="90000"/>
        </a:lnSpc>
        <a:spcBef>
          <a:spcPct val="0"/>
        </a:spcBef>
        <a:buNone/>
        <a:defRPr sz="4330" kern="1200">
          <a:solidFill>
            <a:schemeClr val="tx1"/>
          </a:solidFill>
          <a:latin typeface="+mj-lt"/>
          <a:ea typeface="+mj-ea"/>
          <a:cs typeface="+mj-cs"/>
        </a:defRPr>
      </a:lvl1pPr>
    </p:titleStyle>
    <p:body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p:bodyStyle>
    <p:otherStyle>
      <a:defPPr>
        <a:defRPr lang="en-US"/>
      </a:defPPr>
      <a:lvl1pPr marL="0" algn="l" defTabSz="899952" rtl="0" eaLnBrk="1" latinLnBrk="0" hangingPunct="1">
        <a:defRPr sz="1772" kern="1200">
          <a:solidFill>
            <a:schemeClr val="tx1"/>
          </a:solidFill>
          <a:latin typeface="+mn-lt"/>
          <a:ea typeface="+mn-ea"/>
          <a:cs typeface="+mn-cs"/>
        </a:defRPr>
      </a:lvl1pPr>
      <a:lvl2pPr marL="449976" algn="l" defTabSz="899952" rtl="0" eaLnBrk="1" latinLnBrk="0" hangingPunct="1">
        <a:defRPr sz="1772" kern="1200">
          <a:solidFill>
            <a:schemeClr val="tx1"/>
          </a:solidFill>
          <a:latin typeface="+mn-lt"/>
          <a:ea typeface="+mn-ea"/>
          <a:cs typeface="+mn-cs"/>
        </a:defRPr>
      </a:lvl2pPr>
      <a:lvl3pPr marL="899952" algn="l" defTabSz="899952" rtl="0" eaLnBrk="1" latinLnBrk="0" hangingPunct="1">
        <a:defRPr sz="1772" kern="1200">
          <a:solidFill>
            <a:schemeClr val="tx1"/>
          </a:solidFill>
          <a:latin typeface="+mn-lt"/>
          <a:ea typeface="+mn-ea"/>
          <a:cs typeface="+mn-cs"/>
        </a:defRPr>
      </a:lvl3pPr>
      <a:lvl4pPr marL="1349929" algn="l" defTabSz="899952" rtl="0" eaLnBrk="1" latinLnBrk="0" hangingPunct="1">
        <a:defRPr sz="1772" kern="1200">
          <a:solidFill>
            <a:schemeClr val="tx1"/>
          </a:solidFill>
          <a:latin typeface="+mn-lt"/>
          <a:ea typeface="+mn-ea"/>
          <a:cs typeface="+mn-cs"/>
        </a:defRPr>
      </a:lvl4pPr>
      <a:lvl5pPr marL="1799905" algn="l" defTabSz="899952" rtl="0" eaLnBrk="1" latinLnBrk="0" hangingPunct="1">
        <a:defRPr sz="1772" kern="1200">
          <a:solidFill>
            <a:schemeClr val="tx1"/>
          </a:solidFill>
          <a:latin typeface="+mn-lt"/>
          <a:ea typeface="+mn-ea"/>
          <a:cs typeface="+mn-cs"/>
        </a:defRPr>
      </a:lvl5pPr>
      <a:lvl6pPr marL="2249881" algn="l" defTabSz="899952" rtl="0" eaLnBrk="1" latinLnBrk="0" hangingPunct="1">
        <a:defRPr sz="1772" kern="1200">
          <a:solidFill>
            <a:schemeClr val="tx1"/>
          </a:solidFill>
          <a:latin typeface="+mn-lt"/>
          <a:ea typeface="+mn-ea"/>
          <a:cs typeface="+mn-cs"/>
        </a:defRPr>
      </a:lvl6pPr>
      <a:lvl7pPr marL="2699857" algn="l" defTabSz="899952" rtl="0" eaLnBrk="1" latinLnBrk="0" hangingPunct="1">
        <a:defRPr sz="1772" kern="1200">
          <a:solidFill>
            <a:schemeClr val="tx1"/>
          </a:solidFill>
          <a:latin typeface="+mn-lt"/>
          <a:ea typeface="+mn-ea"/>
          <a:cs typeface="+mn-cs"/>
        </a:defRPr>
      </a:lvl7pPr>
      <a:lvl8pPr marL="3149834" algn="l" defTabSz="899952" rtl="0" eaLnBrk="1" latinLnBrk="0" hangingPunct="1">
        <a:defRPr sz="1772" kern="1200">
          <a:solidFill>
            <a:schemeClr val="tx1"/>
          </a:solidFill>
          <a:latin typeface="+mn-lt"/>
          <a:ea typeface="+mn-ea"/>
          <a:cs typeface="+mn-cs"/>
        </a:defRPr>
      </a:lvl8pPr>
      <a:lvl9pPr marL="3599810" algn="l" defTabSz="899952" rtl="0" eaLnBrk="1" latinLnBrk="0" hangingPunct="1">
        <a:defRPr sz="17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003A6BE-26BD-4863-A655-C1B10733D8C9}"/>
              </a:ext>
            </a:extLst>
          </p:cNvPr>
          <p:cNvSpPr txBox="1"/>
          <p:nvPr/>
        </p:nvSpPr>
        <p:spPr>
          <a:xfrm>
            <a:off x="759540" y="4576286"/>
            <a:ext cx="1857368" cy="307777"/>
          </a:xfrm>
          <a:prstGeom prst="rect">
            <a:avLst/>
          </a:prstGeom>
          <a:noFill/>
        </p:spPr>
        <p:txBody>
          <a:bodyPr wrap="none" rtlCol="0">
            <a:spAutoFit/>
          </a:bodyPr>
          <a:lstStyle/>
          <a:p>
            <a:pPr algn="ctr"/>
            <a:r>
              <a:rPr lang="en-GB" sz="1400" dirty="0">
                <a:solidFill>
                  <a:schemeClr val="bg1">
                    <a:lumMod val="50000"/>
                  </a:schemeClr>
                </a:solidFill>
              </a:rPr>
              <a:t>Unannotated genomes</a:t>
            </a:r>
            <a:endParaRPr lang="en-GB" sz="1200" dirty="0">
              <a:solidFill>
                <a:schemeClr val="bg1">
                  <a:lumMod val="50000"/>
                </a:schemeClr>
              </a:solidFill>
            </a:endParaRPr>
          </a:p>
        </p:txBody>
      </p:sp>
      <p:cxnSp>
        <p:nvCxnSpPr>
          <p:cNvPr id="24" name="Straight Arrow Connector 23">
            <a:extLst>
              <a:ext uri="{FF2B5EF4-FFF2-40B4-BE49-F238E27FC236}">
                <a16:creationId xmlns:a16="http://schemas.microsoft.com/office/drawing/2014/main" id="{D9ED4F86-E4EC-4564-B12B-F1A22D40C343}"/>
              </a:ext>
            </a:extLst>
          </p:cNvPr>
          <p:cNvCxnSpPr>
            <a:cxnSpLocks/>
          </p:cNvCxnSpPr>
          <p:nvPr/>
        </p:nvCxnSpPr>
        <p:spPr>
          <a:xfrm flipH="1">
            <a:off x="7277845" y="4260798"/>
            <a:ext cx="1" cy="972000"/>
          </a:xfrm>
          <a:prstGeom prst="straightConnector1">
            <a:avLst/>
          </a:prstGeom>
          <a:ln>
            <a:solidFill>
              <a:srgbClr val="C55A1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83C32C8-B0FC-475A-8360-A14D2276FF18}"/>
              </a:ext>
            </a:extLst>
          </p:cNvPr>
          <p:cNvSpPr txBox="1"/>
          <p:nvPr/>
        </p:nvSpPr>
        <p:spPr>
          <a:xfrm>
            <a:off x="629924" y="5061200"/>
            <a:ext cx="2116605" cy="307777"/>
          </a:xfrm>
          <a:prstGeom prst="rect">
            <a:avLst/>
          </a:prstGeom>
          <a:noFill/>
        </p:spPr>
        <p:txBody>
          <a:bodyPr wrap="none" rtlCol="0">
            <a:spAutoFit/>
          </a:bodyPr>
          <a:lstStyle/>
          <a:p>
            <a:pPr algn="ctr"/>
            <a:r>
              <a:rPr lang="en-GB" sz="1400" dirty="0">
                <a:solidFill>
                  <a:schemeClr val="bg1">
                    <a:lumMod val="50000"/>
                  </a:schemeClr>
                </a:solidFill>
              </a:rPr>
              <a:t>Computational annotation</a:t>
            </a:r>
            <a:endParaRPr lang="en-GB" sz="1200" dirty="0">
              <a:solidFill>
                <a:schemeClr val="bg1">
                  <a:lumMod val="50000"/>
                </a:schemeClr>
              </a:solidFill>
            </a:endParaRPr>
          </a:p>
        </p:txBody>
      </p:sp>
      <p:cxnSp>
        <p:nvCxnSpPr>
          <p:cNvPr id="30" name="Straight Arrow Connector 29">
            <a:extLst>
              <a:ext uri="{FF2B5EF4-FFF2-40B4-BE49-F238E27FC236}">
                <a16:creationId xmlns:a16="http://schemas.microsoft.com/office/drawing/2014/main" id="{941BEE2B-0304-4845-B0B6-BDCC5A07D906}"/>
              </a:ext>
            </a:extLst>
          </p:cNvPr>
          <p:cNvCxnSpPr>
            <a:cxnSpLocks/>
          </p:cNvCxnSpPr>
          <p:nvPr/>
        </p:nvCxnSpPr>
        <p:spPr>
          <a:xfrm>
            <a:off x="1688224" y="4829546"/>
            <a:ext cx="0" cy="28975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BF3D5C54-4810-4E09-9941-176E0DAA6D24}"/>
              </a:ext>
            </a:extLst>
          </p:cNvPr>
          <p:cNvSpPr txBox="1"/>
          <p:nvPr/>
        </p:nvSpPr>
        <p:spPr>
          <a:xfrm>
            <a:off x="6422229" y="6130382"/>
            <a:ext cx="1135247" cy="1046440"/>
          </a:xfrm>
          <a:prstGeom prst="rect">
            <a:avLst/>
          </a:prstGeom>
          <a:noFill/>
        </p:spPr>
        <p:txBody>
          <a:bodyPr wrap="none" rtlCol="0">
            <a:spAutoFit/>
          </a:bodyPr>
          <a:lstStyle/>
          <a:p>
            <a:pPr algn="ctr"/>
            <a:r>
              <a:rPr lang="en-GB" sz="1400" dirty="0">
                <a:solidFill>
                  <a:schemeClr val="bg1">
                    <a:lumMod val="50000"/>
                  </a:schemeClr>
                </a:solidFill>
              </a:rPr>
              <a:t>Functionality</a:t>
            </a:r>
          </a:p>
          <a:p>
            <a:pPr algn="ctr"/>
            <a:r>
              <a:rPr lang="en-GB" sz="1200" dirty="0" err="1">
                <a:solidFill>
                  <a:schemeClr val="bg1">
                    <a:lumMod val="50000"/>
                  </a:schemeClr>
                </a:solidFill>
              </a:rPr>
              <a:t>CAZy</a:t>
            </a:r>
            <a:endParaRPr lang="en-GB" sz="1200" dirty="0">
              <a:solidFill>
                <a:schemeClr val="bg1">
                  <a:lumMod val="50000"/>
                </a:schemeClr>
              </a:solidFill>
            </a:endParaRPr>
          </a:p>
          <a:p>
            <a:pPr algn="ctr"/>
            <a:r>
              <a:rPr lang="en-GB" sz="1200" dirty="0" err="1">
                <a:solidFill>
                  <a:schemeClr val="bg1">
                    <a:lumMod val="50000"/>
                  </a:schemeClr>
                </a:solidFill>
              </a:rPr>
              <a:t>Pfam</a:t>
            </a:r>
            <a:endParaRPr lang="en-GB" sz="1200" dirty="0">
              <a:solidFill>
                <a:schemeClr val="bg1">
                  <a:lumMod val="50000"/>
                </a:schemeClr>
              </a:solidFill>
            </a:endParaRPr>
          </a:p>
          <a:p>
            <a:pPr algn="ctr"/>
            <a:r>
              <a:rPr lang="en-GB" sz="1200" dirty="0" err="1">
                <a:solidFill>
                  <a:schemeClr val="bg1">
                    <a:lumMod val="50000"/>
                  </a:schemeClr>
                </a:solidFill>
              </a:rPr>
              <a:t>dbCAN</a:t>
            </a:r>
            <a:endParaRPr lang="en-GB" sz="1200" dirty="0">
              <a:solidFill>
                <a:schemeClr val="bg1">
                  <a:lumMod val="50000"/>
                </a:schemeClr>
              </a:solidFill>
            </a:endParaRPr>
          </a:p>
          <a:p>
            <a:pPr algn="ctr"/>
            <a:r>
              <a:rPr lang="en-GB" sz="1200" dirty="0" err="1">
                <a:solidFill>
                  <a:schemeClr val="bg1">
                    <a:lumMod val="50000"/>
                  </a:schemeClr>
                </a:solidFill>
              </a:rPr>
              <a:t>UniProt</a:t>
            </a:r>
            <a:endParaRPr lang="en-GB" sz="1200" dirty="0">
              <a:solidFill>
                <a:schemeClr val="bg1">
                  <a:lumMod val="50000"/>
                </a:schemeClr>
              </a:solidFill>
            </a:endParaRPr>
          </a:p>
        </p:txBody>
      </p:sp>
      <p:sp>
        <p:nvSpPr>
          <p:cNvPr id="46" name="TextBox 45">
            <a:extLst>
              <a:ext uri="{FF2B5EF4-FFF2-40B4-BE49-F238E27FC236}">
                <a16:creationId xmlns:a16="http://schemas.microsoft.com/office/drawing/2014/main" id="{7F456C49-41AF-432E-B8E3-80250BD03FEC}"/>
              </a:ext>
            </a:extLst>
          </p:cNvPr>
          <p:cNvSpPr txBox="1"/>
          <p:nvPr/>
        </p:nvSpPr>
        <p:spPr>
          <a:xfrm>
            <a:off x="3149390" y="7072113"/>
            <a:ext cx="2468768" cy="523220"/>
          </a:xfrm>
          <a:prstGeom prst="rect">
            <a:avLst/>
          </a:prstGeom>
          <a:noFill/>
        </p:spPr>
        <p:txBody>
          <a:bodyPr wrap="square" rtlCol="0">
            <a:spAutoFit/>
          </a:bodyPr>
          <a:lstStyle/>
          <a:p>
            <a:pPr algn="ctr"/>
            <a:r>
              <a:rPr lang="en-GB" sz="1400" dirty="0">
                <a:solidFill>
                  <a:schemeClr val="bg1">
                    <a:lumMod val="50000"/>
                  </a:schemeClr>
                </a:solidFill>
              </a:rPr>
              <a:t>Divide into smaller clusters of related sequences</a:t>
            </a:r>
            <a:endParaRPr lang="en-GB" sz="1200" dirty="0">
              <a:solidFill>
                <a:schemeClr val="bg1">
                  <a:lumMod val="50000"/>
                </a:schemeClr>
              </a:solidFill>
            </a:endParaRPr>
          </a:p>
        </p:txBody>
      </p:sp>
      <p:cxnSp>
        <p:nvCxnSpPr>
          <p:cNvPr id="49" name="Straight Arrow Connector 48">
            <a:extLst>
              <a:ext uri="{FF2B5EF4-FFF2-40B4-BE49-F238E27FC236}">
                <a16:creationId xmlns:a16="http://schemas.microsoft.com/office/drawing/2014/main" id="{30D19542-54DB-4AFB-A092-706064A8F3E6}"/>
              </a:ext>
            </a:extLst>
          </p:cNvPr>
          <p:cNvCxnSpPr>
            <a:cxnSpLocks/>
          </p:cNvCxnSpPr>
          <p:nvPr/>
        </p:nvCxnSpPr>
        <p:spPr>
          <a:xfrm>
            <a:off x="5263132" y="5968804"/>
            <a:ext cx="1211228" cy="30399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E4F913D-00A2-4DED-ACFF-746F151768EB}"/>
              </a:ext>
            </a:extLst>
          </p:cNvPr>
          <p:cNvSpPr txBox="1"/>
          <p:nvPr/>
        </p:nvSpPr>
        <p:spPr>
          <a:xfrm>
            <a:off x="7457890" y="6376605"/>
            <a:ext cx="1042427" cy="461665"/>
          </a:xfrm>
          <a:prstGeom prst="rect">
            <a:avLst/>
          </a:prstGeom>
          <a:noFill/>
        </p:spPr>
        <p:txBody>
          <a:bodyPr wrap="square" rtlCol="0">
            <a:spAutoFit/>
          </a:bodyPr>
          <a:lstStyle/>
          <a:p>
            <a:pPr algn="ctr"/>
            <a:r>
              <a:rPr lang="en-GB" sz="1200" dirty="0">
                <a:solidFill>
                  <a:schemeClr val="bg1">
                    <a:lumMod val="50000"/>
                  </a:schemeClr>
                </a:solidFill>
              </a:rPr>
              <a:t>Subdivide </a:t>
            </a:r>
            <a:r>
              <a:rPr lang="en-GB" sz="1200" dirty="0" err="1">
                <a:solidFill>
                  <a:schemeClr val="bg1">
                    <a:lumMod val="50000"/>
                  </a:schemeClr>
                </a:solidFill>
              </a:rPr>
              <a:t>CAZy</a:t>
            </a:r>
            <a:r>
              <a:rPr lang="en-GB" sz="1200" dirty="0">
                <a:solidFill>
                  <a:schemeClr val="bg1">
                    <a:lumMod val="50000"/>
                  </a:schemeClr>
                </a:solidFill>
              </a:rPr>
              <a:t> families</a:t>
            </a:r>
            <a:endParaRPr lang="en-GB" sz="1100" dirty="0">
              <a:solidFill>
                <a:schemeClr val="bg1">
                  <a:lumMod val="50000"/>
                </a:schemeClr>
              </a:solidFill>
            </a:endParaRPr>
          </a:p>
        </p:txBody>
      </p:sp>
      <p:sp>
        <p:nvSpPr>
          <p:cNvPr id="53" name="Arc 52">
            <a:extLst>
              <a:ext uri="{FF2B5EF4-FFF2-40B4-BE49-F238E27FC236}">
                <a16:creationId xmlns:a16="http://schemas.microsoft.com/office/drawing/2014/main" id="{E47DD358-B158-4F6B-9ADF-49719714E8D2}"/>
              </a:ext>
            </a:extLst>
          </p:cNvPr>
          <p:cNvSpPr/>
          <p:nvPr/>
        </p:nvSpPr>
        <p:spPr>
          <a:xfrm>
            <a:off x="6815082" y="6482465"/>
            <a:ext cx="742393" cy="204178"/>
          </a:xfrm>
          <a:prstGeom prst="arc">
            <a:avLst>
              <a:gd name="adj1" fmla="val 16200000"/>
              <a:gd name="adj2" fmla="val 5450214"/>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cxnSp>
        <p:nvCxnSpPr>
          <p:cNvPr id="54" name="Straight Arrow Connector 53">
            <a:extLst>
              <a:ext uri="{FF2B5EF4-FFF2-40B4-BE49-F238E27FC236}">
                <a16:creationId xmlns:a16="http://schemas.microsoft.com/office/drawing/2014/main" id="{DC7AECC1-B695-4C07-8D1E-087F44E8714F}"/>
              </a:ext>
            </a:extLst>
          </p:cNvPr>
          <p:cNvCxnSpPr>
            <a:cxnSpLocks/>
          </p:cNvCxnSpPr>
          <p:nvPr/>
        </p:nvCxnSpPr>
        <p:spPr>
          <a:xfrm flipH="1">
            <a:off x="5471770" y="6838270"/>
            <a:ext cx="1134533" cy="36183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5" name="Left Brace 54">
            <a:extLst>
              <a:ext uri="{FF2B5EF4-FFF2-40B4-BE49-F238E27FC236}">
                <a16:creationId xmlns:a16="http://schemas.microsoft.com/office/drawing/2014/main" id="{DDB1373F-75A6-48C4-A884-90E52A563542}"/>
              </a:ext>
            </a:extLst>
          </p:cNvPr>
          <p:cNvSpPr/>
          <p:nvPr/>
        </p:nvSpPr>
        <p:spPr>
          <a:xfrm>
            <a:off x="6611528" y="6376603"/>
            <a:ext cx="113445" cy="80022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0" name="TextBox 59">
            <a:extLst>
              <a:ext uri="{FF2B5EF4-FFF2-40B4-BE49-F238E27FC236}">
                <a16:creationId xmlns:a16="http://schemas.microsoft.com/office/drawing/2014/main" id="{C29A5F2B-2630-4B89-8C12-7F9648B4223A}"/>
              </a:ext>
            </a:extLst>
          </p:cNvPr>
          <p:cNvSpPr txBox="1"/>
          <p:nvPr/>
        </p:nvSpPr>
        <p:spPr>
          <a:xfrm>
            <a:off x="2396998" y="7864414"/>
            <a:ext cx="1367573" cy="307777"/>
          </a:xfrm>
          <a:prstGeom prst="rect">
            <a:avLst/>
          </a:prstGeom>
          <a:noFill/>
        </p:spPr>
        <p:txBody>
          <a:bodyPr wrap="square" rtlCol="0">
            <a:spAutoFit/>
          </a:bodyPr>
          <a:lstStyle/>
          <a:p>
            <a:pPr algn="ctr"/>
            <a:r>
              <a:rPr lang="en-GB" sz="1400" b="1" dirty="0">
                <a:solidFill>
                  <a:schemeClr val="bg1">
                    <a:lumMod val="50000"/>
                  </a:schemeClr>
                </a:solidFill>
              </a:rPr>
              <a:t>Global proteins</a:t>
            </a:r>
            <a:endParaRPr lang="en-GB" sz="1200" b="1" dirty="0">
              <a:solidFill>
                <a:schemeClr val="bg1">
                  <a:lumMod val="50000"/>
                </a:schemeClr>
              </a:solidFill>
            </a:endParaRPr>
          </a:p>
        </p:txBody>
      </p:sp>
      <p:sp>
        <p:nvSpPr>
          <p:cNvPr id="61" name="TextBox 60">
            <a:extLst>
              <a:ext uri="{FF2B5EF4-FFF2-40B4-BE49-F238E27FC236}">
                <a16:creationId xmlns:a16="http://schemas.microsoft.com/office/drawing/2014/main" id="{CBAFC06A-3E06-4C28-9859-5791A3ED2AA7}"/>
              </a:ext>
            </a:extLst>
          </p:cNvPr>
          <p:cNvSpPr txBox="1"/>
          <p:nvPr/>
        </p:nvSpPr>
        <p:spPr>
          <a:xfrm>
            <a:off x="3784561" y="7869947"/>
            <a:ext cx="2109932" cy="307777"/>
          </a:xfrm>
          <a:prstGeom prst="rect">
            <a:avLst/>
          </a:prstGeom>
          <a:noFill/>
        </p:spPr>
        <p:txBody>
          <a:bodyPr wrap="square" rtlCol="0">
            <a:spAutoFit/>
          </a:bodyPr>
          <a:lstStyle/>
          <a:p>
            <a:pPr algn="ctr"/>
            <a:r>
              <a:rPr lang="en-GB" sz="1400" b="1" dirty="0">
                <a:solidFill>
                  <a:schemeClr val="bg1">
                    <a:lumMod val="50000"/>
                  </a:schemeClr>
                </a:solidFill>
              </a:rPr>
              <a:t>Orthologous domains</a:t>
            </a:r>
            <a:endParaRPr lang="en-GB" sz="1200" b="1" dirty="0">
              <a:solidFill>
                <a:schemeClr val="bg1">
                  <a:lumMod val="50000"/>
                </a:schemeClr>
              </a:solidFill>
            </a:endParaRPr>
          </a:p>
        </p:txBody>
      </p:sp>
      <p:sp>
        <p:nvSpPr>
          <p:cNvPr id="62" name="TextBox 61">
            <a:extLst>
              <a:ext uri="{FF2B5EF4-FFF2-40B4-BE49-F238E27FC236}">
                <a16:creationId xmlns:a16="http://schemas.microsoft.com/office/drawing/2014/main" id="{F89C44B5-28B9-4376-89AD-22B37822D2DB}"/>
              </a:ext>
            </a:extLst>
          </p:cNvPr>
          <p:cNvSpPr txBox="1"/>
          <p:nvPr/>
        </p:nvSpPr>
        <p:spPr>
          <a:xfrm>
            <a:off x="2040091" y="8080390"/>
            <a:ext cx="2109932" cy="830997"/>
          </a:xfrm>
          <a:prstGeom prst="rect">
            <a:avLst/>
          </a:prstGeom>
          <a:noFill/>
        </p:spPr>
        <p:txBody>
          <a:bodyPr wrap="square" rtlCol="0">
            <a:spAutoFit/>
          </a:bodyPr>
          <a:lstStyle/>
          <a:p>
            <a:pPr algn="ctr"/>
            <a:r>
              <a:rPr lang="en-GB" sz="1200" dirty="0">
                <a:solidFill>
                  <a:schemeClr val="bg1">
                    <a:lumMod val="50000"/>
                  </a:schemeClr>
                </a:solidFill>
              </a:rPr>
              <a:t>Ideal candidates:</a:t>
            </a:r>
          </a:p>
          <a:p>
            <a:pPr algn="ctr"/>
            <a:r>
              <a:rPr lang="en-GB" sz="1200" dirty="0">
                <a:solidFill>
                  <a:schemeClr val="bg1">
                    <a:lumMod val="50000"/>
                  </a:schemeClr>
                </a:solidFill>
              </a:rPr>
              <a:t>Orthologs</a:t>
            </a:r>
          </a:p>
          <a:p>
            <a:pPr algn="ctr"/>
            <a:r>
              <a:rPr lang="en-GB" sz="1200" dirty="0">
                <a:solidFill>
                  <a:schemeClr val="bg1">
                    <a:lumMod val="50000"/>
                  </a:schemeClr>
                </a:solidFill>
              </a:rPr>
              <a:t>No paralogs</a:t>
            </a:r>
          </a:p>
          <a:p>
            <a:pPr algn="ctr"/>
            <a:r>
              <a:rPr lang="en-GB" sz="1200" dirty="0">
                <a:solidFill>
                  <a:schemeClr val="bg1">
                    <a:lumMod val="50000"/>
                  </a:schemeClr>
                </a:solidFill>
              </a:rPr>
              <a:t>Ideally follow species tree</a:t>
            </a:r>
          </a:p>
        </p:txBody>
      </p:sp>
      <p:sp>
        <p:nvSpPr>
          <p:cNvPr id="63" name="TextBox 62">
            <a:extLst>
              <a:ext uri="{FF2B5EF4-FFF2-40B4-BE49-F238E27FC236}">
                <a16:creationId xmlns:a16="http://schemas.microsoft.com/office/drawing/2014/main" id="{C2B614AF-8760-4426-B2F4-5BD5D0A917EA}"/>
              </a:ext>
            </a:extLst>
          </p:cNvPr>
          <p:cNvSpPr txBox="1"/>
          <p:nvPr/>
        </p:nvSpPr>
        <p:spPr>
          <a:xfrm>
            <a:off x="814675" y="8172191"/>
            <a:ext cx="1562331" cy="646331"/>
          </a:xfrm>
          <a:prstGeom prst="rect">
            <a:avLst/>
          </a:prstGeom>
          <a:noFill/>
        </p:spPr>
        <p:txBody>
          <a:bodyPr wrap="square" rtlCol="0">
            <a:spAutoFit/>
          </a:bodyPr>
          <a:lstStyle/>
          <a:p>
            <a:pPr algn="ctr"/>
            <a:r>
              <a:rPr lang="en-GB" sz="1200" i="1" dirty="0">
                <a:solidFill>
                  <a:schemeClr val="bg1">
                    <a:lumMod val="50000"/>
                  </a:schemeClr>
                </a:solidFill>
              </a:rPr>
              <a:t>Primary/secondary orthologs:</a:t>
            </a:r>
          </a:p>
          <a:p>
            <a:pPr algn="ctr"/>
            <a:r>
              <a:rPr lang="en-GB" sz="1200" i="1" dirty="0" err="1">
                <a:solidFill>
                  <a:schemeClr val="bg1">
                    <a:lumMod val="50000"/>
                  </a:schemeClr>
                </a:solidFill>
              </a:rPr>
              <a:t>HyPPO</a:t>
            </a:r>
            <a:r>
              <a:rPr lang="en-GB" sz="1200" i="1" dirty="0">
                <a:solidFill>
                  <a:schemeClr val="bg1">
                    <a:lumMod val="50000"/>
                  </a:schemeClr>
                </a:solidFill>
              </a:rPr>
              <a:t>?</a:t>
            </a:r>
          </a:p>
        </p:txBody>
      </p:sp>
      <p:sp>
        <p:nvSpPr>
          <p:cNvPr id="64" name="Left Brace 63">
            <a:extLst>
              <a:ext uri="{FF2B5EF4-FFF2-40B4-BE49-F238E27FC236}">
                <a16:creationId xmlns:a16="http://schemas.microsoft.com/office/drawing/2014/main" id="{571CA5C4-405F-4E04-9AF8-D8E021F7C90D}"/>
              </a:ext>
            </a:extLst>
          </p:cNvPr>
          <p:cNvSpPr/>
          <p:nvPr/>
        </p:nvSpPr>
        <p:spPr>
          <a:xfrm>
            <a:off x="2626312" y="8367044"/>
            <a:ext cx="45719" cy="307777"/>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cxnSp>
        <p:nvCxnSpPr>
          <p:cNvPr id="65" name="Straight Arrow Connector 64">
            <a:extLst>
              <a:ext uri="{FF2B5EF4-FFF2-40B4-BE49-F238E27FC236}">
                <a16:creationId xmlns:a16="http://schemas.microsoft.com/office/drawing/2014/main" id="{99AF5916-B6B6-4779-9BFF-31F7917AF5E1}"/>
              </a:ext>
            </a:extLst>
          </p:cNvPr>
          <p:cNvCxnSpPr>
            <a:cxnSpLocks/>
          </p:cNvCxnSpPr>
          <p:nvPr/>
        </p:nvCxnSpPr>
        <p:spPr>
          <a:xfrm>
            <a:off x="1936280" y="8515209"/>
            <a:ext cx="566588" cy="5723"/>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26D957A4-9FBF-4990-BC7D-9A983B3F053E}"/>
              </a:ext>
            </a:extLst>
          </p:cNvPr>
          <p:cNvCxnSpPr>
            <a:cxnSpLocks/>
          </p:cNvCxnSpPr>
          <p:nvPr/>
        </p:nvCxnSpPr>
        <p:spPr>
          <a:xfrm>
            <a:off x="4383053" y="6136591"/>
            <a:ext cx="0" cy="10080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03263CA5-DB70-406C-BB92-C4E32AB19856}"/>
              </a:ext>
            </a:extLst>
          </p:cNvPr>
          <p:cNvSpPr txBox="1"/>
          <p:nvPr/>
        </p:nvSpPr>
        <p:spPr>
          <a:xfrm>
            <a:off x="5799354" y="8167013"/>
            <a:ext cx="2902922" cy="1231106"/>
          </a:xfrm>
          <a:prstGeom prst="rect">
            <a:avLst/>
          </a:prstGeom>
          <a:noFill/>
        </p:spPr>
        <p:txBody>
          <a:bodyPr wrap="square" rtlCol="0">
            <a:spAutoFit/>
          </a:bodyPr>
          <a:lstStyle/>
          <a:p>
            <a:pPr algn="ctr"/>
            <a:r>
              <a:rPr lang="en-GB" sz="1400" b="1" dirty="0">
                <a:solidFill>
                  <a:schemeClr val="bg1">
                    <a:lumMod val="50000"/>
                  </a:schemeClr>
                </a:solidFill>
              </a:rPr>
              <a:t>Structural Analysis</a:t>
            </a:r>
          </a:p>
          <a:p>
            <a:pPr algn="ctr"/>
            <a:r>
              <a:rPr lang="en-GB" sz="1200" dirty="0">
                <a:solidFill>
                  <a:schemeClr val="bg1">
                    <a:lumMod val="50000"/>
                  </a:schemeClr>
                </a:solidFill>
              </a:rPr>
              <a:t>Structural class (global and domain)</a:t>
            </a:r>
          </a:p>
          <a:p>
            <a:pPr algn="ctr"/>
            <a:r>
              <a:rPr lang="en-GB" sz="1200" dirty="0">
                <a:solidFill>
                  <a:schemeClr val="bg1">
                    <a:lumMod val="50000"/>
                  </a:schemeClr>
                </a:solidFill>
              </a:rPr>
              <a:t>Protein sector search (hinges)</a:t>
            </a:r>
          </a:p>
          <a:p>
            <a:pPr algn="ctr"/>
            <a:r>
              <a:rPr lang="en-GB" sz="1200" dirty="0">
                <a:solidFill>
                  <a:schemeClr val="bg1">
                    <a:lumMod val="50000"/>
                  </a:schemeClr>
                </a:solidFill>
              </a:rPr>
              <a:t>Co-variation analysis</a:t>
            </a:r>
          </a:p>
          <a:p>
            <a:pPr algn="ctr"/>
            <a:r>
              <a:rPr lang="en-GB" sz="1200" dirty="0">
                <a:solidFill>
                  <a:schemeClr val="bg1">
                    <a:lumMod val="50000"/>
                  </a:schemeClr>
                </a:solidFill>
              </a:rPr>
              <a:t>PTM</a:t>
            </a:r>
          </a:p>
          <a:p>
            <a:pPr algn="ctr"/>
            <a:r>
              <a:rPr lang="en-GB" sz="1200" dirty="0">
                <a:solidFill>
                  <a:schemeClr val="bg1">
                    <a:lumMod val="50000"/>
                  </a:schemeClr>
                </a:solidFill>
              </a:rPr>
              <a:t>Surface variation</a:t>
            </a:r>
          </a:p>
        </p:txBody>
      </p:sp>
      <p:sp>
        <p:nvSpPr>
          <p:cNvPr id="79" name="TextBox 78">
            <a:extLst>
              <a:ext uri="{FF2B5EF4-FFF2-40B4-BE49-F238E27FC236}">
                <a16:creationId xmlns:a16="http://schemas.microsoft.com/office/drawing/2014/main" id="{3A093E63-B81F-4122-B871-70DE8ECDF471}"/>
              </a:ext>
            </a:extLst>
          </p:cNvPr>
          <p:cNvSpPr txBox="1"/>
          <p:nvPr/>
        </p:nvSpPr>
        <p:spPr>
          <a:xfrm>
            <a:off x="2325733" y="9291882"/>
            <a:ext cx="2580199" cy="738664"/>
          </a:xfrm>
          <a:prstGeom prst="rect">
            <a:avLst/>
          </a:prstGeom>
          <a:noFill/>
        </p:spPr>
        <p:txBody>
          <a:bodyPr wrap="square" rtlCol="0">
            <a:spAutoFit/>
          </a:bodyPr>
          <a:lstStyle/>
          <a:p>
            <a:pPr algn="ctr"/>
            <a:r>
              <a:rPr lang="en-GB" sz="1400" dirty="0">
                <a:solidFill>
                  <a:schemeClr val="bg1">
                    <a:lumMod val="50000"/>
                  </a:schemeClr>
                </a:solidFill>
              </a:rPr>
              <a:t>Multiple sequence alignments</a:t>
            </a:r>
          </a:p>
          <a:p>
            <a:pPr algn="ctr"/>
            <a:r>
              <a:rPr lang="en-GB" sz="1400" dirty="0">
                <a:solidFill>
                  <a:schemeClr val="bg1">
                    <a:lumMod val="50000"/>
                  </a:schemeClr>
                </a:solidFill>
              </a:rPr>
              <a:t>Trees</a:t>
            </a:r>
          </a:p>
          <a:p>
            <a:pPr algn="ctr"/>
            <a:r>
              <a:rPr lang="en-GB" sz="1400" dirty="0">
                <a:solidFill>
                  <a:schemeClr val="bg1">
                    <a:lumMod val="50000"/>
                  </a:schemeClr>
                </a:solidFill>
              </a:rPr>
              <a:t>(Minimum cluster size cut off)</a:t>
            </a:r>
          </a:p>
        </p:txBody>
      </p:sp>
      <p:sp>
        <p:nvSpPr>
          <p:cNvPr id="80" name="TextBox 79">
            <a:extLst>
              <a:ext uri="{FF2B5EF4-FFF2-40B4-BE49-F238E27FC236}">
                <a16:creationId xmlns:a16="http://schemas.microsoft.com/office/drawing/2014/main" id="{31DE82C4-B1F5-4290-AA8D-1B1641CA4FCF}"/>
              </a:ext>
            </a:extLst>
          </p:cNvPr>
          <p:cNvSpPr txBox="1"/>
          <p:nvPr/>
        </p:nvSpPr>
        <p:spPr>
          <a:xfrm>
            <a:off x="2396998" y="10236826"/>
            <a:ext cx="2580199" cy="307777"/>
          </a:xfrm>
          <a:prstGeom prst="rect">
            <a:avLst/>
          </a:prstGeom>
          <a:noFill/>
        </p:spPr>
        <p:txBody>
          <a:bodyPr wrap="square" rtlCol="0">
            <a:spAutoFit/>
          </a:bodyPr>
          <a:lstStyle/>
          <a:p>
            <a:pPr algn="ctr"/>
            <a:r>
              <a:rPr lang="en-GB" sz="1400" b="1" dirty="0">
                <a:solidFill>
                  <a:schemeClr val="bg1">
                    <a:lumMod val="50000"/>
                  </a:schemeClr>
                </a:solidFill>
              </a:rPr>
              <a:t>Positive selection</a:t>
            </a:r>
          </a:p>
        </p:txBody>
      </p:sp>
      <p:sp>
        <p:nvSpPr>
          <p:cNvPr id="81" name="TextBox 80">
            <a:extLst>
              <a:ext uri="{FF2B5EF4-FFF2-40B4-BE49-F238E27FC236}">
                <a16:creationId xmlns:a16="http://schemas.microsoft.com/office/drawing/2014/main" id="{D5751FC9-BC63-4CF2-8AB5-FC2EBE319776}"/>
              </a:ext>
            </a:extLst>
          </p:cNvPr>
          <p:cNvSpPr txBox="1"/>
          <p:nvPr/>
        </p:nvSpPr>
        <p:spPr>
          <a:xfrm>
            <a:off x="2808876" y="12127920"/>
            <a:ext cx="4026051" cy="1600438"/>
          </a:xfrm>
          <a:prstGeom prst="rect">
            <a:avLst/>
          </a:prstGeom>
          <a:noFill/>
        </p:spPr>
        <p:txBody>
          <a:bodyPr wrap="square" rtlCol="0">
            <a:spAutoFit/>
          </a:bodyPr>
          <a:lstStyle/>
          <a:p>
            <a:pPr algn="ctr"/>
            <a:r>
              <a:rPr lang="en-GB" sz="1400" b="1" dirty="0">
                <a:solidFill>
                  <a:schemeClr val="bg1">
                    <a:lumMod val="50000"/>
                  </a:schemeClr>
                </a:solidFill>
              </a:rPr>
              <a:t>Engineering candidates</a:t>
            </a:r>
          </a:p>
          <a:p>
            <a:pPr algn="ctr"/>
            <a:r>
              <a:rPr lang="en-GB" sz="1200" dirty="0">
                <a:solidFill>
                  <a:schemeClr val="bg1">
                    <a:lumMod val="50000"/>
                  </a:schemeClr>
                </a:solidFill>
              </a:rPr>
              <a:t>Ideal characteristics:</a:t>
            </a:r>
          </a:p>
          <a:p>
            <a:pPr algn="ctr"/>
            <a:r>
              <a:rPr lang="en-GB" sz="1200" dirty="0">
                <a:solidFill>
                  <a:schemeClr val="bg1">
                    <a:lumMod val="50000"/>
                  </a:schemeClr>
                </a:solidFill>
              </a:rPr>
              <a:t>Smallish</a:t>
            </a:r>
          </a:p>
          <a:p>
            <a:pPr algn="ctr"/>
            <a:r>
              <a:rPr lang="en-GB" sz="1200" dirty="0">
                <a:solidFill>
                  <a:schemeClr val="bg1">
                    <a:lumMod val="50000"/>
                  </a:schemeClr>
                </a:solidFill>
              </a:rPr>
              <a:t>Modularity</a:t>
            </a:r>
          </a:p>
          <a:p>
            <a:pPr algn="ctr"/>
            <a:r>
              <a:rPr lang="en-GB" sz="1200" dirty="0">
                <a:solidFill>
                  <a:schemeClr val="bg1">
                    <a:lumMod val="50000"/>
                  </a:schemeClr>
                </a:solidFill>
              </a:rPr>
              <a:t>No accessory proteins (literature)</a:t>
            </a:r>
          </a:p>
          <a:p>
            <a:pPr algn="ctr"/>
            <a:r>
              <a:rPr lang="en-GB" sz="1200" dirty="0">
                <a:solidFill>
                  <a:schemeClr val="bg1">
                    <a:lumMod val="50000"/>
                  </a:schemeClr>
                </a:solidFill>
              </a:rPr>
              <a:t>Positive selection (indicator rather than characteristic)</a:t>
            </a:r>
          </a:p>
          <a:p>
            <a:pPr algn="ctr"/>
            <a:r>
              <a:rPr lang="en-GB" sz="1200" dirty="0">
                <a:solidFill>
                  <a:schemeClr val="bg1">
                    <a:lumMod val="50000"/>
                  </a:schemeClr>
                </a:solidFill>
              </a:rPr>
              <a:t>Biochemically favourable</a:t>
            </a:r>
          </a:p>
          <a:p>
            <a:pPr algn="ctr"/>
            <a:r>
              <a:rPr lang="en-GB" sz="1200" dirty="0">
                <a:solidFill>
                  <a:schemeClr val="bg1">
                    <a:lumMod val="50000"/>
                  </a:schemeClr>
                </a:solidFill>
              </a:rPr>
              <a:t>Diversity of function on a common basis (structure, sequence)</a:t>
            </a:r>
            <a:endParaRPr lang="en-GB" sz="1100" dirty="0">
              <a:solidFill>
                <a:schemeClr val="bg1">
                  <a:lumMod val="50000"/>
                </a:schemeClr>
              </a:solidFill>
            </a:endParaRPr>
          </a:p>
        </p:txBody>
      </p:sp>
      <p:cxnSp>
        <p:nvCxnSpPr>
          <p:cNvPr id="82" name="Straight Arrow Connector 81">
            <a:extLst>
              <a:ext uri="{FF2B5EF4-FFF2-40B4-BE49-F238E27FC236}">
                <a16:creationId xmlns:a16="http://schemas.microsoft.com/office/drawing/2014/main" id="{D224F852-59D8-437E-A202-0817FC1BA703}"/>
              </a:ext>
            </a:extLst>
          </p:cNvPr>
          <p:cNvCxnSpPr>
            <a:cxnSpLocks/>
          </p:cNvCxnSpPr>
          <p:nvPr/>
        </p:nvCxnSpPr>
        <p:spPr>
          <a:xfrm>
            <a:off x="2964612" y="8892148"/>
            <a:ext cx="229476" cy="39252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1CD12F51-23E0-4119-B169-D041073BB484}"/>
              </a:ext>
            </a:extLst>
          </p:cNvPr>
          <p:cNvCxnSpPr>
            <a:cxnSpLocks/>
          </p:cNvCxnSpPr>
          <p:nvPr/>
        </p:nvCxnSpPr>
        <p:spPr>
          <a:xfrm flipH="1">
            <a:off x="3932456" y="8135218"/>
            <a:ext cx="807769" cy="114945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7D1A153D-4263-4320-9E37-0DEA0C0413DF}"/>
              </a:ext>
            </a:extLst>
          </p:cNvPr>
          <p:cNvCxnSpPr>
            <a:cxnSpLocks/>
          </p:cNvCxnSpPr>
          <p:nvPr/>
        </p:nvCxnSpPr>
        <p:spPr>
          <a:xfrm flipH="1">
            <a:off x="3626343" y="9999178"/>
            <a:ext cx="1" cy="3240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A707C4C9-1FDD-44E4-B133-3251AE247B31}"/>
              </a:ext>
            </a:extLst>
          </p:cNvPr>
          <p:cNvCxnSpPr>
            <a:cxnSpLocks/>
          </p:cNvCxnSpPr>
          <p:nvPr/>
        </p:nvCxnSpPr>
        <p:spPr>
          <a:xfrm>
            <a:off x="4401780" y="7585332"/>
            <a:ext cx="274322" cy="35096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01C72306-5BA6-481B-9A7D-A90CE6250026}"/>
              </a:ext>
            </a:extLst>
          </p:cNvPr>
          <p:cNvCxnSpPr>
            <a:cxnSpLocks/>
          </p:cNvCxnSpPr>
          <p:nvPr/>
        </p:nvCxnSpPr>
        <p:spPr>
          <a:xfrm flipH="1">
            <a:off x="3439500" y="7578265"/>
            <a:ext cx="962280" cy="36439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1BB40029-4A74-4DD1-A215-4230B7007216}"/>
              </a:ext>
            </a:extLst>
          </p:cNvPr>
          <p:cNvCxnSpPr>
            <a:cxnSpLocks/>
          </p:cNvCxnSpPr>
          <p:nvPr/>
        </p:nvCxnSpPr>
        <p:spPr>
          <a:xfrm>
            <a:off x="5655918" y="8051704"/>
            <a:ext cx="818442" cy="25955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38493D4F-9B07-47F7-B911-B96AC2843F6D}"/>
              </a:ext>
            </a:extLst>
          </p:cNvPr>
          <p:cNvCxnSpPr>
            <a:cxnSpLocks/>
          </p:cNvCxnSpPr>
          <p:nvPr/>
        </p:nvCxnSpPr>
        <p:spPr>
          <a:xfrm>
            <a:off x="5065716" y="7389073"/>
            <a:ext cx="1465986" cy="83273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EFA83D0A-4A8F-4A7C-AE09-F505D7E6791D}"/>
              </a:ext>
            </a:extLst>
          </p:cNvPr>
          <p:cNvCxnSpPr>
            <a:stCxn id="80" idx="2"/>
          </p:cNvCxnSpPr>
          <p:nvPr/>
        </p:nvCxnSpPr>
        <p:spPr>
          <a:xfrm>
            <a:off x="3687098" y="10544602"/>
            <a:ext cx="1080323" cy="95548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46CB344-92DB-4CE1-9B47-59947A212CB8}"/>
              </a:ext>
            </a:extLst>
          </p:cNvPr>
          <p:cNvCxnSpPr>
            <a:cxnSpLocks/>
            <a:stCxn id="75" idx="2"/>
          </p:cNvCxnSpPr>
          <p:nvPr/>
        </p:nvCxnSpPr>
        <p:spPr>
          <a:xfrm flipH="1">
            <a:off x="4767421" y="9398119"/>
            <a:ext cx="2483394" cy="21019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F7699DF-D62B-4E18-8528-4B46E2181092}"/>
              </a:ext>
            </a:extLst>
          </p:cNvPr>
          <p:cNvCxnSpPr>
            <a:cxnSpLocks/>
          </p:cNvCxnSpPr>
          <p:nvPr/>
        </p:nvCxnSpPr>
        <p:spPr>
          <a:xfrm flipH="1">
            <a:off x="4767892" y="11500588"/>
            <a:ext cx="1" cy="61226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16" name="Rectangle: Rounded Corners 115">
            <a:extLst>
              <a:ext uri="{FF2B5EF4-FFF2-40B4-BE49-F238E27FC236}">
                <a16:creationId xmlns:a16="http://schemas.microsoft.com/office/drawing/2014/main" id="{B38E0B65-3B9C-4ADF-96DF-2583827DB46A}"/>
              </a:ext>
            </a:extLst>
          </p:cNvPr>
          <p:cNvSpPr/>
          <p:nvPr/>
        </p:nvSpPr>
        <p:spPr>
          <a:xfrm>
            <a:off x="4192746" y="13924394"/>
            <a:ext cx="1149350" cy="431800"/>
          </a:xfrm>
          <a:prstGeom prst="roundRect">
            <a:avLst/>
          </a:prstGeom>
          <a:solidFill>
            <a:srgbClr val="0070C0"/>
          </a:solidFill>
          <a:ln>
            <a:solidFill>
              <a:srgbClr val="002060"/>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End</a:t>
            </a:r>
          </a:p>
        </p:txBody>
      </p:sp>
      <p:sp>
        <p:nvSpPr>
          <p:cNvPr id="117" name="TextBox 116">
            <a:extLst>
              <a:ext uri="{FF2B5EF4-FFF2-40B4-BE49-F238E27FC236}">
                <a16:creationId xmlns:a16="http://schemas.microsoft.com/office/drawing/2014/main" id="{0B953F61-F88B-4645-A71E-AAFDAAF23AA2}"/>
              </a:ext>
            </a:extLst>
          </p:cNvPr>
          <p:cNvSpPr txBox="1"/>
          <p:nvPr/>
        </p:nvSpPr>
        <p:spPr>
          <a:xfrm>
            <a:off x="777165" y="6423387"/>
            <a:ext cx="2069798" cy="307777"/>
          </a:xfrm>
          <a:prstGeom prst="rect">
            <a:avLst/>
          </a:prstGeom>
          <a:noFill/>
        </p:spPr>
        <p:txBody>
          <a:bodyPr wrap="none" rtlCol="0">
            <a:spAutoFit/>
          </a:bodyPr>
          <a:lstStyle/>
          <a:p>
            <a:pPr algn="ctr"/>
            <a:r>
              <a:rPr lang="en-GB" sz="1400" i="1" dirty="0">
                <a:solidFill>
                  <a:schemeClr val="bg1">
                    <a:lumMod val="50000"/>
                  </a:schemeClr>
                </a:solidFill>
              </a:rPr>
              <a:t>Ortholog/paralog search?</a:t>
            </a:r>
            <a:endParaRPr lang="en-GB" sz="1200" i="1" dirty="0">
              <a:solidFill>
                <a:schemeClr val="bg1">
                  <a:lumMod val="50000"/>
                </a:schemeClr>
              </a:solidFill>
            </a:endParaRPr>
          </a:p>
        </p:txBody>
      </p:sp>
      <p:cxnSp>
        <p:nvCxnSpPr>
          <p:cNvPr id="118" name="Straight Arrow Connector 117">
            <a:extLst>
              <a:ext uri="{FF2B5EF4-FFF2-40B4-BE49-F238E27FC236}">
                <a16:creationId xmlns:a16="http://schemas.microsoft.com/office/drawing/2014/main" id="{0EE42359-A38D-44B7-8E14-2F4408DB2C31}"/>
              </a:ext>
            </a:extLst>
          </p:cNvPr>
          <p:cNvCxnSpPr>
            <a:cxnSpLocks/>
          </p:cNvCxnSpPr>
          <p:nvPr/>
        </p:nvCxnSpPr>
        <p:spPr>
          <a:xfrm flipV="1">
            <a:off x="2755303" y="5942819"/>
            <a:ext cx="580770" cy="51906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780FDA77-85B5-4888-8919-98BA3C520476}"/>
              </a:ext>
            </a:extLst>
          </p:cNvPr>
          <p:cNvCxnSpPr>
            <a:cxnSpLocks/>
          </p:cNvCxnSpPr>
          <p:nvPr/>
        </p:nvCxnSpPr>
        <p:spPr>
          <a:xfrm>
            <a:off x="2756264" y="6633515"/>
            <a:ext cx="531973" cy="52520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B4EA40A6-D993-4327-B332-6BA086810054}"/>
              </a:ext>
            </a:extLst>
          </p:cNvPr>
          <p:cNvSpPr txBox="1"/>
          <p:nvPr/>
        </p:nvSpPr>
        <p:spPr>
          <a:xfrm>
            <a:off x="7146519" y="-30959"/>
            <a:ext cx="1890901" cy="900246"/>
          </a:xfrm>
          <a:prstGeom prst="rect">
            <a:avLst/>
          </a:prstGeom>
          <a:noFill/>
        </p:spPr>
        <p:txBody>
          <a:bodyPr wrap="square" rtlCol="0">
            <a:spAutoFit/>
          </a:bodyPr>
          <a:lstStyle/>
          <a:p>
            <a:pPr algn="ctr"/>
            <a:r>
              <a:rPr lang="en-GB" sz="1050" i="1" dirty="0">
                <a:solidFill>
                  <a:srgbClr val="969696"/>
                </a:solidFill>
              </a:rPr>
              <a:t>Numbers in circles indicate the project section to which the associated work (indicated by colour) corresponds</a:t>
            </a:r>
          </a:p>
          <a:p>
            <a:pPr algn="ctr"/>
            <a:r>
              <a:rPr lang="en-GB" sz="1050" i="1" dirty="0">
                <a:solidFill>
                  <a:srgbClr val="969696"/>
                </a:solidFill>
              </a:rPr>
              <a:t>.</a:t>
            </a:r>
          </a:p>
        </p:txBody>
      </p:sp>
      <p:sp>
        <p:nvSpPr>
          <p:cNvPr id="6" name="TextBox 5">
            <a:extLst>
              <a:ext uri="{FF2B5EF4-FFF2-40B4-BE49-F238E27FC236}">
                <a16:creationId xmlns:a16="http://schemas.microsoft.com/office/drawing/2014/main" id="{80E9BCFA-92CF-49D7-846E-62DDF1DA254D}"/>
              </a:ext>
            </a:extLst>
          </p:cNvPr>
          <p:cNvSpPr txBox="1"/>
          <p:nvPr/>
        </p:nvSpPr>
        <p:spPr>
          <a:xfrm>
            <a:off x="731198" y="559337"/>
            <a:ext cx="2457372" cy="461665"/>
          </a:xfrm>
          <a:prstGeom prst="rect">
            <a:avLst/>
          </a:prstGeom>
          <a:noFill/>
        </p:spPr>
        <p:txBody>
          <a:bodyPr wrap="square" rtlCol="0">
            <a:spAutoFit/>
          </a:bodyPr>
          <a:lstStyle/>
          <a:p>
            <a:pPr algn="ctr"/>
            <a:r>
              <a:rPr lang="en-GB" sz="1200" i="1" dirty="0">
                <a:solidFill>
                  <a:srgbClr val="8A3636"/>
                </a:solidFill>
              </a:rPr>
              <a:t>Filter plant pathogens and biomass degraders – evidence from literature</a:t>
            </a:r>
          </a:p>
        </p:txBody>
      </p:sp>
      <p:cxnSp>
        <p:nvCxnSpPr>
          <p:cNvPr id="10" name="Straight Arrow Connector 9">
            <a:extLst>
              <a:ext uri="{FF2B5EF4-FFF2-40B4-BE49-F238E27FC236}">
                <a16:creationId xmlns:a16="http://schemas.microsoft.com/office/drawing/2014/main" id="{D9868C56-244A-451F-91A2-02330C0C5C5E}"/>
              </a:ext>
            </a:extLst>
          </p:cNvPr>
          <p:cNvCxnSpPr>
            <a:cxnSpLocks/>
          </p:cNvCxnSpPr>
          <p:nvPr/>
        </p:nvCxnSpPr>
        <p:spPr>
          <a:xfrm>
            <a:off x="2886073" y="2373738"/>
            <a:ext cx="900000" cy="0"/>
          </a:xfrm>
          <a:prstGeom prst="straightConnector1">
            <a:avLst/>
          </a:prstGeom>
          <a:ln>
            <a:solidFill>
              <a:srgbClr val="9A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658808FB-0384-4F82-AE99-29B2A1D7EF48}"/>
              </a:ext>
            </a:extLst>
          </p:cNvPr>
          <p:cNvCxnSpPr>
            <a:cxnSpLocks/>
          </p:cNvCxnSpPr>
          <p:nvPr/>
        </p:nvCxnSpPr>
        <p:spPr>
          <a:xfrm>
            <a:off x="1960724" y="1318242"/>
            <a:ext cx="0" cy="223050"/>
          </a:xfrm>
          <a:prstGeom prst="straightConnector1">
            <a:avLst/>
          </a:prstGeom>
          <a:ln>
            <a:solidFill>
              <a:srgbClr val="9A0000"/>
            </a:solidFill>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4F279F56-716C-4D11-9918-2351AE9F1A79}"/>
              </a:ext>
            </a:extLst>
          </p:cNvPr>
          <p:cNvGrpSpPr/>
          <p:nvPr/>
        </p:nvGrpSpPr>
        <p:grpSpPr>
          <a:xfrm>
            <a:off x="501388" y="2244676"/>
            <a:ext cx="360000" cy="358577"/>
            <a:chOff x="1445057" y="593837"/>
            <a:chExt cx="360000" cy="358577"/>
          </a:xfrm>
        </p:grpSpPr>
        <p:sp>
          <p:nvSpPr>
            <p:cNvPr id="4" name="Oval 3">
              <a:extLst>
                <a:ext uri="{FF2B5EF4-FFF2-40B4-BE49-F238E27FC236}">
                  <a16:creationId xmlns:a16="http://schemas.microsoft.com/office/drawing/2014/main" id="{79B7DE22-94E0-487A-AF12-8C40B8CE033C}"/>
                </a:ext>
              </a:extLst>
            </p:cNvPr>
            <p:cNvSpPr/>
            <p:nvPr/>
          </p:nvSpPr>
          <p:spPr>
            <a:xfrm>
              <a:off x="1445057" y="593837"/>
              <a:ext cx="360000" cy="358577"/>
            </a:xfrm>
            <a:prstGeom prst="ellipse">
              <a:avLst/>
            </a:prstGeom>
            <a:solidFill>
              <a:srgbClr val="E20000"/>
            </a:solidFill>
            <a:ln>
              <a:solidFill>
                <a:srgbClr val="9A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1DA7A23F-4E09-467E-9B89-298040C40209}"/>
                </a:ext>
              </a:extLst>
            </p:cNvPr>
            <p:cNvSpPr txBox="1"/>
            <p:nvPr/>
          </p:nvSpPr>
          <p:spPr>
            <a:xfrm>
              <a:off x="1492874" y="620908"/>
              <a:ext cx="276037" cy="307777"/>
            </a:xfrm>
            <a:prstGeom prst="rect">
              <a:avLst/>
            </a:prstGeom>
            <a:noFill/>
          </p:spPr>
          <p:txBody>
            <a:bodyPr wrap="none" rtlCol="0">
              <a:spAutoFit/>
            </a:bodyPr>
            <a:lstStyle/>
            <a:p>
              <a:pPr algn="ctr"/>
              <a:r>
                <a:rPr lang="en-GB" sz="1400" b="1" dirty="0">
                  <a:solidFill>
                    <a:schemeClr val="tx1">
                      <a:lumMod val="85000"/>
                      <a:lumOff val="15000"/>
                    </a:schemeClr>
                  </a:solidFill>
                </a:rPr>
                <a:t>1</a:t>
              </a:r>
              <a:endParaRPr lang="en-GB" sz="1200" dirty="0">
                <a:solidFill>
                  <a:schemeClr val="tx1">
                    <a:lumMod val="85000"/>
                    <a:lumOff val="15000"/>
                  </a:schemeClr>
                </a:solidFill>
              </a:endParaRPr>
            </a:p>
          </p:txBody>
        </p:sp>
      </p:grpSp>
      <p:sp>
        <p:nvSpPr>
          <p:cNvPr id="66" name="TextBox 65">
            <a:extLst>
              <a:ext uri="{FF2B5EF4-FFF2-40B4-BE49-F238E27FC236}">
                <a16:creationId xmlns:a16="http://schemas.microsoft.com/office/drawing/2014/main" id="{CC488942-9D81-47A8-9878-D69231F4189F}"/>
              </a:ext>
            </a:extLst>
          </p:cNvPr>
          <p:cNvSpPr txBox="1"/>
          <p:nvPr/>
        </p:nvSpPr>
        <p:spPr>
          <a:xfrm>
            <a:off x="759776" y="-6115"/>
            <a:ext cx="2412557" cy="461665"/>
          </a:xfrm>
          <a:prstGeom prst="rect">
            <a:avLst/>
          </a:prstGeom>
          <a:noFill/>
        </p:spPr>
        <p:txBody>
          <a:bodyPr wrap="square" rtlCol="0">
            <a:spAutoFit/>
          </a:bodyPr>
          <a:lstStyle/>
          <a:p>
            <a:pPr algn="ctr"/>
            <a:r>
              <a:rPr lang="en-GB" sz="1200" i="1" dirty="0">
                <a:solidFill>
                  <a:srgbClr val="8A3636"/>
                </a:solidFill>
              </a:rPr>
              <a:t>Fungi &amp; Oomycete species with genomic assemblies in NCBI</a:t>
            </a:r>
          </a:p>
        </p:txBody>
      </p:sp>
      <p:sp>
        <p:nvSpPr>
          <p:cNvPr id="67" name="TextBox 66">
            <a:extLst>
              <a:ext uri="{FF2B5EF4-FFF2-40B4-BE49-F238E27FC236}">
                <a16:creationId xmlns:a16="http://schemas.microsoft.com/office/drawing/2014/main" id="{2A25AE5D-ED4B-4821-AF48-118C4C5A8552}"/>
              </a:ext>
            </a:extLst>
          </p:cNvPr>
          <p:cNvSpPr txBox="1"/>
          <p:nvPr/>
        </p:nvSpPr>
        <p:spPr>
          <a:xfrm>
            <a:off x="771379" y="2197737"/>
            <a:ext cx="2213827" cy="307777"/>
          </a:xfrm>
          <a:prstGeom prst="rect">
            <a:avLst/>
          </a:prstGeom>
          <a:noFill/>
        </p:spPr>
        <p:txBody>
          <a:bodyPr wrap="square" rtlCol="0">
            <a:spAutoFit/>
          </a:bodyPr>
          <a:lstStyle/>
          <a:p>
            <a:pPr algn="ctr"/>
            <a:r>
              <a:rPr lang="en-GB" sz="1400" b="1" dirty="0">
                <a:solidFill>
                  <a:srgbClr val="C00000"/>
                </a:solidFill>
              </a:rPr>
              <a:t>Extract_genomes_NCBI.py</a:t>
            </a:r>
            <a:endParaRPr lang="en-GB" sz="1200" b="1" dirty="0">
              <a:solidFill>
                <a:srgbClr val="C00000"/>
              </a:solidFill>
            </a:endParaRPr>
          </a:p>
        </p:txBody>
      </p:sp>
      <p:sp>
        <p:nvSpPr>
          <p:cNvPr id="72" name="TextBox 71">
            <a:extLst>
              <a:ext uri="{FF2B5EF4-FFF2-40B4-BE49-F238E27FC236}">
                <a16:creationId xmlns:a16="http://schemas.microsoft.com/office/drawing/2014/main" id="{965D4E59-DB2C-494C-95EB-9A293DEA74CF}"/>
              </a:ext>
            </a:extLst>
          </p:cNvPr>
          <p:cNvSpPr txBox="1"/>
          <p:nvPr/>
        </p:nvSpPr>
        <p:spPr>
          <a:xfrm>
            <a:off x="625161" y="934494"/>
            <a:ext cx="2663076" cy="415498"/>
          </a:xfrm>
          <a:prstGeom prst="rect">
            <a:avLst/>
          </a:prstGeom>
          <a:noFill/>
        </p:spPr>
        <p:txBody>
          <a:bodyPr wrap="square" rtlCol="0">
            <a:spAutoFit/>
          </a:bodyPr>
          <a:lstStyle/>
          <a:p>
            <a:pPr algn="ctr"/>
            <a:r>
              <a:rPr lang="en-GB" sz="1050" i="1" dirty="0">
                <a:solidFill>
                  <a:srgbClr val="EDA1A1"/>
                </a:solidFill>
              </a:rPr>
              <a:t>Selection method / reasoning for decisions laid out in thesis chapter 1: ‘Introduction’</a:t>
            </a:r>
          </a:p>
        </p:txBody>
      </p:sp>
      <p:sp>
        <p:nvSpPr>
          <p:cNvPr id="68" name="TextBox 67">
            <a:extLst>
              <a:ext uri="{FF2B5EF4-FFF2-40B4-BE49-F238E27FC236}">
                <a16:creationId xmlns:a16="http://schemas.microsoft.com/office/drawing/2014/main" id="{890F7AF2-3A73-4337-BED9-80813FCB6737}"/>
              </a:ext>
            </a:extLst>
          </p:cNvPr>
          <p:cNvSpPr txBox="1"/>
          <p:nvPr/>
        </p:nvSpPr>
        <p:spPr>
          <a:xfrm>
            <a:off x="1108276" y="1486278"/>
            <a:ext cx="1706950" cy="276999"/>
          </a:xfrm>
          <a:prstGeom prst="rect">
            <a:avLst/>
          </a:prstGeom>
          <a:noFill/>
        </p:spPr>
        <p:txBody>
          <a:bodyPr wrap="square" rtlCol="0">
            <a:spAutoFit/>
          </a:bodyPr>
          <a:lstStyle/>
          <a:p>
            <a:pPr algn="ctr"/>
            <a:r>
              <a:rPr lang="en-GB" sz="1200" b="1" dirty="0">
                <a:solidFill>
                  <a:srgbClr val="8A3636"/>
                </a:solidFill>
              </a:rPr>
              <a:t>Species_list.txt</a:t>
            </a:r>
          </a:p>
        </p:txBody>
      </p:sp>
      <p:sp>
        <p:nvSpPr>
          <p:cNvPr id="76" name="TextBox 75">
            <a:extLst>
              <a:ext uri="{FF2B5EF4-FFF2-40B4-BE49-F238E27FC236}">
                <a16:creationId xmlns:a16="http://schemas.microsoft.com/office/drawing/2014/main" id="{718FEC57-2474-4213-9A85-84418B145B97}"/>
              </a:ext>
            </a:extLst>
          </p:cNvPr>
          <p:cNvSpPr txBox="1"/>
          <p:nvPr/>
        </p:nvSpPr>
        <p:spPr>
          <a:xfrm>
            <a:off x="266705" y="1665214"/>
            <a:ext cx="3389824" cy="415498"/>
          </a:xfrm>
          <a:prstGeom prst="rect">
            <a:avLst/>
          </a:prstGeom>
          <a:noFill/>
        </p:spPr>
        <p:txBody>
          <a:bodyPr wrap="square" rtlCol="0">
            <a:spAutoFit/>
          </a:bodyPr>
          <a:lstStyle/>
          <a:p>
            <a:pPr algn="ctr"/>
            <a:r>
              <a:rPr lang="en-GB" sz="1050" i="1" dirty="0">
                <a:solidFill>
                  <a:srgbClr val="EDA1A1"/>
                </a:solidFill>
              </a:rPr>
              <a:t>Plain text file containing the scientific name of selected fungi and oomycete species, with a unique species per line</a:t>
            </a:r>
          </a:p>
        </p:txBody>
      </p:sp>
      <p:cxnSp>
        <p:nvCxnSpPr>
          <p:cNvPr id="84" name="Straight Arrow Connector 83">
            <a:extLst>
              <a:ext uri="{FF2B5EF4-FFF2-40B4-BE49-F238E27FC236}">
                <a16:creationId xmlns:a16="http://schemas.microsoft.com/office/drawing/2014/main" id="{6268912F-9A0E-4B9A-9AF5-76A8C91B96F7}"/>
              </a:ext>
            </a:extLst>
          </p:cNvPr>
          <p:cNvCxnSpPr>
            <a:cxnSpLocks/>
          </p:cNvCxnSpPr>
          <p:nvPr/>
        </p:nvCxnSpPr>
        <p:spPr>
          <a:xfrm>
            <a:off x="1963049" y="400270"/>
            <a:ext cx="0" cy="223050"/>
          </a:xfrm>
          <a:prstGeom prst="straightConnector1">
            <a:avLst/>
          </a:prstGeom>
          <a:ln>
            <a:solidFill>
              <a:srgbClr val="9A0000"/>
            </a:solidFill>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BB94604A-2B33-42ED-9E21-E49A9DDEBC06}"/>
              </a:ext>
            </a:extLst>
          </p:cNvPr>
          <p:cNvCxnSpPr>
            <a:cxnSpLocks/>
          </p:cNvCxnSpPr>
          <p:nvPr/>
        </p:nvCxnSpPr>
        <p:spPr>
          <a:xfrm>
            <a:off x="1960724" y="2032939"/>
            <a:ext cx="0" cy="223050"/>
          </a:xfrm>
          <a:prstGeom prst="straightConnector1">
            <a:avLst/>
          </a:prstGeom>
          <a:ln>
            <a:solidFill>
              <a:srgbClr val="9A0000"/>
            </a:solidFill>
            <a:tailEnd type="triangle"/>
          </a:ln>
        </p:spPr>
        <p:style>
          <a:lnRef idx="1">
            <a:schemeClr val="accent2"/>
          </a:lnRef>
          <a:fillRef idx="0">
            <a:schemeClr val="accent2"/>
          </a:fillRef>
          <a:effectRef idx="0">
            <a:schemeClr val="accent2"/>
          </a:effectRef>
          <a:fontRef idx="minor">
            <a:schemeClr val="tx1"/>
          </a:fontRef>
        </p:style>
      </p:cxnSp>
      <p:sp>
        <p:nvSpPr>
          <p:cNvPr id="87" name="TextBox 86">
            <a:extLst>
              <a:ext uri="{FF2B5EF4-FFF2-40B4-BE49-F238E27FC236}">
                <a16:creationId xmlns:a16="http://schemas.microsoft.com/office/drawing/2014/main" id="{8B45D38A-385B-4D75-891E-96DC400C877A}"/>
              </a:ext>
            </a:extLst>
          </p:cNvPr>
          <p:cNvSpPr txBox="1"/>
          <p:nvPr/>
        </p:nvSpPr>
        <p:spPr>
          <a:xfrm>
            <a:off x="-1044" y="2560277"/>
            <a:ext cx="3616877" cy="1384995"/>
          </a:xfrm>
          <a:prstGeom prst="rect">
            <a:avLst/>
          </a:prstGeom>
          <a:noFill/>
          <a:ln>
            <a:noFill/>
          </a:ln>
        </p:spPr>
        <p:txBody>
          <a:bodyPr wrap="square" rtlCol="0">
            <a:spAutoFit/>
          </a:bodyPr>
          <a:lstStyle/>
          <a:p>
            <a:pPr algn="ctr"/>
            <a:r>
              <a:rPr lang="en-GB" sz="1050" i="1" dirty="0">
                <a:solidFill>
                  <a:srgbClr val="EDA1A1"/>
                </a:solidFill>
              </a:rPr>
              <a:t>Parses input list of selected species. Retrieves NCBI taxonomy ID or scientific name, depending on which is given. Then retrieves NCBI accession numbers of all genomic assemblies associated with each species taxonomy ID within the NCBI database, and downloads the GenBank files (.</a:t>
            </a:r>
            <a:r>
              <a:rPr lang="en-GB" sz="1050" i="1" dirty="0" err="1">
                <a:solidFill>
                  <a:srgbClr val="EDA1A1"/>
                </a:solidFill>
              </a:rPr>
              <a:t>gbff</a:t>
            </a:r>
            <a:r>
              <a:rPr lang="en-GB" sz="1050" i="1" dirty="0">
                <a:solidFill>
                  <a:srgbClr val="EDA1A1"/>
                </a:solidFill>
              </a:rPr>
              <a:t>) for each accession number.</a:t>
            </a:r>
          </a:p>
          <a:p>
            <a:pPr algn="ctr"/>
            <a:r>
              <a:rPr lang="en-GB" sz="1050" i="1" dirty="0">
                <a:solidFill>
                  <a:srgbClr val="EDA1A1"/>
                </a:solidFill>
              </a:rPr>
              <a:t>Genus, species, taxonomy ID and accession numbers are stored within a </a:t>
            </a:r>
            <a:r>
              <a:rPr lang="en-GB" sz="1050" i="1" dirty="0" err="1">
                <a:solidFill>
                  <a:srgbClr val="EDA1A1"/>
                </a:solidFill>
              </a:rPr>
              <a:t>dataframe</a:t>
            </a:r>
            <a:r>
              <a:rPr lang="en-GB" sz="1050" i="1" dirty="0">
                <a:solidFill>
                  <a:srgbClr val="EDA1A1"/>
                </a:solidFill>
              </a:rPr>
              <a:t>, which is written out to .csv file.</a:t>
            </a:r>
          </a:p>
        </p:txBody>
      </p:sp>
      <p:sp>
        <p:nvSpPr>
          <p:cNvPr id="90" name="TextBox 89">
            <a:extLst>
              <a:ext uri="{FF2B5EF4-FFF2-40B4-BE49-F238E27FC236}">
                <a16:creationId xmlns:a16="http://schemas.microsoft.com/office/drawing/2014/main" id="{1354DF4A-2C4A-4390-8DD7-A54928B38045}"/>
              </a:ext>
            </a:extLst>
          </p:cNvPr>
          <p:cNvSpPr txBox="1"/>
          <p:nvPr/>
        </p:nvSpPr>
        <p:spPr>
          <a:xfrm>
            <a:off x="5994758" y="2197736"/>
            <a:ext cx="2456851" cy="307777"/>
          </a:xfrm>
          <a:prstGeom prst="rect">
            <a:avLst/>
          </a:prstGeom>
          <a:noFill/>
        </p:spPr>
        <p:txBody>
          <a:bodyPr wrap="square" rtlCol="0">
            <a:spAutoFit/>
          </a:bodyPr>
          <a:lstStyle/>
          <a:p>
            <a:pPr algn="ctr"/>
            <a:r>
              <a:rPr lang="en-GB" sz="1400" b="1" dirty="0">
                <a:solidFill>
                  <a:schemeClr val="accent2"/>
                </a:solidFill>
              </a:rPr>
              <a:t>CAZy_genbank_summary.py</a:t>
            </a:r>
            <a:endParaRPr lang="en-GB" sz="1200" b="1" dirty="0">
              <a:solidFill>
                <a:schemeClr val="accent2"/>
              </a:solidFill>
            </a:endParaRPr>
          </a:p>
        </p:txBody>
      </p:sp>
      <p:grpSp>
        <p:nvGrpSpPr>
          <p:cNvPr id="91" name="Group 90">
            <a:extLst>
              <a:ext uri="{FF2B5EF4-FFF2-40B4-BE49-F238E27FC236}">
                <a16:creationId xmlns:a16="http://schemas.microsoft.com/office/drawing/2014/main" id="{BFF9357B-93B7-4778-9E08-3201770BA90C}"/>
              </a:ext>
            </a:extLst>
          </p:cNvPr>
          <p:cNvGrpSpPr/>
          <p:nvPr/>
        </p:nvGrpSpPr>
        <p:grpSpPr>
          <a:xfrm>
            <a:off x="5789665" y="2238872"/>
            <a:ext cx="360000" cy="358577"/>
            <a:chOff x="1445057" y="593837"/>
            <a:chExt cx="360000" cy="358577"/>
          </a:xfrm>
        </p:grpSpPr>
        <p:sp>
          <p:nvSpPr>
            <p:cNvPr id="92" name="Oval 91">
              <a:extLst>
                <a:ext uri="{FF2B5EF4-FFF2-40B4-BE49-F238E27FC236}">
                  <a16:creationId xmlns:a16="http://schemas.microsoft.com/office/drawing/2014/main" id="{70B77D8B-5851-481C-BDD9-138619D1235A}"/>
                </a:ext>
              </a:extLst>
            </p:cNvPr>
            <p:cNvSpPr/>
            <p:nvPr/>
          </p:nvSpPr>
          <p:spPr>
            <a:xfrm>
              <a:off x="1445057" y="593837"/>
              <a:ext cx="360000" cy="358577"/>
            </a:xfrm>
            <a:prstGeom prst="ellipse">
              <a:avLst/>
            </a:prstGeom>
            <a:solidFill>
              <a:schemeClr val="accent2">
                <a:lumMod val="75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3" name="TextBox 92">
              <a:extLst>
                <a:ext uri="{FF2B5EF4-FFF2-40B4-BE49-F238E27FC236}">
                  <a16:creationId xmlns:a16="http://schemas.microsoft.com/office/drawing/2014/main" id="{27FBF564-907C-43B3-BAAB-24EB46B5AAE9}"/>
                </a:ext>
              </a:extLst>
            </p:cNvPr>
            <p:cNvSpPr txBox="1"/>
            <p:nvPr/>
          </p:nvSpPr>
          <p:spPr>
            <a:xfrm>
              <a:off x="1492874" y="620908"/>
              <a:ext cx="276037" cy="307777"/>
            </a:xfrm>
            <a:prstGeom prst="rect">
              <a:avLst/>
            </a:prstGeom>
            <a:noFill/>
          </p:spPr>
          <p:txBody>
            <a:bodyPr wrap="none" rtlCol="0">
              <a:spAutoFit/>
            </a:bodyPr>
            <a:lstStyle/>
            <a:p>
              <a:pPr algn="ctr"/>
              <a:r>
                <a:rPr lang="en-GB" sz="1400" b="1" dirty="0">
                  <a:solidFill>
                    <a:schemeClr val="tx1">
                      <a:lumMod val="85000"/>
                      <a:lumOff val="15000"/>
                    </a:schemeClr>
                  </a:solidFill>
                </a:rPr>
                <a:t>2</a:t>
              </a:r>
              <a:endParaRPr lang="en-GB" sz="1200" dirty="0">
                <a:solidFill>
                  <a:schemeClr val="tx1">
                    <a:lumMod val="85000"/>
                    <a:lumOff val="15000"/>
                  </a:schemeClr>
                </a:solidFill>
              </a:endParaRPr>
            </a:p>
          </p:txBody>
        </p:sp>
      </p:grpSp>
      <p:sp>
        <p:nvSpPr>
          <p:cNvPr id="94" name="TextBox 93">
            <a:extLst>
              <a:ext uri="{FF2B5EF4-FFF2-40B4-BE49-F238E27FC236}">
                <a16:creationId xmlns:a16="http://schemas.microsoft.com/office/drawing/2014/main" id="{EA737D12-BE39-4970-8DEA-A9569D35BCB9}"/>
              </a:ext>
            </a:extLst>
          </p:cNvPr>
          <p:cNvSpPr txBox="1"/>
          <p:nvPr/>
        </p:nvSpPr>
        <p:spPr>
          <a:xfrm>
            <a:off x="6055118" y="2376951"/>
            <a:ext cx="3082832" cy="276999"/>
          </a:xfrm>
          <a:prstGeom prst="rect">
            <a:avLst/>
          </a:prstGeom>
          <a:noFill/>
        </p:spPr>
        <p:txBody>
          <a:bodyPr wrap="square" rtlCol="0">
            <a:spAutoFit/>
          </a:bodyPr>
          <a:lstStyle/>
          <a:p>
            <a:pPr algn="ctr"/>
            <a:r>
              <a:rPr lang="en-GB" sz="1200" dirty="0">
                <a:solidFill>
                  <a:schemeClr val="accent2">
                    <a:lumMod val="75000"/>
                  </a:schemeClr>
                </a:solidFill>
              </a:rPr>
              <a:t>Repo </a:t>
            </a:r>
            <a:r>
              <a:rPr lang="en-GB" sz="1200" dirty="0" err="1">
                <a:solidFill>
                  <a:schemeClr val="accent2">
                    <a:lumMod val="75000"/>
                  </a:schemeClr>
                </a:solidFill>
              </a:rPr>
              <a:t>dir</a:t>
            </a:r>
            <a:r>
              <a:rPr lang="en-GB" sz="1200" dirty="0">
                <a:solidFill>
                  <a:schemeClr val="accent2">
                    <a:lumMod val="75000"/>
                  </a:schemeClr>
                </a:solidFill>
              </a:rPr>
              <a:t>: Section2_CAZy_genbank_summary/</a:t>
            </a:r>
          </a:p>
        </p:txBody>
      </p:sp>
      <p:sp>
        <p:nvSpPr>
          <p:cNvPr id="96" name="TextBox 95">
            <a:extLst>
              <a:ext uri="{FF2B5EF4-FFF2-40B4-BE49-F238E27FC236}">
                <a16:creationId xmlns:a16="http://schemas.microsoft.com/office/drawing/2014/main" id="{C9B3796A-8905-498E-A6C3-4EF94FFA06E6}"/>
              </a:ext>
            </a:extLst>
          </p:cNvPr>
          <p:cNvSpPr txBox="1"/>
          <p:nvPr/>
        </p:nvSpPr>
        <p:spPr>
          <a:xfrm>
            <a:off x="639093" y="2380261"/>
            <a:ext cx="3082832" cy="276999"/>
          </a:xfrm>
          <a:prstGeom prst="rect">
            <a:avLst/>
          </a:prstGeom>
          <a:noFill/>
        </p:spPr>
        <p:txBody>
          <a:bodyPr wrap="square" rtlCol="0">
            <a:spAutoFit/>
          </a:bodyPr>
          <a:lstStyle/>
          <a:p>
            <a:pPr algn="ctr"/>
            <a:r>
              <a:rPr lang="en-GB" sz="1200" dirty="0">
                <a:solidFill>
                  <a:srgbClr val="8A3636"/>
                </a:solidFill>
              </a:rPr>
              <a:t>Repo </a:t>
            </a:r>
            <a:r>
              <a:rPr lang="en-GB" sz="1200" dirty="0" err="1">
                <a:solidFill>
                  <a:srgbClr val="8A3636"/>
                </a:solidFill>
              </a:rPr>
              <a:t>dir</a:t>
            </a:r>
            <a:r>
              <a:rPr lang="en-GB" sz="1200" dirty="0">
                <a:solidFill>
                  <a:srgbClr val="8A3636"/>
                </a:solidFill>
              </a:rPr>
              <a:t>: Section1_Extracting_Genomes/</a:t>
            </a:r>
          </a:p>
        </p:txBody>
      </p:sp>
      <p:sp>
        <p:nvSpPr>
          <p:cNvPr id="88" name="TextBox 87">
            <a:extLst>
              <a:ext uri="{FF2B5EF4-FFF2-40B4-BE49-F238E27FC236}">
                <a16:creationId xmlns:a16="http://schemas.microsoft.com/office/drawing/2014/main" id="{AAFF522B-49AE-4401-A83A-49DEAC4EAED1}"/>
              </a:ext>
            </a:extLst>
          </p:cNvPr>
          <p:cNvSpPr txBox="1"/>
          <p:nvPr/>
        </p:nvSpPr>
        <p:spPr>
          <a:xfrm>
            <a:off x="3385346" y="2221168"/>
            <a:ext cx="2207875" cy="1269578"/>
          </a:xfrm>
          <a:prstGeom prst="rect">
            <a:avLst/>
          </a:prstGeom>
          <a:noFill/>
        </p:spPr>
        <p:txBody>
          <a:bodyPr wrap="square" rtlCol="0">
            <a:spAutoFit/>
          </a:bodyPr>
          <a:lstStyle/>
          <a:p>
            <a:pPr algn="ctr"/>
            <a:r>
              <a:rPr lang="en-GB" sz="1200" b="1" dirty="0">
                <a:solidFill>
                  <a:srgbClr val="8A3636"/>
                </a:solidFill>
              </a:rPr>
              <a:t>GenBank files (.</a:t>
            </a:r>
            <a:r>
              <a:rPr lang="en-GB" sz="1200" b="1" dirty="0" err="1">
                <a:solidFill>
                  <a:srgbClr val="8A3636"/>
                </a:solidFill>
              </a:rPr>
              <a:t>gbff</a:t>
            </a:r>
            <a:r>
              <a:rPr lang="en-GB" sz="1200" b="1" dirty="0">
                <a:solidFill>
                  <a:srgbClr val="8A3636"/>
                </a:solidFill>
              </a:rPr>
              <a:t>)</a:t>
            </a:r>
          </a:p>
          <a:p>
            <a:pPr algn="ctr"/>
            <a:r>
              <a:rPr lang="en-GB" sz="1050" i="1" dirty="0">
                <a:solidFill>
                  <a:srgbClr val="EDA1A1"/>
                </a:solidFill>
              </a:rPr>
              <a:t>GenBank flat files, containing nucleotide sequences, including metadata and annotations. Files contain varying degrees of annotation</a:t>
            </a:r>
          </a:p>
          <a:p>
            <a:pPr algn="ctr"/>
            <a:endParaRPr lang="en-GB" sz="1200" b="1" dirty="0">
              <a:solidFill>
                <a:schemeClr val="accent2">
                  <a:lumMod val="75000"/>
                </a:schemeClr>
              </a:solidFill>
            </a:endParaRPr>
          </a:p>
        </p:txBody>
      </p:sp>
      <p:sp>
        <p:nvSpPr>
          <p:cNvPr id="101" name="TextBox 100">
            <a:extLst>
              <a:ext uri="{FF2B5EF4-FFF2-40B4-BE49-F238E27FC236}">
                <a16:creationId xmlns:a16="http://schemas.microsoft.com/office/drawing/2014/main" id="{9414385F-12F4-4EFD-8505-DE0E13B08EEA}"/>
              </a:ext>
            </a:extLst>
          </p:cNvPr>
          <p:cNvSpPr txBox="1"/>
          <p:nvPr/>
        </p:nvSpPr>
        <p:spPr>
          <a:xfrm>
            <a:off x="5382661" y="2560576"/>
            <a:ext cx="3616877" cy="17081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50" i="1" dirty="0">
                <a:solidFill>
                  <a:schemeClr val="accent2">
                    <a:lumMod val="60000"/>
                    <a:lumOff val="40000"/>
                  </a:schemeClr>
                </a:solidFill>
              </a:rPr>
              <a:t>Parse previously generated </a:t>
            </a:r>
            <a:r>
              <a:rPr lang="en-GB" sz="1050" i="1" dirty="0" err="1">
                <a:solidFill>
                  <a:schemeClr val="accent2">
                    <a:lumMod val="60000"/>
                    <a:lumOff val="40000"/>
                  </a:schemeClr>
                </a:solidFill>
              </a:rPr>
              <a:t>dataframe</a:t>
            </a:r>
            <a:r>
              <a:rPr lang="en-GB" sz="1050" i="1" dirty="0">
                <a:solidFill>
                  <a:schemeClr val="accent2">
                    <a:lumMod val="60000"/>
                    <a:lumOff val="40000"/>
                  </a:schemeClr>
                </a:solidFill>
              </a:rPr>
              <a:t>, reading the GenBank file for each accession number, retrieving all protein names and IDs, which are written out to a new </a:t>
            </a:r>
            <a:r>
              <a:rPr lang="en-GB" sz="1050" i="1" dirty="0" err="1">
                <a:solidFill>
                  <a:schemeClr val="accent2">
                    <a:lumMod val="60000"/>
                    <a:lumOff val="40000"/>
                  </a:schemeClr>
                </a:solidFill>
              </a:rPr>
              <a:t>dataframe</a:t>
            </a:r>
            <a:r>
              <a:rPr lang="en-GB" sz="1050" i="1" dirty="0">
                <a:solidFill>
                  <a:schemeClr val="accent2">
                    <a:lumMod val="60000"/>
                    <a:lumOff val="40000"/>
                  </a:schemeClr>
                </a:solidFill>
              </a:rPr>
              <a:t> containing the genus, species, taxonomy ID, accession number, and protein name and ID, with a unique protein per row.</a:t>
            </a:r>
          </a:p>
          <a:p>
            <a:pPr algn="ctr"/>
            <a:r>
              <a:rPr lang="en-GB" sz="1050" i="1" dirty="0">
                <a:solidFill>
                  <a:schemeClr val="accent2">
                    <a:lumMod val="60000"/>
                    <a:lumOff val="40000"/>
                  </a:schemeClr>
                </a:solidFill>
              </a:rPr>
              <a:t>For each protein, call to </a:t>
            </a:r>
            <a:r>
              <a:rPr lang="en-GB" sz="1050" i="1" dirty="0" err="1">
                <a:solidFill>
                  <a:schemeClr val="accent2">
                    <a:lumMod val="60000"/>
                    <a:lumOff val="40000"/>
                  </a:schemeClr>
                </a:solidFill>
              </a:rPr>
              <a:t>UniProt</a:t>
            </a:r>
            <a:r>
              <a:rPr lang="en-GB" sz="1050" i="1" dirty="0">
                <a:solidFill>
                  <a:schemeClr val="accent2">
                    <a:lumMod val="60000"/>
                    <a:lumOff val="40000"/>
                  </a:schemeClr>
                </a:solidFill>
              </a:rPr>
              <a:t> and retrieve </a:t>
            </a:r>
            <a:r>
              <a:rPr lang="en-GB" sz="1050" i="1" dirty="0" err="1">
                <a:solidFill>
                  <a:schemeClr val="accent2">
                    <a:lumMod val="60000"/>
                    <a:lumOff val="40000"/>
                  </a:schemeClr>
                </a:solidFill>
              </a:rPr>
              <a:t>CAZy</a:t>
            </a:r>
            <a:r>
              <a:rPr lang="en-GB" sz="1050" i="1" dirty="0">
                <a:solidFill>
                  <a:schemeClr val="accent2">
                    <a:lumMod val="60000"/>
                    <a:lumOff val="40000"/>
                  </a:schemeClr>
                </a:solidFill>
              </a:rPr>
              <a:t> family (if appropriate), and protein function.</a:t>
            </a:r>
          </a:p>
          <a:p>
            <a:pPr algn="ctr"/>
            <a:r>
              <a:rPr lang="en-GB" sz="1050" i="1" dirty="0">
                <a:solidFill>
                  <a:schemeClr val="accent2">
                    <a:lumMod val="60000"/>
                    <a:lumOff val="40000"/>
                  </a:schemeClr>
                </a:solidFill>
              </a:rPr>
              <a:t>Retrieve all proteins with a </a:t>
            </a:r>
            <a:r>
              <a:rPr lang="en-GB" sz="1050" i="1" dirty="0" err="1">
                <a:solidFill>
                  <a:schemeClr val="accent2">
                    <a:lumMod val="60000"/>
                    <a:lumOff val="40000"/>
                  </a:schemeClr>
                </a:solidFill>
              </a:rPr>
              <a:t>CAZy</a:t>
            </a:r>
            <a:r>
              <a:rPr lang="en-GB" sz="1050" i="1" dirty="0">
                <a:solidFill>
                  <a:schemeClr val="accent2">
                    <a:lumMod val="60000"/>
                    <a:lumOff val="40000"/>
                  </a:schemeClr>
                </a:solidFill>
              </a:rPr>
              <a:t> database link and generate a chart to visually summarise the distribution of </a:t>
            </a:r>
            <a:r>
              <a:rPr lang="en-GB" sz="1050" i="1" dirty="0" err="1">
                <a:solidFill>
                  <a:schemeClr val="accent2">
                    <a:lumMod val="60000"/>
                    <a:lumOff val="40000"/>
                  </a:schemeClr>
                </a:solidFill>
              </a:rPr>
              <a:t>CAZy</a:t>
            </a:r>
            <a:r>
              <a:rPr lang="en-GB" sz="1050" i="1" dirty="0">
                <a:solidFill>
                  <a:schemeClr val="accent2">
                    <a:lumMod val="60000"/>
                    <a:lumOff val="40000"/>
                  </a:schemeClr>
                </a:solidFill>
              </a:rPr>
              <a:t> annotations across all downloaded GenBank files.</a:t>
            </a:r>
          </a:p>
        </p:txBody>
      </p:sp>
      <p:cxnSp>
        <p:nvCxnSpPr>
          <p:cNvPr id="102" name="Straight Arrow Connector 101">
            <a:extLst>
              <a:ext uri="{FF2B5EF4-FFF2-40B4-BE49-F238E27FC236}">
                <a16:creationId xmlns:a16="http://schemas.microsoft.com/office/drawing/2014/main" id="{2D22C715-1178-4875-BCF4-B4610681EE07}"/>
              </a:ext>
            </a:extLst>
          </p:cNvPr>
          <p:cNvCxnSpPr>
            <a:cxnSpLocks/>
          </p:cNvCxnSpPr>
          <p:nvPr/>
        </p:nvCxnSpPr>
        <p:spPr>
          <a:xfrm>
            <a:off x="5164644" y="2373738"/>
            <a:ext cx="576000" cy="0"/>
          </a:xfrm>
          <a:prstGeom prst="straightConnector1">
            <a:avLst/>
          </a:prstGeom>
          <a:ln>
            <a:solidFill>
              <a:srgbClr val="9A0000"/>
            </a:solidFill>
            <a:tailEnd type="triangle"/>
          </a:ln>
        </p:spPr>
        <p:style>
          <a:lnRef idx="1">
            <a:schemeClr val="accent2"/>
          </a:lnRef>
          <a:fillRef idx="0">
            <a:schemeClr val="accent2"/>
          </a:fillRef>
          <a:effectRef idx="0">
            <a:schemeClr val="accent2"/>
          </a:effectRef>
          <a:fontRef idx="minor">
            <a:schemeClr val="tx1"/>
          </a:fontRef>
        </p:style>
      </p:cxnSp>
      <p:sp>
        <p:nvSpPr>
          <p:cNvPr id="104" name="TextBox 103">
            <a:extLst>
              <a:ext uri="{FF2B5EF4-FFF2-40B4-BE49-F238E27FC236}">
                <a16:creationId xmlns:a16="http://schemas.microsoft.com/office/drawing/2014/main" id="{E0807D92-93FC-40D2-AE4D-ED5FB2EC7D9D}"/>
              </a:ext>
            </a:extLst>
          </p:cNvPr>
          <p:cNvSpPr txBox="1"/>
          <p:nvPr/>
        </p:nvSpPr>
        <p:spPr>
          <a:xfrm>
            <a:off x="3101538" y="5082999"/>
            <a:ext cx="2775489" cy="461665"/>
          </a:xfrm>
          <a:prstGeom prst="rect">
            <a:avLst/>
          </a:prstGeom>
          <a:noFill/>
        </p:spPr>
        <p:txBody>
          <a:bodyPr wrap="square" rtlCol="0">
            <a:spAutoFit/>
          </a:bodyPr>
          <a:lstStyle/>
          <a:p>
            <a:pPr algn="ctr"/>
            <a:r>
              <a:rPr lang="en-GB" sz="1200" b="1" dirty="0" err="1">
                <a:solidFill>
                  <a:schemeClr val="accent2">
                    <a:lumMod val="75000"/>
                  </a:schemeClr>
                </a:solidFill>
              </a:rPr>
              <a:t>Dataframe</a:t>
            </a:r>
            <a:r>
              <a:rPr lang="en-GB" sz="1200" b="1" dirty="0">
                <a:solidFill>
                  <a:schemeClr val="accent2">
                    <a:lumMod val="75000"/>
                  </a:schemeClr>
                </a:solidFill>
              </a:rPr>
              <a:t> of annotated </a:t>
            </a:r>
            <a:r>
              <a:rPr lang="en-GB" sz="1200" b="1" dirty="0" err="1">
                <a:solidFill>
                  <a:schemeClr val="accent2">
                    <a:lumMod val="75000"/>
                  </a:schemeClr>
                </a:solidFill>
              </a:rPr>
              <a:t>CAZymes</a:t>
            </a:r>
            <a:r>
              <a:rPr lang="en-GB" sz="1200" b="1" dirty="0">
                <a:solidFill>
                  <a:schemeClr val="accent2">
                    <a:lumMod val="75000"/>
                  </a:schemeClr>
                </a:solidFill>
              </a:rPr>
              <a:t> (.csv)</a:t>
            </a:r>
          </a:p>
          <a:p>
            <a:pPr algn="ctr"/>
            <a:endParaRPr lang="en-GB" sz="1200" b="1" dirty="0">
              <a:solidFill>
                <a:schemeClr val="accent2">
                  <a:lumMod val="75000"/>
                </a:schemeClr>
              </a:solidFill>
            </a:endParaRPr>
          </a:p>
        </p:txBody>
      </p:sp>
      <p:cxnSp>
        <p:nvCxnSpPr>
          <p:cNvPr id="14" name="Straight Connector 13">
            <a:extLst>
              <a:ext uri="{FF2B5EF4-FFF2-40B4-BE49-F238E27FC236}">
                <a16:creationId xmlns:a16="http://schemas.microsoft.com/office/drawing/2014/main" id="{51AED000-2B28-487B-9AF7-A12027689BC7}"/>
              </a:ext>
            </a:extLst>
          </p:cNvPr>
          <p:cNvCxnSpPr>
            <a:cxnSpLocks/>
          </p:cNvCxnSpPr>
          <p:nvPr/>
        </p:nvCxnSpPr>
        <p:spPr>
          <a:xfrm flipH="1">
            <a:off x="1688952" y="4426852"/>
            <a:ext cx="558889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A1B90CE-05E9-4014-B907-A52EE949D0FB}"/>
              </a:ext>
            </a:extLst>
          </p:cNvPr>
          <p:cNvCxnSpPr>
            <a:cxnSpLocks/>
          </p:cNvCxnSpPr>
          <p:nvPr/>
        </p:nvCxnSpPr>
        <p:spPr>
          <a:xfrm flipH="1">
            <a:off x="1688951" y="4427146"/>
            <a:ext cx="1" cy="219172"/>
          </a:xfrm>
          <a:prstGeom prst="straightConnector1">
            <a:avLst/>
          </a:prstGeom>
          <a:ln>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39D2F7B9-5922-4455-B21E-C846DEAE954A}"/>
              </a:ext>
            </a:extLst>
          </p:cNvPr>
          <p:cNvCxnSpPr>
            <a:cxnSpLocks/>
          </p:cNvCxnSpPr>
          <p:nvPr/>
        </p:nvCxnSpPr>
        <p:spPr>
          <a:xfrm>
            <a:off x="2673025" y="5229142"/>
            <a:ext cx="544207" cy="0"/>
          </a:xfrm>
          <a:prstGeom prst="straightConnector1">
            <a:avLst/>
          </a:prstGeom>
          <a:ln>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3CE57509-C232-4861-A796-D8CA20DB07A7}"/>
              </a:ext>
            </a:extLst>
          </p:cNvPr>
          <p:cNvSpPr txBox="1"/>
          <p:nvPr/>
        </p:nvSpPr>
        <p:spPr>
          <a:xfrm>
            <a:off x="220282" y="5245985"/>
            <a:ext cx="2935884" cy="900246"/>
          </a:xfrm>
          <a:prstGeom prst="rect">
            <a:avLst/>
          </a:prstGeom>
          <a:noFill/>
        </p:spPr>
        <p:txBody>
          <a:bodyPr wrap="square" rtlCol="0">
            <a:spAutoFit/>
          </a:bodyPr>
          <a:lstStyle/>
          <a:p>
            <a:pPr algn="ctr"/>
            <a:r>
              <a:rPr lang="en-GB" sz="1050" i="1" dirty="0">
                <a:solidFill>
                  <a:schemeClr val="bg1">
                    <a:lumMod val="65000"/>
                  </a:schemeClr>
                </a:solidFill>
              </a:rPr>
              <a:t>Maybe, depends on how many </a:t>
            </a:r>
            <a:r>
              <a:rPr lang="en-GB" sz="1050" i="1" dirty="0" err="1">
                <a:solidFill>
                  <a:schemeClr val="bg1">
                    <a:lumMod val="65000"/>
                  </a:schemeClr>
                </a:solidFill>
              </a:rPr>
              <a:t>CAZymes</a:t>
            </a:r>
            <a:r>
              <a:rPr lang="en-GB" sz="1050" i="1" dirty="0">
                <a:solidFill>
                  <a:schemeClr val="bg1">
                    <a:lumMod val="65000"/>
                  </a:schemeClr>
                </a:solidFill>
              </a:rPr>
              <a:t> are already annotated, and how many of the GenBank files are poorly annotated</a:t>
            </a:r>
          </a:p>
          <a:p>
            <a:pPr algn="ctr"/>
            <a:r>
              <a:rPr lang="en-GB" sz="1050" i="1" dirty="0">
                <a:solidFill>
                  <a:schemeClr val="bg1">
                    <a:lumMod val="65000"/>
                  </a:schemeClr>
                </a:solidFill>
              </a:rPr>
              <a:t>Would aim to only identify </a:t>
            </a:r>
            <a:r>
              <a:rPr lang="en-GB" sz="1050" i="1" dirty="0" err="1">
                <a:solidFill>
                  <a:schemeClr val="bg1">
                    <a:lumMod val="65000"/>
                  </a:schemeClr>
                </a:solidFill>
              </a:rPr>
              <a:t>CAZyme</a:t>
            </a:r>
            <a:r>
              <a:rPr lang="en-GB" sz="1050" i="1" dirty="0">
                <a:solidFill>
                  <a:schemeClr val="bg1">
                    <a:lumMod val="65000"/>
                  </a:schemeClr>
                </a:solidFill>
              </a:rPr>
              <a:t> encoding genes not all potential genes</a:t>
            </a:r>
            <a:endParaRPr lang="en-GB" sz="1000" i="1" dirty="0">
              <a:solidFill>
                <a:schemeClr val="bg1">
                  <a:lumMod val="65000"/>
                </a:schemeClr>
              </a:solidFill>
            </a:endParaRPr>
          </a:p>
        </p:txBody>
      </p:sp>
      <p:cxnSp>
        <p:nvCxnSpPr>
          <p:cNvPr id="109" name="Straight Arrow Connector 108">
            <a:extLst>
              <a:ext uri="{FF2B5EF4-FFF2-40B4-BE49-F238E27FC236}">
                <a16:creationId xmlns:a16="http://schemas.microsoft.com/office/drawing/2014/main" id="{A7F694B2-B6A6-4CD2-B887-70A144C73929}"/>
              </a:ext>
            </a:extLst>
          </p:cNvPr>
          <p:cNvCxnSpPr>
            <a:cxnSpLocks/>
          </p:cNvCxnSpPr>
          <p:nvPr/>
        </p:nvCxnSpPr>
        <p:spPr>
          <a:xfrm flipH="1">
            <a:off x="5789666" y="5229142"/>
            <a:ext cx="1488180" cy="0"/>
          </a:xfrm>
          <a:prstGeom prst="straightConnector1">
            <a:avLst/>
          </a:prstGeom>
          <a:ln>
            <a:solidFill>
              <a:srgbClr val="C55A11"/>
            </a:solidFill>
            <a:tailEnd type="triangle"/>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C6D371AB-5630-4056-A100-AC9CC1E7F69B}"/>
              </a:ext>
            </a:extLst>
          </p:cNvPr>
          <p:cNvSpPr txBox="1"/>
          <p:nvPr/>
        </p:nvSpPr>
        <p:spPr>
          <a:xfrm>
            <a:off x="3151015" y="5236345"/>
            <a:ext cx="2648339" cy="90024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50" i="1" dirty="0">
                <a:solidFill>
                  <a:schemeClr val="accent2">
                    <a:lumMod val="60000"/>
                    <a:lumOff val="40000"/>
                  </a:schemeClr>
                </a:solidFill>
              </a:rPr>
              <a:t>Unique protein per row.</a:t>
            </a:r>
          </a:p>
          <a:p>
            <a:pPr algn="ctr"/>
            <a:r>
              <a:rPr lang="en-GB" sz="1050" i="1" dirty="0">
                <a:solidFill>
                  <a:schemeClr val="accent2">
                    <a:lumMod val="60000"/>
                    <a:lumOff val="40000"/>
                  </a:schemeClr>
                </a:solidFill>
              </a:rPr>
              <a:t>Contains the columns: Genus, Species, NCBI Taxonomy ID, NCBI Taxonomy Accession Number, Protein Name, NCBI Protein ID, </a:t>
            </a:r>
            <a:r>
              <a:rPr lang="en-GB" sz="1050" i="1" dirty="0" err="1">
                <a:solidFill>
                  <a:schemeClr val="accent2">
                    <a:lumMod val="60000"/>
                    <a:lumOff val="40000"/>
                  </a:schemeClr>
                </a:solidFill>
              </a:rPr>
              <a:t>CAZy</a:t>
            </a:r>
            <a:r>
              <a:rPr lang="en-GB" sz="1050" i="1" dirty="0">
                <a:solidFill>
                  <a:schemeClr val="accent2">
                    <a:lumMod val="60000"/>
                    <a:lumOff val="40000"/>
                  </a:schemeClr>
                </a:solidFill>
              </a:rPr>
              <a:t> Family, Locus, Function …. ? </a:t>
            </a:r>
          </a:p>
        </p:txBody>
      </p:sp>
      <p:sp>
        <p:nvSpPr>
          <p:cNvPr id="113" name="TextBox 112">
            <a:extLst>
              <a:ext uri="{FF2B5EF4-FFF2-40B4-BE49-F238E27FC236}">
                <a16:creationId xmlns:a16="http://schemas.microsoft.com/office/drawing/2014/main" id="{C3739E88-D902-4237-BC32-41BCD2183DAB}"/>
              </a:ext>
            </a:extLst>
          </p:cNvPr>
          <p:cNvSpPr txBox="1"/>
          <p:nvPr/>
        </p:nvSpPr>
        <p:spPr>
          <a:xfrm>
            <a:off x="7284881" y="6038053"/>
            <a:ext cx="1874984" cy="415498"/>
          </a:xfrm>
          <a:prstGeom prst="rect">
            <a:avLst/>
          </a:prstGeom>
          <a:noFill/>
        </p:spPr>
        <p:txBody>
          <a:bodyPr wrap="square" rtlCol="0">
            <a:spAutoFit/>
          </a:bodyPr>
          <a:lstStyle/>
          <a:p>
            <a:pPr algn="ctr"/>
            <a:r>
              <a:rPr lang="en-GB" sz="1050" i="1" dirty="0">
                <a:solidFill>
                  <a:schemeClr val="bg1">
                    <a:lumMod val="65000"/>
                  </a:schemeClr>
                </a:solidFill>
              </a:rPr>
              <a:t>Maybe if the functionality is unknown or too broad?</a:t>
            </a:r>
            <a:endParaRPr lang="en-GB" sz="1000" i="1" dirty="0">
              <a:solidFill>
                <a:schemeClr val="bg1">
                  <a:lumMod val="65000"/>
                </a:schemeClr>
              </a:solidFill>
            </a:endParaRPr>
          </a:p>
        </p:txBody>
      </p:sp>
    </p:spTree>
    <p:extLst>
      <p:ext uri="{BB962C8B-B14F-4D97-AF65-F5344CB8AC3E}">
        <p14:creationId xmlns:p14="http://schemas.microsoft.com/office/powerpoint/2010/main" val="1391225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TotalTime>
  <Words>517</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Hobbs</dc:creator>
  <cp:lastModifiedBy>Emma Hobbs</cp:lastModifiedBy>
  <cp:revision>17</cp:revision>
  <dcterms:created xsi:type="dcterms:W3CDTF">2020-02-28T13:57:03Z</dcterms:created>
  <dcterms:modified xsi:type="dcterms:W3CDTF">2020-06-01T16:35:09Z</dcterms:modified>
</cp:coreProperties>
</file>