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EE4CA-8985-495D-AAF7-D0594B4C61CB}" v="11" dt="2020-03-16T12:07:43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Hobbs" userId="a4555268070b5a5b" providerId="LiveId" clId="{7A5EE4CA-8985-495D-AAF7-D0594B4C61CB}"/>
    <pc:docChg chg="undo custSel modSld">
      <pc:chgData name="Emma Hobbs" userId="a4555268070b5a5b" providerId="LiveId" clId="{7A5EE4CA-8985-495D-AAF7-D0594B4C61CB}" dt="2020-03-16T12:14:10.822" v="659" actId="6549"/>
      <pc:docMkLst>
        <pc:docMk/>
      </pc:docMkLst>
      <pc:sldChg chg="addSp delSp modSp mod">
        <pc:chgData name="Emma Hobbs" userId="a4555268070b5a5b" providerId="LiveId" clId="{7A5EE4CA-8985-495D-AAF7-D0594B4C61CB}" dt="2020-03-16T12:14:10.822" v="659" actId="6549"/>
        <pc:sldMkLst>
          <pc:docMk/>
          <pc:sldMk cId="1391225644" sldId="257"/>
        </pc:sldMkLst>
        <pc:spChg chg="del">
          <ac:chgData name="Emma Hobbs" userId="a4555268070b5a5b" providerId="LiveId" clId="{7A5EE4CA-8985-495D-AAF7-D0594B4C61CB}" dt="2020-03-16T12:06:27.754" v="470" actId="478"/>
          <ac:spMkLst>
            <pc:docMk/>
            <pc:sldMk cId="1391225644" sldId="257"/>
            <ac:spMk id="2" creationId="{52F1F8BC-D370-4BA9-AFFF-EDE06B095EE0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5" creationId="{2E248D1A-A8D2-43F0-B15C-D95B9A19A56D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6" creationId="{80E9BCFA-92CF-49D7-846E-62DDF1DA254D}"/>
          </ac:spMkLst>
        </pc:spChg>
        <pc:spChg chg="del mod">
          <ac:chgData name="Emma Hobbs" userId="a4555268070b5a5b" providerId="LiveId" clId="{7A5EE4CA-8985-495D-AAF7-D0594B4C61CB}" dt="2020-03-16T12:07:18.887" v="481" actId="478"/>
          <ac:spMkLst>
            <pc:docMk/>
            <pc:sldMk cId="1391225644" sldId="257"/>
            <ac:spMk id="14" creationId="{2DFB4E6B-3B19-4384-B813-77E6EDC4A408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18" creationId="{F1E61786-1BA3-48A5-8889-FE5219D90D5A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19" creationId="{7003A6BE-26BD-4863-A655-C1B10733D8C9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29" creationId="{E83C32C8-B0FC-475A-8360-A14D2276FF18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32" creationId="{DD31A9B3-99EC-4F9E-9324-5A2E7CF55791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37" creationId="{A3B0019B-6594-4E56-8724-3B1AF79F912D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43" creationId="{58B13B3D-E692-4CF2-91E7-6683BC2C15F8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44" creationId="{5A281AF7-CBAC-4776-AECC-B8FDF95883CC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45" creationId="{BF3D5C54-4810-4E09-9941-176E0DAA6D24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46" creationId="{7F456C49-41AF-432E-B8E3-80250BD03FEC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52" creationId="{9E4F913D-00A2-4DED-ACFF-746F151768EB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53" creationId="{E47DD358-B158-4F6B-9ADF-49719714E8D2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55" creationId="{DDB1373F-75A6-48C4-A884-90E52A563542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60" creationId="{C29A5F2B-2630-4B89-8C12-7F9648B4223A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61" creationId="{CBAFC06A-3E06-4C28-9859-5791A3ED2AA7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62" creationId="{F89C44B5-28B9-4376-89AD-22B37822D2DB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63" creationId="{C2B614AF-8760-4426-B2F4-5BD5D0A917EA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64" creationId="{571CA5C4-405F-4E04-9AF8-D8E021F7C90D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66" creationId="{CC488942-9D81-47A8-9878-D69231F4189F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67" creationId="{2A25AE5D-ED4B-4821-AF48-118C4C5A8552}"/>
          </ac:spMkLst>
        </pc:spChg>
        <pc:spChg chg="add 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68" creationId="{890F7AF2-3A73-4337-BED9-80813FCB6737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70" creationId="{5B1FC922-8E89-4CE5-82FF-92395C888500}"/>
          </ac:spMkLst>
        </pc:spChg>
        <pc:spChg chg="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72" creationId="{965D4E59-DB2C-494C-95EB-9A293DEA74CF}"/>
          </ac:spMkLst>
        </pc:spChg>
        <pc:spChg chg="mod">
          <ac:chgData name="Emma Hobbs" userId="a4555268070b5a5b" providerId="LiveId" clId="{7A5EE4CA-8985-495D-AAF7-D0594B4C61CB}" dt="2020-03-16T12:14:10.822" v="659" actId="6549"/>
          <ac:spMkLst>
            <pc:docMk/>
            <pc:sldMk cId="1391225644" sldId="257"/>
            <ac:spMk id="74" creationId="{B4EA40A6-D993-4327-B332-6BA086810054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75" creationId="{03263CA5-DB70-406C-BB92-C4E32AB19856}"/>
          </ac:spMkLst>
        </pc:spChg>
        <pc:spChg chg="add 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76" creationId="{718FEC57-2474-4213-9A85-84418B145B97}"/>
          </ac:spMkLst>
        </pc:spChg>
        <pc:spChg chg="add del">
          <ac:chgData name="Emma Hobbs" userId="a4555268070b5a5b" providerId="LiveId" clId="{7A5EE4CA-8985-495D-AAF7-D0594B4C61CB}" dt="2020-03-16T12:02:04.774" v="228"/>
          <ac:spMkLst>
            <pc:docMk/>
            <pc:sldMk cId="1391225644" sldId="257"/>
            <ac:spMk id="77" creationId="{80F88062-E7AC-42FE-865F-0DF8FCE088AF}"/>
          </ac:spMkLst>
        </pc:spChg>
        <pc:spChg chg="add del">
          <ac:chgData name="Emma Hobbs" userId="a4555268070b5a5b" providerId="LiveId" clId="{7A5EE4CA-8985-495D-AAF7-D0594B4C61CB}" dt="2020-03-16T12:02:06.590" v="230"/>
          <ac:spMkLst>
            <pc:docMk/>
            <pc:sldMk cId="1391225644" sldId="257"/>
            <ac:spMk id="78" creationId="{49B82517-E80B-4276-B084-04802EC9E48D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79" creationId="{3A093E63-B81F-4122-B871-70DE8ECDF471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80" creationId="{31DE82C4-B1F5-4290-AA8D-1B1641CA4FCF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81" creationId="{D5751FC9-BC63-4CF2-8AB5-FC2EBE319776}"/>
          </ac:spMkLst>
        </pc:spChg>
        <pc:spChg chg="add mod">
          <ac:chgData name="Emma Hobbs" userId="a4555268070b5a5b" providerId="LiveId" clId="{7A5EE4CA-8985-495D-AAF7-D0594B4C61CB}" dt="2020-03-16T12:07:43.089" v="483" actId="164"/>
          <ac:spMkLst>
            <pc:docMk/>
            <pc:sldMk cId="1391225644" sldId="257"/>
            <ac:spMk id="87" creationId="{8B45D38A-385B-4D75-891E-96DC400C877A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116" creationId="{B38E0B65-3B9C-4ADF-96DF-2583827DB46A}"/>
          </ac:spMkLst>
        </pc:spChg>
        <pc:spChg chg="mod">
          <ac:chgData name="Emma Hobbs" userId="a4555268070b5a5b" providerId="LiveId" clId="{7A5EE4CA-8985-495D-AAF7-D0594B4C61CB}" dt="2020-03-16T12:07:55.937" v="514" actId="1036"/>
          <ac:spMkLst>
            <pc:docMk/>
            <pc:sldMk cId="1391225644" sldId="257"/>
            <ac:spMk id="117" creationId="{0B953F61-F88B-4645-A71E-AAFDAAF23AA2}"/>
          </ac:spMkLst>
        </pc:spChg>
        <pc:grpChg chg="mod">
          <ac:chgData name="Emma Hobbs" userId="a4555268070b5a5b" providerId="LiveId" clId="{7A5EE4CA-8985-495D-AAF7-D0594B4C61CB}" dt="2020-03-16T12:07:43.089" v="483" actId="164"/>
          <ac:grpSpMkLst>
            <pc:docMk/>
            <pc:sldMk cId="1391225644" sldId="257"/>
            <ac:grpSpMk id="7" creationId="{4F279F56-716C-4D11-9918-2351AE9F1A79}"/>
          </ac:grpSpMkLst>
        </pc:grpChg>
        <pc:grpChg chg="add mod">
          <ac:chgData name="Emma Hobbs" userId="a4555268070b5a5b" providerId="LiveId" clId="{7A5EE4CA-8985-495D-AAF7-D0594B4C61CB}" dt="2020-03-16T12:07:43.089" v="483" actId="164"/>
          <ac:grpSpMkLst>
            <pc:docMk/>
            <pc:sldMk cId="1391225644" sldId="257"/>
            <ac:grpSpMk id="15" creationId="{4ADA4D7F-E767-4840-8670-E45CBA74A7E4}"/>
          </ac:grpSpMkLst>
        </pc:grpChg>
        <pc:cxnChg chg="del mod">
          <ac:chgData name="Emma Hobbs" userId="a4555268070b5a5b" providerId="LiveId" clId="{7A5EE4CA-8985-495D-AAF7-D0594B4C61CB}" dt="2020-03-16T12:07:20.789" v="482" actId="478"/>
          <ac:cxnSpMkLst>
            <pc:docMk/>
            <pc:sldMk cId="1391225644" sldId="257"/>
            <ac:cxnSpMk id="8" creationId="{16990CD6-E126-47A8-8291-06269A2A943B}"/>
          </ac:cxnSpMkLst>
        </pc:cxnChg>
        <pc:cxnChg chg="mod">
          <ac:chgData name="Emma Hobbs" userId="a4555268070b5a5b" providerId="LiveId" clId="{7A5EE4CA-8985-495D-AAF7-D0594B4C61CB}" dt="2020-03-16T12:07:43.089" v="483" actId="164"/>
          <ac:cxnSpMkLst>
            <pc:docMk/>
            <pc:sldMk cId="1391225644" sldId="257"/>
            <ac:cxnSpMk id="10" creationId="{D9868C56-244A-451F-91A2-02330C0C5C5E}"/>
          </ac:cxnSpMkLst>
        </pc:cxnChg>
        <pc:cxnChg chg="mod">
          <ac:chgData name="Emma Hobbs" userId="a4555268070b5a5b" providerId="LiveId" clId="{7A5EE4CA-8985-495D-AAF7-D0594B4C61CB}" dt="2020-03-16T12:07:43.089" v="483" actId="164"/>
          <ac:cxnSpMkLst>
            <pc:docMk/>
            <pc:sldMk cId="1391225644" sldId="257"/>
            <ac:cxnSpMk id="20" creationId="{658808FB-0384-4F82-AE99-29B2A1D7EF48}"/>
          </ac:cxnSpMkLst>
        </pc:cxnChg>
        <pc:cxnChg chg="mod">
          <ac:chgData name="Emma Hobbs" userId="a4555268070b5a5b" providerId="LiveId" clId="{7A5EE4CA-8985-495D-AAF7-D0594B4C61CB}" dt="2020-03-16T12:08:03.274" v="515" actId="14100"/>
          <ac:cxnSpMkLst>
            <pc:docMk/>
            <pc:sldMk cId="1391225644" sldId="257"/>
            <ac:cxnSpMk id="24" creationId="{D9ED4F86-E4EC-4564-B12B-F1A22D40C343}"/>
          </ac:cxnSpMkLst>
        </pc:cxnChg>
        <pc:cxnChg chg="mod">
          <ac:chgData name="Emma Hobbs" userId="a4555268070b5a5b" providerId="LiveId" clId="{7A5EE4CA-8985-495D-AAF7-D0594B4C61CB}" dt="2020-03-16T12:08:07.799" v="516" actId="14100"/>
          <ac:cxnSpMkLst>
            <pc:docMk/>
            <pc:sldMk cId="1391225644" sldId="257"/>
            <ac:cxnSpMk id="26" creationId="{85E80BDD-8BEB-4A2E-8968-3561B6B3DEF9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30" creationId="{941BEE2B-0304-4845-B0B6-BDCC5A07D906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33" creationId="{74812C3B-BAC1-4A88-AF22-B43637633671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35" creationId="{8CB2C6F0-5542-4C27-A859-C7DFB09A59DE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38" creationId="{F591DC80-6787-4A59-8721-DD3A3646FA2C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40" creationId="{AF638ED6-C4BB-4D7C-B63A-4AA0206AF32A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49" creationId="{30D19542-54DB-4AFB-A092-706064A8F3E6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54" creationId="{DC7AECC1-B695-4C07-8D1E-087F44E8714F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65" creationId="{99AF5916-B6B6-4779-9BFF-31F7917AF5E1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69" creationId="{26D957A4-9FBF-4990-BC7D-9A983B3F053E}"/>
          </ac:cxnSpMkLst>
        </pc:cxnChg>
        <pc:cxnChg chg="mod">
          <ac:chgData name="Emma Hobbs" userId="a4555268070b5a5b" providerId="LiveId" clId="{7A5EE4CA-8985-495D-AAF7-D0594B4C61CB}" dt="2020-03-16T12:07:43.089" v="483" actId="164"/>
          <ac:cxnSpMkLst>
            <pc:docMk/>
            <pc:sldMk cId="1391225644" sldId="257"/>
            <ac:cxnSpMk id="71" creationId="{CF7515A4-9C72-4DB1-9C1D-8E9271DAFD7A}"/>
          </ac:cxnSpMkLst>
        </pc:cxnChg>
        <pc:cxnChg chg="add del mod">
          <ac:chgData name="Emma Hobbs" userId="a4555268070b5a5b" providerId="LiveId" clId="{7A5EE4CA-8985-495D-AAF7-D0594B4C61CB}" dt="2020-03-16T12:02:01.304" v="226" actId="478"/>
          <ac:cxnSpMkLst>
            <pc:docMk/>
            <pc:sldMk cId="1391225644" sldId="257"/>
            <ac:cxnSpMk id="73" creationId="{E5563F29-7CCA-4F64-8CE1-A711CA237510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82" creationId="{D224F852-59D8-437E-A202-0817FC1BA703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83" creationId="{1CD12F51-23E0-4119-B169-D041073BB484}"/>
          </ac:cxnSpMkLst>
        </pc:cxnChg>
        <pc:cxnChg chg="add mod">
          <ac:chgData name="Emma Hobbs" userId="a4555268070b5a5b" providerId="LiveId" clId="{7A5EE4CA-8985-495D-AAF7-D0594B4C61CB}" dt="2020-03-16T12:07:43.089" v="483" actId="164"/>
          <ac:cxnSpMkLst>
            <pc:docMk/>
            <pc:sldMk cId="1391225644" sldId="257"/>
            <ac:cxnSpMk id="84" creationId="{6268912F-9A0E-4B9A-9AF5-76A8C91B96F7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85" creationId="{7D1A153D-4263-4320-9E37-0DEA0C0413DF}"/>
          </ac:cxnSpMkLst>
        </pc:cxnChg>
        <pc:cxnChg chg="add mod">
          <ac:chgData name="Emma Hobbs" userId="a4555268070b5a5b" providerId="LiveId" clId="{7A5EE4CA-8985-495D-AAF7-D0594B4C61CB}" dt="2020-03-16T12:07:43.089" v="483" actId="164"/>
          <ac:cxnSpMkLst>
            <pc:docMk/>
            <pc:sldMk cId="1391225644" sldId="257"/>
            <ac:cxnSpMk id="86" creationId="{BB94604A-2B33-42ED-9E21-E49A9DDEBC06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98" creationId="{A707C4C9-1FDD-44E4-B133-3251AE247B31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00" creationId="{01C72306-5BA6-481B-9A7D-A90CE6250026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03" creationId="{1BB40029-4A74-4DD1-A215-4230B7007216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07" creationId="{38493D4F-9B07-47F7-B911-B96AC2843F6D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10" creationId="{EFA83D0A-4A8F-4A7C-AE09-F505D7E6791D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11" creationId="{446CB344-92DB-4CE1-9B47-59947A212CB8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14" creationId="{1F7699DF-D62B-4E18-8528-4B46E2181092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18" creationId="{0EE42359-A38D-44B7-8E14-2F4408DB2C31}"/>
          </ac:cxnSpMkLst>
        </pc:cxnChg>
        <pc:cxnChg chg="mod">
          <ac:chgData name="Emma Hobbs" userId="a4555268070b5a5b" providerId="LiveId" clId="{7A5EE4CA-8985-495D-AAF7-D0594B4C61CB}" dt="2020-03-16T12:07:55.937" v="514" actId="1036"/>
          <ac:cxnSpMkLst>
            <pc:docMk/>
            <pc:sldMk cId="1391225644" sldId="257"/>
            <ac:cxnSpMk id="120" creationId="{780FDA77-85B5-4888-8919-98BA3C520476}"/>
          </ac:cxnSpMkLst>
        </pc:cxnChg>
      </pc:sldChg>
      <pc:sldChg chg="modSp mod">
        <pc:chgData name="Emma Hobbs" userId="a4555268070b5a5b" providerId="LiveId" clId="{7A5EE4CA-8985-495D-AAF7-D0594B4C61CB}" dt="2020-03-16T12:08:32.909" v="535" actId="20577"/>
        <pc:sldMkLst>
          <pc:docMk/>
          <pc:sldMk cId="399537007" sldId="258"/>
        </pc:sldMkLst>
        <pc:spChg chg="mod">
          <ac:chgData name="Emma Hobbs" userId="a4555268070b5a5b" providerId="LiveId" clId="{7A5EE4CA-8985-495D-AAF7-D0594B4C61CB}" dt="2020-03-16T12:08:32.909" v="535" actId="20577"/>
          <ac:spMkLst>
            <pc:docMk/>
            <pc:sldMk cId="399537007" sldId="258"/>
            <ac:spMk id="5" creationId="{6E0F67F3-BB23-480C-A7D9-D85A7BA87E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8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8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CE29-8FAE-449E-A441-7A8BCDBC043E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E61786-1BA3-48A5-8889-FE5219D90D5A}"/>
              </a:ext>
            </a:extLst>
          </p:cNvPr>
          <p:cNvSpPr txBox="1"/>
          <p:nvPr/>
        </p:nvSpPr>
        <p:spPr>
          <a:xfrm>
            <a:off x="4878129" y="3568829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3A6BE-26BD-4863-A655-C1B10733D8C9}"/>
              </a:ext>
            </a:extLst>
          </p:cNvPr>
          <p:cNvSpPr txBox="1"/>
          <p:nvPr/>
        </p:nvSpPr>
        <p:spPr>
          <a:xfrm>
            <a:off x="609350" y="3550398"/>
            <a:ext cx="185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Unannotated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ED4F86-E4EC-4564-B12B-F1A22D40C343}"/>
              </a:ext>
            </a:extLst>
          </p:cNvPr>
          <p:cNvCxnSpPr>
            <a:cxnSpLocks/>
          </p:cNvCxnSpPr>
          <p:nvPr/>
        </p:nvCxnSpPr>
        <p:spPr>
          <a:xfrm flipH="1">
            <a:off x="1958339" y="2905382"/>
            <a:ext cx="1488181" cy="735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80BDD-8BEB-4A2E-8968-3561B6B3DEF9}"/>
              </a:ext>
            </a:extLst>
          </p:cNvPr>
          <p:cNvCxnSpPr>
            <a:cxnSpLocks/>
          </p:cNvCxnSpPr>
          <p:nvPr/>
        </p:nvCxnSpPr>
        <p:spPr>
          <a:xfrm>
            <a:off x="3898327" y="2905382"/>
            <a:ext cx="1268032" cy="7352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3C32C8-B0FC-475A-8360-A14D2276FF18}"/>
              </a:ext>
            </a:extLst>
          </p:cNvPr>
          <p:cNvSpPr txBox="1"/>
          <p:nvPr/>
        </p:nvSpPr>
        <p:spPr>
          <a:xfrm>
            <a:off x="479733" y="4116279"/>
            <a:ext cx="211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Computational annotation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BEE2B-0304-4845-B0B6-BDCC5A07D906}"/>
              </a:ext>
            </a:extLst>
          </p:cNvPr>
          <p:cNvCxnSpPr>
            <a:cxnSpLocks/>
          </p:cNvCxnSpPr>
          <p:nvPr/>
        </p:nvCxnSpPr>
        <p:spPr>
          <a:xfrm>
            <a:off x="1538034" y="3841761"/>
            <a:ext cx="0" cy="2897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31A9B3-99EC-4F9E-9324-5A2E7CF55791}"/>
              </a:ext>
            </a:extLst>
          </p:cNvPr>
          <p:cNvSpPr txBox="1"/>
          <p:nvPr/>
        </p:nvSpPr>
        <p:spPr>
          <a:xfrm>
            <a:off x="2959673" y="4673009"/>
            <a:ext cx="93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Gene calls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12C3B-BAC1-4A88-AF22-B43637633671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1538036" y="4424055"/>
            <a:ext cx="1421637" cy="402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B2C6F0-5542-4C27-A859-C7DFB09A59DE}"/>
              </a:ext>
            </a:extLst>
          </p:cNvPr>
          <p:cNvCxnSpPr>
            <a:cxnSpLocks/>
            <a:stCxn id="18" idx="2"/>
            <a:endCxn id="32" idx="3"/>
          </p:cNvCxnSpPr>
          <p:nvPr/>
        </p:nvCxnSpPr>
        <p:spPr>
          <a:xfrm flipH="1">
            <a:off x="3898327" y="3876605"/>
            <a:ext cx="1812306" cy="9502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B0019B-6594-4E56-8724-3B1AF79F912D}"/>
              </a:ext>
            </a:extLst>
          </p:cNvPr>
          <p:cNvSpPr txBox="1"/>
          <p:nvPr/>
        </p:nvSpPr>
        <p:spPr>
          <a:xfrm>
            <a:off x="5427130" y="4619664"/>
            <a:ext cx="74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1DC80-6787-4A59-8721-DD3A3646FA2C}"/>
              </a:ext>
            </a:extLst>
          </p:cNvPr>
          <p:cNvCxnSpPr>
            <a:cxnSpLocks/>
          </p:cNvCxnSpPr>
          <p:nvPr/>
        </p:nvCxnSpPr>
        <p:spPr>
          <a:xfrm>
            <a:off x="3429962" y="4930651"/>
            <a:ext cx="0" cy="905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38ED6-C4BB-4D7C-B63A-4AA0206AF32A}"/>
              </a:ext>
            </a:extLst>
          </p:cNvPr>
          <p:cNvCxnSpPr>
            <a:cxnSpLocks/>
          </p:cNvCxnSpPr>
          <p:nvPr/>
        </p:nvCxnSpPr>
        <p:spPr>
          <a:xfrm flipH="1">
            <a:off x="3429001" y="4988996"/>
            <a:ext cx="1998131" cy="4570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B13B3D-E692-4CF2-91E7-6683BC2C15F8}"/>
              </a:ext>
            </a:extLst>
          </p:cNvPr>
          <p:cNvSpPr txBox="1"/>
          <p:nvPr/>
        </p:nvSpPr>
        <p:spPr>
          <a:xfrm>
            <a:off x="1731262" y="5076423"/>
            <a:ext cx="172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Identify carbohydrate processing enzymes</a:t>
            </a:r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81AF7-CBAC-4776-AECC-B8FDF95883CC}"/>
              </a:ext>
            </a:extLst>
          </p:cNvPr>
          <p:cNvSpPr txBox="1"/>
          <p:nvPr/>
        </p:nvSpPr>
        <p:spPr>
          <a:xfrm>
            <a:off x="2072986" y="5781646"/>
            <a:ext cx="271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Carbohydrate processing enzymes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D5C54-4810-4E09-9941-176E0DAA6D24}"/>
              </a:ext>
            </a:extLst>
          </p:cNvPr>
          <p:cNvSpPr txBox="1"/>
          <p:nvPr/>
        </p:nvSpPr>
        <p:spPr>
          <a:xfrm>
            <a:off x="4732878" y="6176730"/>
            <a:ext cx="11352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Functionality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Pfam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456C49-41AF-432E-B8E3-80250BD03FEC}"/>
              </a:ext>
            </a:extLst>
          </p:cNvPr>
          <p:cNvSpPr txBox="1"/>
          <p:nvPr/>
        </p:nvSpPr>
        <p:spPr>
          <a:xfrm>
            <a:off x="2221306" y="6986458"/>
            <a:ext cx="246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Divide into smaller clusters of related sequences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19542-54DB-4AFB-A092-706064A8F3E6}"/>
              </a:ext>
            </a:extLst>
          </p:cNvPr>
          <p:cNvCxnSpPr>
            <a:cxnSpLocks/>
          </p:cNvCxnSpPr>
          <p:nvPr/>
        </p:nvCxnSpPr>
        <p:spPr>
          <a:xfrm>
            <a:off x="3573782" y="6015152"/>
            <a:ext cx="1211228" cy="303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F913D-00A2-4DED-ACFF-746F151768EB}"/>
              </a:ext>
            </a:extLst>
          </p:cNvPr>
          <p:cNvSpPr txBox="1"/>
          <p:nvPr/>
        </p:nvSpPr>
        <p:spPr>
          <a:xfrm>
            <a:off x="5768539" y="6422952"/>
            <a:ext cx="10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Subdivide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families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47DD358-B158-4F6B-9ADF-49719714E8D2}"/>
              </a:ext>
            </a:extLst>
          </p:cNvPr>
          <p:cNvSpPr/>
          <p:nvPr/>
        </p:nvSpPr>
        <p:spPr>
          <a:xfrm>
            <a:off x="5125731" y="6528813"/>
            <a:ext cx="742393" cy="204178"/>
          </a:xfrm>
          <a:prstGeom prst="arc">
            <a:avLst>
              <a:gd name="adj1" fmla="val 16200000"/>
              <a:gd name="adj2" fmla="val 5450214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7AECC1-B695-4C07-8D1E-087F44E8714F}"/>
              </a:ext>
            </a:extLst>
          </p:cNvPr>
          <p:cNvCxnSpPr>
            <a:cxnSpLocks/>
          </p:cNvCxnSpPr>
          <p:nvPr/>
        </p:nvCxnSpPr>
        <p:spPr>
          <a:xfrm flipH="1">
            <a:off x="4500357" y="6843261"/>
            <a:ext cx="302517" cy="22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DDB1373F-75A6-48C4-A884-90E52A563542}"/>
              </a:ext>
            </a:extLst>
          </p:cNvPr>
          <p:cNvSpPr/>
          <p:nvPr/>
        </p:nvSpPr>
        <p:spPr>
          <a:xfrm>
            <a:off x="4922177" y="6422951"/>
            <a:ext cx="113445" cy="80022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5F2B-2630-4B89-8C12-7F9648B4223A}"/>
              </a:ext>
            </a:extLst>
          </p:cNvPr>
          <p:cNvSpPr txBox="1"/>
          <p:nvPr/>
        </p:nvSpPr>
        <p:spPr>
          <a:xfrm>
            <a:off x="1424215" y="7744332"/>
            <a:ext cx="13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Global proteins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AFC06A-3E06-4C28-9859-5791A3ED2AA7}"/>
              </a:ext>
            </a:extLst>
          </p:cNvPr>
          <p:cNvSpPr txBox="1"/>
          <p:nvPr/>
        </p:nvSpPr>
        <p:spPr>
          <a:xfrm>
            <a:off x="2811779" y="7749865"/>
            <a:ext cx="210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Orthologous domains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C44B5-28B9-4376-89AD-22B37822D2DB}"/>
              </a:ext>
            </a:extLst>
          </p:cNvPr>
          <p:cNvSpPr txBox="1"/>
          <p:nvPr/>
        </p:nvSpPr>
        <p:spPr>
          <a:xfrm>
            <a:off x="1067309" y="7960308"/>
            <a:ext cx="210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candidates: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Orthologs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paralogs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Ideally follow species tree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614AF-8760-4426-B2F4-5BD5D0A917EA}"/>
              </a:ext>
            </a:extLst>
          </p:cNvPr>
          <p:cNvSpPr txBox="1"/>
          <p:nvPr/>
        </p:nvSpPr>
        <p:spPr>
          <a:xfrm>
            <a:off x="-158108" y="8052109"/>
            <a:ext cx="15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Primary/secondary orthologs:</a:t>
            </a:r>
          </a:p>
          <a:p>
            <a:pPr algn="ctr"/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HyPPO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1CA5C4-405F-4E04-9AF8-D8E021F7C90D}"/>
              </a:ext>
            </a:extLst>
          </p:cNvPr>
          <p:cNvSpPr/>
          <p:nvPr/>
        </p:nvSpPr>
        <p:spPr>
          <a:xfrm>
            <a:off x="1653529" y="8246962"/>
            <a:ext cx="45719" cy="3077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AF5916-B6B6-4779-9BFF-31F7917AF5E1}"/>
              </a:ext>
            </a:extLst>
          </p:cNvPr>
          <p:cNvCxnSpPr>
            <a:cxnSpLocks/>
          </p:cNvCxnSpPr>
          <p:nvPr/>
        </p:nvCxnSpPr>
        <p:spPr>
          <a:xfrm>
            <a:off x="963498" y="8395127"/>
            <a:ext cx="566588" cy="57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D957A4-9FBF-4990-BC7D-9A983B3F053E}"/>
              </a:ext>
            </a:extLst>
          </p:cNvPr>
          <p:cNvCxnSpPr>
            <a:cxnSpLocks/>
          </p:cNvCxnSpPr>
          <p:nvPr/>
        </p:nvCxnSpPr>
        <p:spPr>
          <a:xfrm>
            <a:off x="3428998" y="6040998"/>
            <a:ext cx="0" cy="100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263CA5-DB70-406C-BB92-C4E32AB19856}"/>
              </a:ext>
            </a:extLst>
          </p:cNvPr>
          <p:cNvSpPr txBox="1"/>
          <p:nvPr/>
        </p:nvSpPr>
        <p:spPr>
          <a:xfrm>
            <a:off x="4046221" y="9144509"/>
            <a:ext cx="29029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Structural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Structural class (global and domain)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Protein sector search (hinges)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Co-variation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PTM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Surface variation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093E63-B81F-4122-B871-70DE8ECDF471}"/>
              </a:ext>
            </a:extLst>
          </p:cNvPr>
          <p:cNvSpPr txBox="1"/>
          <p:nvPr/>
        </p:nvSpPr>
        <p:spPr>
          <a:xfrm>
            <a:off x="1190658" y="9163793"/>
            <a:ext cx="2580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Multiple sequence alignments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Trees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(Minimum cluster size cut off)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DE82C4-B1F5-4290-AA8D-1B1641CA4FCF}"/>
              </a:ext>
            </a:extLst>
          </p:cNvPr>
          <p:cNvSpPr txBox="1"/>
          <p:nvPr/>
        </p:nvSpPr>
        <p:spPr>
          <a:xfrm>
            <a:off x="1149350" y="10438071"/>
            <a:ext cx="258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Positive selection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751FC9-BC63-4CF2-8AB5-FC2EBE319776}"/>
              </a:ext>
            </a:extLst>
          </p:cNvPr>
          <p:cNvSpPr txBox="1"/>
          <p:nvPr/>
        </p:nvSpPr>
        <p:spPr>
          <a:xfrm>
            <a:off x="1560756" y="12327804"/>
            <a:ext cx="4026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Engineering candidates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characteristics: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Smallish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Modularity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accessory proteins (literature)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Positive selection (indicator rather than characteristic)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Biochemically favourable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Diversity of function on a common basis (structure, sequence)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24F852-59D8-437E-A202-0817FC1BA703}"/>
              </a:ext>
            </a:extLst>
          </p:cNvPr>
          <p:cNvCxnSpPr>
            <a:cxnSpLocks/>
          </p:cNvCxnSpPr>
          <p:nvPr/>
        </p:nvCxnSpPr>
        <p:spPr>
          <a:xfrm>
            <a:off x="1991830" y="8772066"/>
            <a:ext cx="229476" cy="392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D12F51-23E0-4119-B169-D041073BB484}"/>
              </a:ext>
            </a:extLst>
          </p:cNvPr>
          <p:cNvCxnSpPr>
            <a:cxnSpLocks/>
          </p:cNvCxnSpPr>
          <p:nvPr/>
        </p:nvCxnSpPr>
        <p:spPr>
          <a:xfrm flipH="1">
            <a:off x="2959673" y="8015136"/>
            <a:ext cx="807769" cy="11494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1A153D-4263-4320-9E37-0DEA0C0413DF}"/>
              </a:ext>
            </a:extLst>
          </p:cNvPr>
          <p:cNvCxnSpPr>
            <a:cxnSpLocks/>
          </p:cNvCxnSpPr>
          <p:nvPr/>
        </p:nvCxnSpPr>
        <p:spPr>
          <a:xfrm flipH="1">
            <a:off x="2408824" y="9857861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07C4C9-1FDD-44E4-B133-3251AE247B31}"/>
              </a:ext>
            </a:extLst>
          </p:cNvPr>
          <p:cNvCxnSpPr>
            <a:cxnSpLocks/>
          </p:cNvCxnSpPr>
          <p:nvPr/>
        </p:nvCxnSpPr>
        <p:spPr>
          <a:xfrm>
            <a:off x="3428998" y="7465251"/>
            <a:ext cx="274322" cy="350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C72306-5BA6-481B-9A7D-A90CE6250026}"/>
              </a:ext>
            </a:extLst>
          </p:cNvPr>
          <p:cNvCxnSpPr>
            <a:cxnSpLocks/>
          </p:cNvCxnSpPr>
          <p:nvPr/>
        </p:nvCxnSpPr>
        <p:spPr>
          <a:xfrm flipH="1">
            <a:off x="2466718" y="7458183"/>
            <a:ext cx="962280" cy="3643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B40029-4A74-4DD1-A215-4230B700721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402658" y="7279666"/>
            <a:ext cx="1095024" cy="1864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493D4F-9B07-47F7-B911-B96AC2843F6D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08867" y="6948590"/>
            <a:ext cx="788815" cy="2195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FA83D0A-4A8F-4A7C-AE09-F505D7E6791D}"/>
              </a:ext>
            </a:extLst>
          </p:cNvPr>
          <p:cNvCxnSpPr>
            <a:stCxn id="80" idx="2"/>
          </p:cNvCxnSpPr>
          <p:nvPr/>
        </p:nvCxnSpPr>
        <p:spPr>
          <a:xfrm>
            <a:off x="2439450" y="10745848"/>
            <a:ext cx="1080323" cy="95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6CB344-92DB-4CE1-9B47-59947A212C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519773" y="10375615"/>
            <a:ext cx="1977909" cy="1324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7699DF-D62B-4E18-8528-4B46E2181092}"/>
              </a:ext>
            </a:extLst>
          </p:cNvPr>
          <p:cNvCxnSpPr>
            <a:cxnSpLocks/>
          </p:cNvCxnSpPr>
          <p:nvPr/>
        </p:nvCxnSpPr>
        <p:spPr>
          <a:xfrm flipH="1">
            <a:off x="3519772" y="11700472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38E0B65-3B9C-4ADF-96DF-2583827DB46A}"/>
              </a:ext>
            </a:extLst>
          </p:cNvPr>
          <p:cNvSpPr/>
          <p:nvPr/>
        </p:nvSpPr>
        <p:spPr>
          <a:xfrm>
            <a:off x="6350" y="12326493"/>
            <a:ext cx="1149350" cy="431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953F61-F88B-4645-A71E-AAFDAAF23AA2}"/>
              </a:ext>
            </a:extLst>
          </p:cNvPr>
          <p:cNvSpPr txBox="1"/>
          <p:nvPr/>
        </p:nvSpPr>
        <p:spPr>
          <a:xfrm>
            <a:off x="312296" y="6498916"/>
            <a:ext cx="206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Ortholog/paralog search?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EE42359-A38D-44B7-8E14-2F4408DB2C31}"/>
              </a:ext>
            </a:extLst>
          </p:cNvPr>
          <p:cNvCxnSpPr>
            <a:cxnSpLocks/>
          </p:cNvCxnSpPr>
          <p:nvPr/>
        </p:nvCxnSpPr>
        <p:spPr>
          <a:xfrm flipV="1">
            <a:off x="1885948" y="6040998"/>
            <a:ext cx="580770" cy="519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0FDA77-85B5-4888-8919-98BA3C520476}"/>
              </a:ext>
            </a:extLst>
          </p:cNvPr>
          <p:cNvCxnSpPr>
            <a:cxnSpLocks/>
          </p:cNvCxnSpPr>
          <p:nvPr/>
        </p:nvCxnSpPr>
        <p:spPr>
          <a:xfrm>
            <a:off x="1873716" y="6759304"/>
            <a:ext cx="472167" cy="3551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EA40A6-D993-4327-B332-6BA086810054}"/>
              </a:ext>
            </a:extLst>
          </p:cNvPr>
          <p:cNvSpPr txBox="1"/>
          <p:nvPr/>
        </p:nvSpPr>
        <p:spPr>
          <a:xfrm>
            <a:off x="5058242" y="-27147"/>
            <a:ext cx="1890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solidFill>
                  <a:srgbClr val="969696"/>
                </a:solidFill>
              </a:rPr>
              <a:t>Numbers in circles indicate the project section to which the associated work (indicated by colour) corresponds</a:t>
            </a:r>
          </a:p>
          <a:p>
            <a:pPr algn="ctr"/>
            <a:r>
              <a:rPr lang="en-GB" sz="1050" i="1" dirty="0">
                <a:solidFill>
                  <a:srgbClr val="969696"/>
                </a:solidFill>
              </a:rPr>
              <a:t>Additionally each numbered script is given its own flow chart to demonstrate the process of the script.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A4D7F-E767-4840-8670-E45CBA74A7E4}"/>
              </a:ext>
            </a:extLst>
          </p:cNvPr>
          <p:cNvGrpSpPr/>
          <p:nvPr/>
        </p:nvGrpSpPr>
        <p:grpSpPr>
          <a:xfrm>
            <a:off x="67249" y="-6115"/>
            <a:ext cx="5643384" cy="3418955"/>
            <a:chOff x="67249" y="-6115"/>
            <a:chExt cx="5643384" cy="34189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248D1A-A8D2-43F0-B15C-D95B9A19A56D}"/>
                </a:ext>
              </a:extLst>
            </p:cNvPr>
            <p:cNvSpPr txBox="1"/>
            <p:nvPr/>
          </p:nvSpPr>
          <p:spPr>
            <a:xfrm>
              <a:off x="4990692" y="2685815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Leighton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9BCFA-92CF-49D7-846E-62DDF1DA254D}"/>
                </a:ext>
              </a:extLst>
            </p:cNvPr>
            <p:cNvSpPr txBox="1"/>
            <p:nvPr/>
          </p:nvSpPr>
          <p:spPr>
            <a:xfrm>
              <a:off x="195742" y="584737"/>
              <a:ext cx="26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Filter plant pathogens and biomass degraders – evidence from literature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868C56-244A-451F-91A2-02330C0C5C5E}"/>
                </a:ext>
              </a:extLst>
            </p:cNvPr>
            <p:cNvCxnSpPr>
              <a:cxnSpLocks/>
            </p:cNvCxnSpPr>
            <p:nvPr/>
          </p:nvCxnSpPr>
          <p:spPr>
            <a:xfrm>
              <a:off x="2549287" y="2605189"/>
              <a:ext cx="627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8808FB-0384-4F82-AE99-29B2A1D7EF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080" y="1324592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279F56-716C-4D11-9918-2351AE9F1A79}"/>
                </a:ext>
              </a:extLst>
            </p:cNvPr>
            <p:cNvGrpSpPr/>
            <p:nvPr/>
          </p:nvGrpSpPr>
          <p:grpSpPr>
            <a:xfrm>
              <a:off x="67249" y="2425901"/>
              <a:ext cx="360000" cy="358577"/>
              <a:chOff x="1387903" y="622415"/>
              <a:chExt cx="360000" cy="35857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B7DE22-94E0-487A-AF12-8C40B8CE033C}"/>
                  </a:ext>
                </a:extLst>
              </p:cNvPr>
              <p:cNvSpPr/>
              <p:nvPr/>
            </p:nvSpPr>
            <p:spPr>
              <a:xfrm>
                <a:off x="1387903" y="622415"/>
                <a:ext cx="360000" cy="35857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A7A23F-4E09-467E-9B89-298040C40209}"/>
                  </a:ext>
                </a:extLst>
              </p:cNvPr>
              <p:cNvSpPr txBox="1"/>
              <p:nvPr/>
            </p:nvSpPr>
            <p:spPr>
              <a:xfrm>
                <a:off x="1435720" y="649486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488942-9D81-47A8-9878-D69231F4189F}"/>
                </a:ext>
              </a:extLst>
            </p:cNvPr>
            <p:cNvSpPr txBox="1"/>
            <p:nvPr/>
          </p:nvSpPr>
          <p:spPr>
            <a:xfrm>
              <a:off x="220554" y="-6115"/>
              <a:ext cx="2613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Fungi &amp; Oomycete species with genomic assemblies in NCBI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5AE5D-ED4B-4821-AF48-118C4C5A8552}"/>
                </a:ext>
              </a:extLst>
            </p:cNvPr>
            <p:cNvSpPr txBox="1"/>
            <p:nvPr/>
          </p:nvSpPr>
          <p:spPr>
            <a:xfrm>
              <a:off x="389919" y="2443356"/>
              <a:ext cx="2213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Extract_genomes_NCBI.py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1FC922-8E89-4CE5-82FF-92395C888500}"/>
                </a:ext>
              </a:extLst>
            </p:cNvPr>
            <p:cNvSpPr txBox="1"/>
            <p:nvPr/>
          </p:nvSpPr>
          <p:spPr>
            <a:xfrm>
              <a:off x="2740562" y="2243289"/>
              <a:ext cx="172354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Genomic Assemblies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NCBI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collaborators</a:t>
              </a:r>
            </a:p>
            <a:p>
              <a:pPr algn="ctr"/>
              <a:endParaRPr lang="en-GB" sz="1400" b="1" dirty="0">
                <a:solidFill>
                  <a:schemeClr val="accent2"/>
                </a:solidFill>
              </a:endParaRPr>
            </a:p>
            <a:p>
              <a:pPr algn="ctr"/>
              <a:endParaRPr lang="en-GB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F7515A4-9C72-4DB1-9C1D-8E9271DAF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5775" y="2825640"/>
              <a:ext cx="762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5D4E59-DB2C-494C-95EB-9A293DEA74CF}"/>
                </a:ext>
              </a:extLst>
            </p:cNvPr>
            <p:cNvSpPr txBox="1"/>
            <p:nvPr/>
          </p:nvSpPr>
          <p:spPr>
            <a:xfrm>
              <a:off x="195742" y="956719"/>
              <a:ext cx="26630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Selection method / reasoning for decisions laid out in Selected_species.md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0F7AF2-3A73-4337-BED9-80813FCB6737}"/>
                </a:ext>
              </a:extLst>
            </p:cNvPr>
            <p:cNvSpPr txBox="1"/>
            <p:nvPr/>
          </p:nvSpPr>
          <p:spPr>
            <a:xfrm>
              <a:off x="628057" y="1498978"/>
              <a:ext cx="1706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75000"/>
                    </a:schemeClr>
                  </a:solidFill>
                </a:rPr>
                <a:t>Species_list.txt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8FEC57-2474-4213-9A85-84418B145B97}"/>
                </a:ext>
              </a:extLst>
            </p:cNvPr>
            <p:cNvSpPr txBox="1"/>
            <p:nvPr/>
          </p:nvSpPr>
          <p:spPr>
            <a:xfrm>
              <a:off x="489081" y="1709664"/>
              <a:ext cx="20763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Plain text file containing the genus and species names of selected fungi and oomycete species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268912F-9A0E-4B9A-9AF5-76A8C91B96F7}"/>
                </a:ext>
              </a:extLst>
            </p:cNvPr>
            <p:cNvCxnSpPr>
              <a:cxnSpLocks/>
            </p:cNvCxnSpPr>
            <p:nvPr/>
          </p:nvCxnSpPr>
          <p:spPr>
            <a:xfrm>
              <a:off x="1527280" y="400270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B94604A-2B33-42ED-9E21-E49A9DDEBC06}"/>
                </a:ext>
              </a:extLst>
            </p:cNvPr>
            <p:cNvCxnSpPr>
              <a:cxnSpLocks/>
            </p:cNvCxnSpPr>
            <p:nvPr/>
          </p:nvCxnSpPr>
          <p:spPr>
            <a:xfrm>
              <a:off x="1491057" y="2267695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45D38A-385B-4D75-891E-96DC400C877A}"/>
                </a:ext>
              </a:extLst>
            </p:cNvPr>
            <p:cNvSpPr txBox="1"/>
            <p:nvPr/>
          </p:nvSpPr>
          <p:spPr>
            <a:xfrm>
              <a:off x="256212" y="2690683"/>
              <a:ext cx="254213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Species names passed to python script.</a:t>
              </a:r>
            </a:p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Python script will pull genomic assemblies from NCBI Assembly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70C885-F6AD-4E9D-95DE-9BA28164A3FE}"/>
              </a:ext>
            </a:extLst>
          </p:cNvPr>
          <p:cNvSpPr/>
          <p:nvPr/>
        </p:nvSpPr>
        <p:spPr>
          <a:xfrm>
            <a:off x="0" y="998598"/>
            <a:ext cx="1149350" cy="431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51E941-5A4C-4007-B378-1043FA1F99D5}"/>
              </a:ext>
            </a:extLst>
          </p:cNvPr>
          <p:cNvSpPr/>
          <p:nvPr/>
        </p:nvSpPr>
        <p:spPr>
          <a:xfrm>
            <a:off x="1938336" y="575469"/>
            <a:ext cx="2724151" cy="431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Extract_genomes_NCBI.py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8B4A6-B250-46E8-9863-87C6178028BF}"/>
              </a:ext>
            </a:extLst>
          </p:cNvPr>
          <p:cNvSpPr/>
          <p:nvPr/>
        </p:nvSpPr>
        <p:spPr>
          <a:xfrm>
            <a:off x="1938336" y="0"/>
            <a:ext cx="2724151" cy="431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Section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F67F3-BB23-480C-A7D9-D85A7BA87E62}"/>
              </a:ext>
            </a:extLst>
          </p:cNvPr>
          <p:cNvSpPr txBox="1"/>
          <p:nvPr/>
        </p:nvSpPr>
        <p:spPr>
          <a:xfrm>
            <a:off x="2664114" y="982737"/>
            <a:ext cx="1272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Input file</a:t>
            </a:r>
          </a:p>
          <a:p>
            <a:pPr algn="ctr"/>
            <a:r>
              <a:rPr lang="en-GB" sz="1400" dirty="0">
                <a:solidFill>
                  <a:schemeClr val="accent2"/>
                </a:solidFill>
              </a:rPr>
              <a:t>Species_list.txt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952ED-E909-4352-BE2A-4EE150AA1DD7}"/>
              </a:ext>
            </a:extLst>
          </p:cNvPr>
          <p:cNvSpPr txBox="1"/>
          <p:nvPr/>
        </p:nvSpPr>
        <p:spPr>
          <a:xfrm>
            <a:off x="2758242" y="5858698"/>
            <a:ext cx="12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Taxonomy IDs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F28B6-D76A-4A8A-973A-49E50B94E419}"/>
              </a:ext>
            </a:extLst>
          </p:cNvPr>
          <p:cNvSpPr txBox="1"/>
          <p:nvPr/>
        </p:nvSpPr>
        <p:spPr>
          <a:xfrm>
            <a:off x="2615960" y="7732433"/>
            <a:ext cx="161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Accession numbers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DC933-FD3F-4D16-9353-A241A67A8FE5}"/>
              </a:ext>
            </a:extLst>
          </p:cNvPr>
          <p:cNvSpPr txBox="1"/>
          <p:nvPr/>
        </p:nvSpPr>
        <p:spPr>
          <a:xfrm>
            <a:off x="2813866" y="1481405"/>
            <a:ext cx="973088" cy="1015663"/>
          </a:xfrm>
          <a:prstGeom prst="rect">
            <a:avLst/>
          </a:prstGeom>
          <a:noFill/>
          <a:ln>
            <a:solidFill>
              <a:srgbClr val="9696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# Comments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GB" sz="1100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Taxonomy ID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C418-5E3E-4C21-8A76-B35473D724D1}"/>
              </a:ext>
            </a:extLst>
          </p:cNvPr>
          <p:cNvSpPr txBox="1"/>
          <p:nvPr/>
        </p:nvSpPr>
        <p:spPr>
          <a:xfrm>
            <a:off x="3786954" y="1387603"/>
            <a:ext cx="2496322" cy="16081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i="1" dirty="0">
                <a:solidFill>
                  <a:schemeClr val="bg1">
                    <a:lumMod val="50000"/>
                  </a:schemeClr>
                </a:solidFill>
              </a:rPr>
              <a:t>Input file format: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Plain text file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Contains genus-species or taxonomy ID name of selected species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Each line contains a unique species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No blank lines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Contains comments indicated by first character of ‘#’</a:t>
            </a:r>
          </a:p>
          <a:p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76284-ED03-4479-8F99-B1518895E652}"/>
              </a:ext>
            </a:extLst>
          </p:cNvPr>
          <p:cNvSpPr txBox="1"/>
          <p:nvPr/>
        </p:nvSpPr>
        <p:spPr>
          <a:xfrm>
            <a:off x="2041110" y="2494182"/>
            <a:ext cx="13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2"/>
                </a:solidFill>
              </a:rPr>
              <a:t>Extract data from input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47840-3C26-4B09-BEE4-8608C027B1AF}"/>
              </a:ext>
            </a:extLst>
          </p:cNvPr>
          <p:cNvSpPr txBox="1"/>
          <p:nvPr/>
        </p:nvSpPr>
        <p:spPr>
          <a:xfrm>
            <a:off x="582031" y="3539801"/>
            <a:ext cx="2404716" cy="7617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genus-species names to an array, so that each genus-species is a unique, individual element</a:t>
            </a:r>
          </a:p>
          <a:p>
            <a:pPr algn="r"/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CF1D6-3228-43E0-BBCF-69568D50799C}"/>
              </a:ext>
            </a:extLst>
          </p:cNvPr>
          <p:cNvSpPr txBox="1"/>
          <p:nvPr/>
        </p:nvSpPr>
        <p:spPr>
          <a:xfrm>
            <a:off x="313660" y="4256800"/>
            <a:ext cx="262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List of genus-species names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00FA0-A237-4D1B-9927-A708E6BC913C}"/>
              </a:ext>
            </a:extLst>
          </p:cNvPr>
          <p:cNvSpPr txBox="1"/>
          <p:nvPr/>
        </p:nvSpPr>
        <p:spPr>
          <a:xfrm>
            <a:off x="1265236" y="4698491"/>
            <a:ext cx="134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Entrez </a:t>
            </a:r>
            <a:r>
              <a:rPr lang="en-GB" sz="1400" dirty="0" err="1">
                <a:solidFill>
                  <a:schemeClr val="accent2"/>
                </a:solidFill>
              </a:rPr>
              <a:t>eSearch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856FB-5B55-4034-B53F-97CEAE73ED56}"/>
              </a:ext>
            </a:extLst>
          </p:cNvPr>
          <p:cNvSpPr txBox="1"/>
          <p:nvPr/>
        </p:nvSpPr>
        <p:spPr>
          <a:xfrm>
            <a:off x="835318" y="5126867"/>
            <a:ext cx="224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NCBI taxonomy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DEE58-040D-46F2-9F46-BEA6684455DB}"/>
              </a:ext>
            </a:extLst>
          </p:cNvPr>
          <p:cNvSpPr/>
          <p:nvPr/>
        </p:nvSpPr>
        <p:spPr>
          <a:xfrm>
            <a:off x="964475" y="2905709"/>
            <a:ext cx="19832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Check for no duplicates</a:t>
            </a:r>
          </a:p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Comments not passed to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36E83-CDF6-4477-B9FC-203865CC359D}"/>
              </a:ext>
            </a:extLst>
          </p:cNvPr>
          <p:cNvSpPr txBox="1"/>
          <p:nvPr/>
        </p:nvSpPr>
        <p:spPr>
          <a:xfrm>
            <a:off x="3490566" y="3446619"/>
            <a:ext cx="2984817" cy="5924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taxonomy IDs to an array, so that each taxonomy is a unique, individual element</a:t>
            </a:r>
          </a:p>
          <a:p>
            <a:pPr algn="r"/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67E21-8CB7-4577-8413-FFC58AD824D8}"/>
              </a:ext>
            </a:extLst>
          </p:cNvPr>
          <p:cNvSpPr txBox="1"/>
          <p:nvPr/>
        </p:nvSpPr>
        <p:spPr>
          <a:xfrm>
            <a:off x="3929896" y="5615315"/>
            <a:ext cx="25996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List of taxonomy IDs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Stored within python as an array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Also stored outside python as a plain text file. Each unique ID on a separate line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0FD0D-5B90-458B-B7E1-6C5A64E38F2A}"/>
              </a:ext>
            </a:extLst>
          </p:cNvPr>
          <p:cNvSpPr txBox="1"/>
          <p:nvPr/>
        </p:nvSpPr>
        <p:spPr>
          <a:xfrm>
            <a:off x="2688577" y="6946476"/>
            <a:ext cx="134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Entrez </a:t>
            </a:r>
            <a:r>
              <a:rPr lang="en-GB" sz="1400" dirty="0" err="1">
                <a:solidFill>
                  <a:schemeClr val="accent2"/>
                </a:solidFill>
              </a:rPr>
              <a:t>eLink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9E307-D4F0-40EE-845B-3A0A424BFC76}"/>
              </a:ext>
            </a:extLst>
          </p:cNvPr>
          <p:cNvSpPr txBox="1"/>
          <p:nvPr/>
        </p:nvSpPr>
        <p:spPr>
          <a:xfrm>
            <a:off x="2206124" y="7312921"/>
            <a:ext cx="243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NCBI assembly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A7DC7-C67E-49A7-9D0D-9493E0E18B4A}"/>
              </a:ext>
            </a:extLst>
          </p:cNvPr>
          <p:cNvSpPr txBox="1"/>
          <p:nvPr/>
        </p:nvSpPr>
        <p:spPr>
          <a:xfrm>
            <a:off x="238030" y="8862733"/>
            <a:ext cx="2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Retrieved data output: Table</a:t>
            </a:r>
            <a:endParaRPr lang="en-GB" sz="1400" dirty="0">
              <a:solidFill>
                <a:schemeClr val="accent2"/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24E6A0F-4853-410D-88A7-EA2116140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77579"/>
              </p:ext>
            </p:extLst>
          </p:nvPr>
        </p:nvGraphicFramePr>
        <p:xfrm>
          <a:off x="596399" y="9240168"/>
          <a:ext cx="5715000" cy="124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11972490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6284312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732136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10375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Taxonomy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Accession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8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8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952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D557707-AE1D-4001-88DD-9DBB0206DB8F}"/>
              </a:ext>
            </a:extLst>
          </p:cNvPr>
          <p:cNvSpPr txBox="1"/>
          <p:nvPr/>
        </p:nvSpPr>
        <p:spPr>
          <a:xfrm>
            <a:off x="4134243" y="7767224"/>
            <a:ext cx="25996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List of accession numbers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Stored within python as an array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Also stored outside python as a plain text file. Each unique ID on a separate line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5799-84AF-470A-A2AD-1631B17B16D2}"/>
              </a:ext>
            </a:extLst>
          </p:cNvPr>
          <p:cNvCxnSpPr>
            <a:cxnSpLocks/>
          </p:cNvCxnSpPr>
          <p:nvPr/>
        </p:nvCxnSpPr>
        <p:spPr>
          <a:xfrm flipH="1">
            <a:off x="3300408" y="2525007"/>
            <a:ext cx="2" cy="94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B1475E-5A65-41D5-8896-2C0AE9DD5731}"/>
              </a:ext>
            </a:extLst>
          </p:cNvPr>
          <p:cNvCxnSpPr>
            <a:cxnSpLocks/>
          </p:cNvCxnSpPr>
          <p:nvPr/>
        </p:nvCxnSpPr>
        <p:spPr>
          <a:xfrm flipH="1">
            <a:off x="2544111" y="3425794"/>
            <a:ext cx="756299" cy="89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37E88C-0311-4C1F-8ABB-C77D9E0C371E}"/>
              </a:ext>
            </a:extLst>
          </p:cNvPr>
          <p:cNvCxnSpPr>
            <a:cxnSpLocks/>
          </p:cNvCxnSpPr>
          <p:nvPr/>
        </p:nvCxnSpPr>
        <p:spPr>
          <a:xfrm>
            <a:off x="3296782" y="3441672"/>
            <a:ext cx="1365705" cy="81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98375A-499D-4A38-BC10-FFBFCF8ADA41}"/>
              </a:ext>
            </a:extLst>
          </p:cNvPr>
          <p:cNvCxnSpPr>
            <a:cxnSpLocks/>
          </p:cNvCxnSpPr>
          <p:nvPr/>
        </p:nvCxnSpPr>
        <p:spPr>
          <a:xfrm flipH="1">
            <a:off x="3730174" y="4232847"/>
            <a:ext cx="909590" cy="162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B051BF-571D-4CB1-9AF4-6D73117104C2}"/>
              </a:ext>
            </a:extLst>
          </p:cNvPr>
          <p:cNvCxnSpPr>
            <a:cxnSpLocks/>
          </p:cNvCxnSpPr>
          <p:nvPr/>
        </p:nvCxnSpPr>
        <p:spPr>
          <a:xfrm>
            <a:off x="1956093" y="45244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C5D1A4-7637-4E61-8B83-D8A748E0204F}"/>
              </a:ext>
            </a:extLst>
          </p:cNvPr>
          <p:cNvCxnSpPr>
            <a:cxnSpLocks/>
          </p:cNvCxnSpPr>
          <p:nvPr/>
        </p:nvCxnSpPr>
        <p:spPr>
          <a:xfrm>
            <a:off x="1946568" y="497986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D66F1F-A6F7-4892-9C64-BDDCC79FDBB0}"/>
              </a:ext>
            </a:extLst>
          </p:cNvPr>
          <p:cNvCxnSpPr>
            <a:cxnSpLocks/>
          </p:cNvCxnSpPr>
          <p:nvPr/>
        </p:nvCxnSpPr>
        <p:spPr>
          <a:xfrm>
            <a:off x="1969086" y="5399315"/>
            <a:ext cx="1017661" cy="45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1FE9E0-CE41-4320-B654-A35965E9F797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361677" y="6166475"/>
            <a:ext cx="0" cy="78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685BCE-E820-40CC-836D-F8B4B9C68D88}"/>
              </a:ext>
            </a:extLst>
          </p:cNvPr>
          <p:cNvCxnSpPr>
            <a:cxnSpLocks/>
          </p:cNvCxnSpPr>
          <p:nvPr/>
        </p:nvCxnSpPr>
        <p:spPr>
          <a:xfrm>
            <a:off x="3355619" y="719581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5E8CE-6F68-4AD1-902A-5AEBEC1D1AC5}"/>
              </a:ext>
            </a:extLst>
          </p:cNvPr>
          <p:cNvCxnSpPr>
            <a:cxnSpLocks/>
          </p:cNvCxnSpPr>
          <p:nvPr/>
        </p:nvCxnSpPr>
        <p:spPr>
          <a:xfrm>
            <a:off x="3346094" y="758459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695EFC-CB7D-496E-B75F-675332EA342E}"/>
              </a:ext>
            </a:extLst>
          </p:cNvPr>
          <p:cNvCxnSpPr>
            <a:cxnSpLocks/>
          </p:cNvCxnSpPr>
          <p:nvPr/>
        </p:nvCxnSpPr>
        <p:spPr>
          <a:xfrm flipH="1">
            <a:off x="1784389" y="7938865"/>
            <a:ext cx="917004" cy="9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0BBC6F-36EF-4304-B2E3-33C0BD04BEA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391071" y="6014705"/>
            <a:ext cx="1463876" cy="284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991B79-E283-4DCF-9F47-D54BBD3DFE99}"/>
              </a:ext>
            </a:extLst>
          </p:cNvPr>
          <p:cNvCxnSpPr>
            <a:cxnSpLocks/>
          </p:cNvCxnSpPr>
          <p:nvPr/>
        </p:nvCxnSpPr>
        <p:spPr>
          <a:xfrm>
            <a:off x="873645" y="4545422"/>
            <a:ext cx="1" cy="43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440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Hobbs</dc:creator>
  <cp:lastModifiedBy>Emma Hobbs</cp:lastModifiedBy>
  <cp:revision>9</cp:revision>
  <dcterms:created xsi:type="dcterms:W3CDTF">2020-02-28T13:57:03Z</dcterms:created>
  <dcterms:modified xsi:type="dcterms:W3CDTF">2020-03-16T12:14:36Z</dcterms:modified>
</cp:coreProperties>
</file>