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9" r:id="rId2"/>
    <p:sldId id="260" r:id="rId3"/>
    <p:sldId id="256" r:id="rId4"/>
    <p:sldId id="262" r:id="rId5"/>
    <p:sldId id="264" r:id="rId6"/>
    <p:sldId id="265" r:id="rId7"/>
    <p:sldId id="266" r:id="rId8"/>
    <p:sldId id="267" r:id="rId9"/>
    <p:sldId id="268" r:id="rId10"/>
    <p:sldId id="274" r:id="rId11"/>
    <p:sldId id="270" r:id="rId12"/>
    <p:sldId id="271" r:id="rId13"/>
    <p:sldId id="275" r:id="rId14"/>
    <p:sldId id="272" r:id="rId15"/>
    <p:sldId id="276" r:id="rId16"/>
    <p:sldId id="269" r:id="rId17"/>
    <p:sldId id="261" r:id="rId18"/>
    <p:sldId id="263" r:id="rId19"/>
    <p:sldId id="277" r:id="rId20"/>
    <p:sldId id="278" r:id="rId21"/>
    <p:sldId id="258" r:id="rId22"/>
    <p:sldId id="279" r:id="rId23"/>
    <p:sldId id="285" r:id="rId24"/>
    <p:sldId id="280" r:id="rId25"/>
    <p:sldId id="281" r:id="rId26"/>
    <p:sldId id="286" r:id="rId27"/>
    <p:sldId id="282" r:id="rId28"/>
    <p:sldId id="283" r:id="rId29"/>
    <p:sldId id="284" r:id="rId30"/>
    <p:sldId id="289" r:id="rId31"/>
    <p:sldId id="288" r:id="rId32"/>
    <p:sldId id="290" r:id="rId33"/>
    <p:sldId id="291" r:id="rId34"/>
    <p:sldId id="293" r:id="rId35"/>
    <p:sldId id="294" r:id="rId36"/>
    <p:sldId id="295" r:id="rId37"/>
    <p:sldId id="296" r:id="rId38"/>
    <p:sldId id="298" r:id="rId39"/>
    <p:sldId id="297" r:id="rId40"/>
    <p:sldId id="299" r:id="rId41"/>
    <p:sldId id="287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7" autoAdjust="0"/>
    <p:restoredTop sz="54917" autoAdjust="0"/>
  </p:normalViewPr>
  <p:slideViewPr>
    <p:cSldViewPr snapToGrid="0" showGuides="1">
      <p:cViewPr varScale="1">
        <p:scale>
          <a:sx n="57" d="100"/>
          <a:sy n="57" d="100"/>
        </p:scale>
        <p:origin x="2388" y="114"/>
      </p:cViewPr>
      <p:guideLst>
        <p:guide orient="horz" pos="2115"/>
        <p:guide pos="3885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" userId="a4555268070b5a5b" providerId="LiveId" clId="{E10A76F4-B009-4E3B-B440-2D8B38E08380}"/>
    <pc:docChg chg="undo custSel modSld">
      <pc:chgData name="Emma" userId="a4555268070b5a5b" providerId="LiveId" clId="{E10A76F4-B009-4E3B-B440-2D8B38E08380}" dt="2023-05-10T15:57:57.287" v="83" actId="20577"/>
      <pc:docMkLst>
        <pc:docMk/>
      </pc:docMkLst>
      <pc:sldChg chg="modNotesTx">
        <pc:chgData name="Emma" userId="a4555268070b5a5b" providerId="LiveId" clId="{E10A76F4-B009-4E3B-B440-2D8B38E08380}" dt="2023-05-10T15:54:40.819" v="1" actId="20577"/>
        <pc:sldMkLst>
          <pc:docMk/>
          <pc:sldMk cId="1054639278" sldId="256"/>
        </pc:sldMkLst>
      </pc:sldChg>
      <pc:sldChg chg="modNotesTx">
        <pc:chgData name="Emma" userId="a4555268070b5a5b" providerId="LiveId" clId="{E10A76F4-B009-4E3B-B440-2D8B38E08380}" dt="2023-05-10T15:56:12.478" v="38" actId="20577"/>
        <pc:sldMkLst>
          <pc:docMk/>
          <pc:sldMk cId="3620854298" sldId="258"/>
        </pc:sldMkLst>
      </pc:sldChg>
      <pc:sldChg chg="modNotesTx">
        <pc:chgData name="Emma" userId="a4555268070b5a5b" providerId="LiveId" clId="{E10A76F4-B009-4E3B-B440-2D8B38E08380}" dt="2023-05-10T15:54:38.652" v="0" actId="20577"/>
        <pc:sldMkLst>
          <pc:docMk/>
          <pc:sldMk cId="1557333111" sldId="260"/>
        </pc:sldMkLst>
      </pc:sldChg>
      <pc:sldChg chg="modNotesTx">
        <pc:chgData name="Emma" userId="a4555268070b5a5b" providerId="LiveId" clId="{E10A76F4-B009-4E3B-B440-2D8B38E08380}" dt="2023-05-10T15:54:55.813" v="6" actId="20577"/>
        <pc:sldMkLst>
          <pc:docMk/>
          <pc:sldMk cId="2902658647" sldId="262"/>
        </pc:sldMkLst>
      </pc:sldChg>
      <pc:sldChg chg="modNotesTx">
        <pc:chgData name="Emma" userId="a4555268070b5a5b" providerId="LiveId" clId="{E10A76F4-B009-4E3B-B440-2D8B38E08380}" dt="2023-05-10T15:55:41.476" v="32" actId="20577"/>
        <pc:sldMkLst>
          <pc:docMk/>
          <pc:sldMk cId="1537785960" sldId="263"/>
        </pc:sldMkLst>
      </pc:sldChg>
      <pc:sldChg chg="modNotesTx">
        <pc:chgData name="Emma" userId="a4555268070b5a5b" providerId="LiveId" clId="{E10A76F4-B009-4E3B-B440-2D8B38E08380}" dt="2023-05-10T15:55:00.877" v="7" actId="20577"/>
        <pc:sldMkLst>
          <pc:docMk/>
          <pc:sldMk cId="1235791024" sldId="264"/>
        </pc:sldMkLst>
      </pc:sldChg>
      <pc:sldChg chg="modNotesTx">
        <pc:chgData name="Emma" userId="a4555268070b5a5b" providerId="LiveId" clId="{E10A76F4-B009-4E3B-B440-2D8B38E08380}" dt="2023-05-10T15:55:03.828" v="8" actId="20577"/>
        <pc:sldMkLst>
          <pc:docMk/>
          <pc:sldMk cId="2787723935" sldId="265"/>
        </pc:sldMkLst>
      </pc:sldChg>
      <pc:sldChg chg="modNotesTx">
        <pc:chgData name="Emma" userId="a4555268070b5a5b" providerId="LiveId" clId="{E10A76F4-B009-4E3B-B440-2D8B38E08380}" dt="2023-05-10T15:55:07.016" v="9" actId="20577"/>
        <pc:sldMkLst>
          <pc:docMk/>
          <pc:sldMk cId="1862824483" sldId="266"/>
        </pc:sldMkLst>
      </pc:sldChg>
      <pc:sldChg chg="modNotesTx">
        <pc:chgData name="Emma" userId="a4555268070b5a5b" providerId="LiveId" clId="{E10A76F4-B009-4E3B-B440-2D8B38E08380}" dt="2023-05-10T15:55:19.364" v="24" actId="20577"/>
        <pc:sldMkLst>
          <pc:docMk/>
          <pc:sldMk cId="2595415976" sldId="267"/>
        </pc:sldMkLst>
      </pc:sldChg>
      <pc:sldChg chg="modNotesTx">
        <pc:chgData name="Emma" userId="a4555268070b5a5b" providerId="LiveId" clId="{E10A76F4-B009-4E3B-B440-2D8B38E08380}" dt="2023-05-10T15:55:22.044" v="25" actId="20577"/>
        <pc:sldMkLst>
          <pc:docMk/>
          <pc:sldMk cId="2044135185" sldId="268"/>
        </pc:sldMkLst>
      </pc:sldChg>
      <pc:sldChg chg="modNotesTx">
        <pc:chgData name="Emma" userId="a4555268070b5a5b" providerId="LiveId" clId="{E10A76F4-B009-4E3B-B440-2D8B38E08380}" dt="2023-05-10T15:55:28.452" v="27" actId="20577"/>
        <pc:sldMkLst>
          <pc:docMk/>
          <pc:sldMk cId="1641326446" sldId="270"/>
        </pc:sldMkLst>
      </pc:sldChg>
      <pc:sldChg chg="modNotesTx">
        <pc:chgData name="Emma" userId="a4555268070b5a5b" providerId="LiveId" clId="{E10A76F4-B009-4E3B-B440-2D8B38E08380}" dt="2023-05-10T15:55:31.237" v="28" actId="20577"/>
        <pc:sldMkLst>
          <pc:docMk/>
          <pc:sldMk cId="502772553" sldId="271"/>
        </pc:sldMkLst>
      </pc:sldChg>
      <pc:sldChg chg="modNotesTx">
        <pc:chgData name="Emma" userId="a4555268070b5a5b" providerId="LiveId" clId="{E10A76F4-B009-4E3B-B440-2D8B38E08380}" dt="2023-05-10T15:55:35.624" v="30" actId="20577"/>
        <pc:sldMkLst>
          <pc:docMk/>
          <pc:sldMk cId="2341150591" sldId="272"/>
        </pc:sldMkLst>
      </pc:sldChg>
      <pc:sldChg chg="modNotesTx">
        <pc:chgData name="Emma" userId="a4555268070b5a5b" providerId="LiveId" clId="{E10A76F4-B009-4E3B-B440-2D8B38E08380}" dt="2023-05-10T15:55:25.788" v="26" actId="20577"/>
        <pc:sldMkLst>
          <pc:docMk/>
          <pc:sldMk cId="2210353804" sldId="274"/>
        </pc:sldMkLst>
      </pc:sldChg>
      <pc:sldChg chg="modNotesTx">
        <pc:chgData name="Emma" userId="a4555268070b5a5b" providerId="LiveId" clId="{E10A76F4-B009-4E3B-B440-2D8B38E08380}" dt="2023-05-10T15:55:33.212" v="29" actId="20577"/>
        <pc:sldMkLst>
          <pc:docMk/>
          <pc:sldMk cId="3425122042" sldId="275"/>
        </pc:sldMkLst>
      </pc:sldChg>
      <pc:sldChg chg="modNotesTx">
        <pc:chgData name="Emma" userId="a4555268070b5a5b" providerId="LiveId" clId="{E10A76F4-B009-4E3B-B440-2D8B38E08380}" dt="2023-05-10T15:55:38.263" v="31" actId="20577"/>
        <pc:sldMkLst>
          <pc:docMk/>
          <pc:sldMk cId="629138077" sldId="276"/>
        </pc:sldMkLst>
      </pc:sldChg>
      <pc:sldChg chg="modNotesTx">
        <pc:chgData name="Emma" userId="a4555268070b5a5b" providerId="LiveId" clId="{E10A76F4-B009-4E3B-B440-2D8B38E08380}" dt="2023-05-10T15:56:02.323" v="36" actId="20577"/>
        <pc:sldMkLst>
          <pc:docMk/>
          <pc:sldMk cId="1342604198" sldId="277"/>
        </pc:sldMkLst>
      </pc:sldChg>
      <pc:sldChg chg="modNotesTx">
        <pc:chgData name="Emma" userId="a4555268070b5a5b" providerId="LiveId" clId="{E10A76F4-B009-4E3B-B440-2D8B38E08380}" dt="2023-05-10T15:56:08.604" v="37" actId="20577"/>
        <pc:sldMkLst>
          <pc:docMk/>
          <pc:sldMk cId="1485359144" sldId="278"/>
        </pc:sldMkLst>
      </pc:sldChg>
      <pc:sldChg chg="modNotesTx">
        <pc:chgData name="Emma" userId="a4555268070b5a5b" providerId="LiveId" clId="{E10A76F4-B009-4E3B-B440-2D8B38E08380}" dt="2023-05-10T15:56:16.198" v="39" actId="20577"/>
        <pc:sldMkLst>
          <pc:docMk/>
          <pc:sldMk cId="3839984675" sldId="279"/>
        </pc:sldMkLst>
      </pc:sldChg>
      <pc:sldChg chg="modNotesTx">
        <pc:chgData name="Emma" userId="a4555268070b5a5b" providerId="LiveId" clId="{E10A76F4-B009-4E3B-B440-2D8B38E08380}" dt="2023-05-10T15:56:46.020" v="47" actId="20577"/>
        <pc:sldMkLst>
          <pc:docMk/>
          <pc:sldMk cId="559545471" sldId="280"/>
        </pc:sldMkLst>
      </pc:sldChg>
      <pc:sldChg chg="modNotesTx">
        <pc:chgData name="Emma" userId="a4555268070b5a5b" providerId="LiveId" clId="{E10A76F4-B009-4E3B-B440-2D8B38E08380}" dt="2023-05-10T15:56:48.261" v="48" actId="20577"/>
        <pc:sldMkLst>
          <pc:docMk/>
          <pc:sldMk cId="1232727958" sldId="281"/>
        </pc:sldMkLst>
      </pc:sldChg>
      <pc:sldChg chg="modNotesTx">
        <pc:chgData name="Emma" userId="a4555268070b5a5b" providerId="LiveId" clId="{E10A76F4-B009-4E3B-B440-2D8B38E08380}" dt="2023-05-10T15:56:56.235" v="50" actId="20577"/>
        <pc:sldMkLst>
          <pc:docMk/>
          <pc:sldMk cId="3813602843" sldId="282"/>
        </pc:sldMkLst>
      </pc:sldChg>
      <pc:sldChg chg="modNotesTx">
        <pc:chgData name="Emma" userId="a4555268070b5a5b" providerId="LiveId" clId="{E10A76F4-B009-4E3B-B440-2D8B38E08380}" dt="2023-05-10T15:57:00.964" v="51" actId="20577"/>
        <pc:sldMkLst>
          <pc:docMk/>
          <pc:sldMk cId="2604570453" sldId="283"/>
        </pc:sldMkLst>
      </pc:sldChg>
      <pc:sldChg chg="modNotesTx">
        <pc:chgData name="Emma" userId="a4555268070b5a5b" providerId="LiveId" clId="{E10A76F4-B009-4E3B-B440-2D8B38E08380}" dt="2023-05-10T15:57:02.724" v="52" actId="20577"/>
        <pc:sldMkLst>
          <pc:docMk/>
          <pc:sldMk cId="2724820983" sldId="284"/>
        </pc:sldMkLst>
      </pc:sldChg>
      <pc:sldChg chg="modNotesTx">
        <pc:chgData name="Emma" userId="a4555268070b5a5b" providerId="LiveId" clId="{E10A76F4-B009-4E3B-B440-2D8B38E08380}" dt="2023-05-10T15:56:44.452" v="46" actId="20577"/>
        <pc:sldMkLst>
          <pc:docMk/>
          <pc:sldMk cId="2305184674" sldId="285"/>
        </pc:sldMkLst>
      </pc:sldChg>
      <pc:sldChg chg="modNotesTx">
        <pc:chgData name="Emma" userId="a4555268070b5a5b" providerId="LiveId" clId="{E10A76F4-B009-4E3B-B440-2D8B38E08380}" dt="2023-05-10T15:56:53.836" v="49" actId="20577"/>
        <pc:sldMkLst>
          <pc:docMk/>
          <pc:sldMk cId="1604094108" sldId="286"/>
        </pc:sldMkLst>
      </pc:sldChg>
      <pc:sldChg chg="modNotesTx">
        <pc:chgData name="Emma" userId="a4555268070b5a5b" providerId="LiveId" clId="{E10A76F4-B009-4E3B-B440-2D8B38E08380}" dt="2023-05-10T15:57:33.964" v="64" actId="20577"/>
        <pc:sldMkLst>
          <pc:docMk/>
          <pc:sldMk cId="3530921725" sldId="287"/>
        </pc:sldMkLst>
      </pc:sldChg>
      <pc:sldChg chg="modNotesTx">
        <pc:chgData name="Emma" userId="a4555268070b5a5b" providerId="LiveId" clId="{E10A76F4-B009-4E3B-B440-2D8B38E08380}" dt="2023-05-10T15:57:08.179" v="54" actId="20577"/>
        <pc:sldMkLst>
          <pc:docMk/>
          <pc:sldMk cId="4037243666" sldId="288"/>
        </pc:sldMkLst>
      </pc:sldChg>
      <pc:sldChg chg="modNotesTx">
        <pc:chgData name="Emma" userId="a4555268070b5a5b" providerId="LiveId" clId="{E10A76F4-B009-4E3B-B440-2D8B38E08380}" dt="2023-05-10T15:57:06.443" v="53" actId="20577"/>
        <pc:sldMkLst>
          <pc:docMk/>
          <pc:sldMk cId="714227329" sldId="289"/>
        </pc:sldMkLst>
      </pc:sldChg>
      <pc:sldChg chg="modNotesTx">
        <pc:chgData name="Emma" userId="a4555268070b5a5b" providerId="LiveId" clId="{E10A76F4-B009-4E3B-B440-2D8B38E08380}" dt="2023-05-10T15:57:09.732" v="55" actId="20577"/>
        <pc:sldMkLst>
          <pc:docMk/>
          <pc:sldMk cId="1246055357" sldId="290"/>
        </pc:sldMkLst>
      </pc:sldChg>
      <pc:sldChg chg="modNotesTx">
        <pc:chgData name="Emma" userId="a4555268070b5a5b" providerId="LiveId" clId="{E10A76F4-B009-4E3B-B440-2D8B38E08380}" dt="2023-05-10T15:57:13.635" v="56" actId="20577"/>
        <pc:sldMkLst>
          <pc:docMk/>
          <pc:sldMk cId="573248404" sldId="291"/>
        </pc:sldMkLst>
      </pc:sldChg>
      <pc:sldChg chg="modNotesTx">
        <pc:chgData name="Emma" userId="a4555268070b5a5b" providerId="LiveId" clId="{E10A76F4-B009-4E3B-B440-2D8B38E08380}" dt="2023-05-10T15:57:15.403" v="57" actId="20577"/>
        <pc:sldMkLst>
          <pc:docMk/>
          <pc:sldMk cId="2410364044" sldId="293"/>
        </pc:sldMkLst>
      </pc:sldChg>
      <pc:sldChg chg="modNotesTx">
        <pc:chgData name="Emma" userId="a4555268070b5a5b" providerId="LiveId" clId="{E10A76F4-B009-4E3B-B440-2D8B38E08380}" dt="2023-05-10T15:57:17.228" v="58" actId="20577"/>
        <pc:sldMkLst>
          <pc:docMk/>
          <pc:sldMk cId="3049170052" sldId="294"/>
        </pc:sldMkLst>
      </pc:sldChg>
      <pc:sldChg chg="modNotesTx">
        <pc:chgData name="Emma" userId="a4555268070b5a5b" providerId="LiveId" clId="{E10A76F4-B009-4E3B-B440-2D8B38E08380}" dt="2023-05-10T15:57:21.244" v="59" actId="20577"/>
        <pc:sldMkLst>
          <pc:docMk/>
          <pc:sldMk cId="185988908" sldId="295"/>
        </pc:sldMkLst>
      </pc:sldChg>
      <pc:sldChg chg="modNotesTx">
        <pc:chgData name="Emma" userId="a4555268070b5a5b" providerId="LiveId" clId="{E10A76F4-B009-4E3B-B440-2D8B38E08380}" dt="2023-05-10T15:57:24.819" v="60" actId="20577"/>
        <pc:sldMkLst>
          <pc:docMk/>
          <pc:sldMk cId="14940020" sldId="296"/>
        </pc:sldMkLst>
      </pc:sldChg>
      <pc:sldChg chg="modNotesTx">
        <pc:chgData name="Emma" userId="a4555268070b5a5b" providerId="LiveId" clId="{E10A76F4-B009-4E3B-B440-2D8B38E08380}" dt="2023-05-10T15:57:29.339" v="62" actId="20577"/>
        <pc:sldMkLst>
          <pc:docMk/>
          <pc:sldMk cId="2380891836" sldId="297"/>
        </pc:sldMkLst>
      </pc:sldChg>
      <pc:sldChg chg="modNotesTx">
        <pc:chgData name="Emma" userId="a4555268070b5a5b" providerId="LiveId" clId="{E10A76F4-B009-4E3B-B440-2D8B38E08380}" dt="2023-05-10T15:57:27.364" v="61" actId="20577"/>
        <pc:sldMkLst>
          <pc:docMk/>
          <pc:sldMk cId="3914447436" sldId="298"/>
        </pc:sldMkLst>
      </pc:sldChg>
      <pc:sldChg chg="modNotesTx">
        <pc:chgData name="Emma" userId="a4555268070b5a5b" providerId="LiveId" clId="{E10A76F4-B009-4E3B-B440-2D8B38E08380}" dt="2023-05-10T15:57:30.972" v="63" actId="20577"/>
        <pc:sldMkLst>
          <pc:docMk/>
          <pc:sldMk cId="3520013222" sldId="299"/>
        </pc:sldMkLst>
      </pc:sldChg>
      <pc:sldChg chg="modNotesTx">
        <pc:chgData name="Emma" userId="a4555268070b5a5b" providerId="LiveId" clId="{E10A76F4-B009-4E3B-B440-2D8B38E08380}" dt="2023-05-10T15:57:57.287" v="83" actId="20577"/>
        <pc:sldMkLst>
          <pc:docMk/>
          <pc:sldMk cId="810156291" sldId="30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1D6E0-5609-47B0-A2CD-FE3835A16E76}" type="doc">
      <dgm:prSet loTypeId="urn:microsoft.com/office/officeart/2005/8/layout/radial1" loCatId="cycle" qsTypeId="urn:microsoft.com/office/officeart/2005/8/quickstyle/3d7" qsCatId="3D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B19C5F19-A898-4AD7-8D1E-620A3DF0F7FC}">
      <dgm:prSet phldrT="[Text]"/>
      <dgm:spPr/>
      <dgm:t>
        <a:bodyPr/>
        <a:lstStyle/>
        <a:p>
          <a:r>
            <a:rPr lang="en-GB" dirty="0"/>
            <a:t>SQL</a:t>
          </a:r>
        </a:p>
      </dgm:t>
    </dgm:pt>
    <dgm:pt modelId="{C7129104-4D29-4ABA-8727-C0720F4A5DE6}" type="parTrans" cxnId="{968E3259-9DD4-4296-AD00-E70AF06958BB}">
      <dgm:prSet/>
      <dgm:spPr/>
      <dgm:t>
        <a:bodyPr/>
        <a:lstStyle/>
        <a:p>
          <a:endParaRPr lang="en-GB"/>
        </a:p>
      </dgm:t>
    </dgm:pt>
    <dgm:pt modelId="{4306580D-6092-44ED-92CF-4344A04D77F1}" type="sibTrans" cxnId="{968E3259-9DD4-4296-AD00-E70AF06958BB}">
      <dgm:prSet/>
      <dgm:spPr/>
      <dgm:t>
        <a:bodyPr/>
        <a:lstStyle/>
        <a:p>
          <a:endParaRPr lang="en-GB"/>
        </a:p>
      </dgm:t>
    </dgm:pt>
    <dgm:pt modelId="{FE502D65-6934-4669-8E97-91E892D1EFA4}">
      <dgm:prSet phldrT="[Text]"/>
      <dgm:spPr/>
      <dgm:t>
        <a:bodyPr/>
        <a:lstStyle/>
        <a:p>
          <a:r>
            <a:rPr lang="en-GB" dirty="0"/>
            <a:t>Select</a:t>
          </a:r>
        </a:p>
      </dgm:t>
    </dgm:pt>
    <dgm:pt modelId="{C9B02274-2F20-430D-9F84-34BC9C5B943A}" type="parTrans" cxnId="{1871AD09-E7E1-42BF-8A94-68204C8B08F9}">
      <dgm:prSet/>
      <dgm:spPr/>
      <dgm:t>
        <a:bodyPr/>
        <a:lstStyle/>
        <a:p>
          <a:endParaRPr lang="en-GB"/>
        </a:p>
      </dgm:t>
    </dgm:pt>
    <dgm:pt modelId="{E38638EB-A4F3-4C10-BD26-FBC8CA4B4AD3}" type="sibTrans" cxnId="{1871AD09-E7E1-42BF-8A94-68204C8B08F9}">
      <dgm:prSet/>
      <dgm:spPr/>
      <dgm:t>
        <a:bodyPr/>
        <a:lstStyle/>
        <a:p>
          <a:endParaRPr lang="en-GB"/>
        </a:p>
      </dgm:t>
    </dgm:pt>
    <dgm:pt modelId="{641DD4E4-48F2-489A-8A75-C326B0864733}">
      <dgm:prSet phldrT="[Text]"/>
      <dgm:spPr/>
      <dgm:t>
        <a:bodyPr/>
        <a:lstStyle/>
        <a:p>
          <a:r>
            <a:rPr lang="en-GB" dirty="0"/>
            <a:t>Insert</a:t>
          </a:r>
        </a:p>
      </dgm:t>
    </dgm:pt>
    <dgm:pt modelId="{25551B0E-09C1-45AD-B602-6E6E77BC52AA}" type="parTrans" cxnId="{A04ACA8F-DAB7-4700-AA60-2D8243613976}">
      <dgm:prSet/>
      <dgm:spPr/>
      <dgm:t>
        <a:bodyPr/>
        <a:lstStyle/>
        <a:p>
          <a:endParaRPr lang="en-GB"/>
        </a:p>
      </dgm:t>
    </dgm:pt>
    <dgm:pt modelId="{255FFD89-3E29-4A8D-930E-51E99083F4CC}" type="sibTrans" cxnId="{A04ACA8F-DAB7-4700-AA60-2D8243613976}">
      <dgm:prSet/>
      <dgm:spPr/>
      <dgm:t>
        <a:bodyPr/>
        <a:lstStyle/>
        <a:p>
          <a:endParaRPr lang="en-GB"/>
        </a:p>
      </dgm:t>
    </dgm:pt>
    <dgm:pt modelId="{9BC20979-7CD8-4DCB-BD0C-0A549A5ED7EE}">
      <dgm:prSet phldrT="[Text]"/>
      <dgm:spPr/>
      <dgm:t>
        <a:bodyPr/>
        <a:lstStyle/>
        <a:p>
          <a:r>
            <a:rPr lang="en-GB" dirty="0"/>
            <a:t>Update</a:t>
          </a:r>
        </a:p>
      </dgm:t>
    </dgm:pt>
    <dgm:pt modelId="{7E7C4120-E72A-47D6-8FD9-5AD493E68003}" type="parTrans" cxnId="{30C47702-DC5B-40B9-B1A5-8509B9511DAA}">
      <dgm:prSet/>
      <dgm:spPr/>
      <dgm:t>
        <a:bodyPr/>
        <a:lstStyle/>
        <a:p>
          <a:endParaRPr lang="en-GB"/>
        </a:p>
      </dgm:t>
    </dgm:pt>
    <dgm:pt modelId="{E48BE146-788A-42C3-9FAE-7A4701348D66}" type="sibTrans" cxnId="{30C47702-DC5B-40B9-B1A5-8509B9511DAA}">
      <dgm:prSet/>
      <dgm:spPr/>
      <dgm:t>
        <a:bodyPr/>
        <a:lstStyle/>
        <a:p>
          <a:endParaRPr lang="en-GB"/>
        </a:p>
      </dgm:t>
    </dgm:pt>
    <dgm:pt modelId="{3821020F-45F2-4C7D-98DC-6E8BAE923288}">
      <dgm:prSet phldrT="[Text]"/>
      <dgm:spPr/>
      <dgm:t>
        <a:bodyPr/>
        <a:lstStyle/>
        <a:p>
          <a:r>
            <a:rPr lang="en-GB" dirty="0"/>
            <a:t>Delete</a:t>
          </a:r>
        </a:p>
      </dgm:t>
    </dgm:pt>
    <dgm:pt modelId="{2B4E1ABE-3E13-483E-90DF-3B7BDEDD4E85}" type="parTrans" cxnId="{33D213E6-711E-40ED-9C9C-4AD3138CF1E7}">
      <dgm:prSet/>
      <dgm:spPr/>
      <dgm:t>
        <a:bodyPr/>
        <a:lstStyle/>
        <a:p>
          <a:endParaRPr lang="en-GB"/>
        </a:p>
      </dgm:t>
    </dgm:pt>
    <dgm:pt modelId="{9142748F-6B52-45CE-BA73-CDCC581F6ED3}" type="sibTrans" cxnId="{33D213E6-711E-40ED-9C9C-4AD3138CF1E7}">
      <dgm:prSet/>
      <dgm:spPr/>
      <dgm:t>
        <a:bodyPr/>
        <a:lstStyle/>
        <a:p>
          <a:endParaRPr lang="en-GB"/>
        </a:p>
      </dgm:t>
    </dgm:pt>
    <dgm:pt modelId="{5F8C2F61-7C79-4450-91E8-B08013E821EA}">
      <dgm:prSet phldrT="[Text]"/>
      <dgm:spPr/>
      <dgm:t>
        <a:bodyPr/>
        <a:lstStyle/>
        <a:p>
          <a:r>
            <a:rPr lang="en-GB" dirty="0"/>
            <a:t>Create</a:t>
          </a:r>
        </a:p>
      </dgm:t>
    </dgm:pt>
    <dgm:pt modelId="{9158417B-102E-4EE6-84A0-4074F51BA392}" type="parTrans" cxnId="{3BDBBF69-5576-47B0-8D7C-E12231DD0609}">
      <dgm:prSet/>
      <dgm:spPr/>
      <dgm:t>
        <a:bodyPr/>
        <a:lstStyle/>
        <a:p>
          <a:endParaRPr lang="en-GB"/>
        </a:p>
      </dgm:t>
    </dgm:pt>
    <dgm:pt modelId="{F118FC5E-F4FF-4A18-9A6C-5C694345C4F3}" type="sibTrans" cxnId="{3BDBBF69-5576-47B0-8D7C-E12231DD0609}">
      <dgm:prSet/>
      <dgm:spPr/>
      <dgm:t>
        <a:bodyPr/>
        <a:lstStyle/>
        <a:p>
          <a:endParaRPr lang="en-GB"/>
        </a:p>
      </dgm:t>
    </dgm:pt>
    <dgm:pt modelId="{F0CB6BDC-D793-4009-8087-4F645C3B7ED6}">
      <dgm:prSet phldrT="[Text]"/>
      <dgm:spPr/>
      <dgm:t>
        <a:bodyPr/>
        <a:lstStyle/>
        <a:p>
          <a:r>
            <a:rPr lang="en-GB" dirty="0"/>
            <a:t>Alter</a:t>
          </a:r>
        </a:p>
      </dgm:t>
    </dgm:pt>
    <dgm:pt modelId="{E4C96FB2-B99F-4980-9400-318D5271FC5A}" type="parTrans" cxnId="{0C5D5EA4-DD36-4C5B-9D25-700972E2F33D}">
      <dgm:prSet/>
      <dgm:spPr/>
      <dgm:t>
        <a:bodyPr/>
        <a:lstStyle/>
        <a:p>
          <a:endParaRPr lang="en-GB"/>
        </a:p>
      </dgm:t>
    </dgm:pt>
    <dgm:pt modelId="{9C29479B-AA7A-40D6-B1FA-5910BBA8A9B2}" type="sibTrans" cxnId="{0C5D5EA4-DD36-4C5B-9D25-700972E2F33D}">
      <dgm:prSet/>
      <dgm:spPr/>
      <dgm:t>
        <a:bodyPr/>
        <a:lstStyle/>
        <a:p>
          <a:endParaRPr lang="en-GB"/>
        </a:p>
      </dgm:t>
    </dgm:pt>
    <dgm:pt modelId="{EAA3FA5A-45B8-4823-8AE1-786586985D26}">
      <dgm:prSet phldrT="[Text]"/>
      <dgm:spPr/>
      <dgm:t>
        <a:bodyPr/>
        <a:lstStyle/>
        <a:p>
          <a:r>
            <a:rPr lang="en-GB" dirty="0"/>
            <a:t>Drop</a:t>
          </a:r>
        </a:p>
      </dgm:t>
    </dgm:pt>
    <dgm:pt modelId="{E5C7C145-151D-4347-990A-2B7F361B9BDF}" type="parTrans" cxnId="{7BA8A72E-0D28-4E09-BE68-7F3BC8FD27DD}">
      <dgm:prSet/>
      <dgm:spPr/>
      <dgm:t>
        <a:bodyPr/>
        <a:lstStyle/>
        <a:p>
          <a:endParaRPr lang="en-GB"/>
        </a:p>
      </dgm:t>
    </dgm:pt>
    <dgm:pt modelId="{172F6C0E-1CA6-4FD1-A2B4-B38240D8B223}" type="sibTrans" cxnId="{7BA8A72E-0D28-4E09-BE68-7F3BC8FD27DD}">
      <dgm:prSet/>
      <dgm:spPr/>
      <dgm:t>
        <a:bodyPr/>
        <a:lstStyle/>
        <a:p>
          <a:endParaRPr lang="en-GB"/>
        </a:p>
      </dgm:t>
    </dgm:pt>
    <dgm:pt modelId="{F2F32DB3-037E-47B9-9800-7B7CBA805429}">
      <dgm:prSet phldrT="[Text]"/>
      <dgm:spPr/>
      <dgm:t>
        <a:bodyPr/>
        <a:lstStyle/>
        <a:p>
          <a:r>
            <a:rPr lang="en-GB" dirty="0"/>
            <a:t>Truncate</a:t>
          </a:r>
        </a:p>
      </dgm:t>
    </dgm:pt>
    <dgm:pt modelId="{AD8644A9-73E2-449A-9AA7-24F92FAD3079}" type="parTrans" cxnId="{77C50349-096D-40BC-A6EC-4AAA59437C8F}">
      <dgm:prSet/>
      <dgm:spPr/>
      <dgm:t>
        <a:bodyPr/>
        <a:lstStyle/>
        <a:p>
          <a:endParaRPr lang="en-GB"/>
        </a:p>
      </dgm:t>
    </dgm:pt>
    <dgm:pt modelId="{462334E4-0737-43FE-963E-282F942EDF6E}" type="sibTrans" cxnId="{77C50349-096D-40BC-A6EC-4AAA59437C8F}">
      <dgm:prSet/>
      <dgm:spPr/>
      <dgm:t>
        <a:bodyPr/>
        <a:lstStyle/>
        <a:p>
          <a:endParaRPr lang="en-GB"/>
        </a:p>
      </dgm:t>
    </dgm:pt>
    <dgm:pt modelId="{9A84C9D9-1C4E-479C-8AFA-CBBE9FFCA9D7}">
      <dgm:prSet phldrT="[Text]"/>
      <dgm:spPr/>
      <dgm:t>
        <a:bodyPr/>
        <a:lstStyle/>
        <a:p>
          <a:r>
            <a:rPr lang="en-GB" dirty="0"/>
            <a:t>Grant</a:t>
          </a:r>
        </a:p>
      </dgm:t>
    </dgm:pt>
    <dgm:pt modelId="{A67ACD5A-78A7-4601-B12E-B6B6DF4EB6D9}" type="parTrans" cxnId="{D9C9C6F4-AB2F-4801-A5BC-99D714A5858E}">
      <dgm:prSet/>
      <dgm:spPr/>
      <dgm:t>
        <a:bodyPr/>
        <a:lstStyle/>
        <a:p>
          <a:endParaRPr lang="en-GB"/>
        </a:p>
      </dgm:t>
    </dgm:pt>
    <dgm:pt modelId="{BCC931B5-714D-4CD7-8E96-933A76AE8F50}" type="sibTrans" cxnId="{D9C9C6F4-AB2F-4801-A5BC-99D714A5858E}">
      <dgm:prSet/>
      <dgm:spPr/>
      <dgm:t>
        <a:bodyPr/>
        <a:lstStyle/>
        <a:p>
          <a:endParaRPr lang="en-GB"/>
        </a:p>
      </dgm:t>
    </dgm:pt>
    <dgm:pt modelId="{A677C3D2-57C3-4475-BDE7-A4DABA3140BA}">
      <dgm:prSet phldrT="[Text]"/>
      <dgm:spPr/>
      <dgm:t>
        <a:bodyPr/>
        <a:lstStyle/>
        <a:p>
          <a:r>
            <a:rPr lang="en-GB" dirty="0"/>
            <a:t>Revoke</a:t>
          </a:r>
        </a:p>
      </dgm:t>
    </dgm:pt>
    <dgm:pt modelId="{90A7E9CA-6C12-4D9D-A97E-295D665A625C}" type="parTrans" cxnId="{D90D7260-C6C2-49D7-833A-AFD9A4B2B5A8}">
      <dgm:prSet/>
      <dgm:spPr/>
      <dgm:t>
        <a:bodyPr/>
        <a:lstStyle/>
        <a:p>
          <a:endParaRPr lang="en-GB"/>
        </a:p>
      </dgm:t>
    </dgm:pt>
    <dgm:pt modelId="{7112CC0E-0637-41C0-9BD6-22E5472B9269}" type="sibTrans" cxnId="{D90D7260-C6C2-49D7-833A-AFD9A4B2B5A8}">
      <dgm:prSet/>
      <dgm:spPr/>
      <dgm:t>
        <a:bodyPr/>
        <a:lstStyle/>
        <a:p>
          <a:endParaRPr lang="en-GB"/>
        </a:p>
      </dgm:t>
    </dgm:pt>
    <dgm:pt modelId="{CF085A02-458A-4169-AC1A-2CDD2D734A3D}">
      <dgm:prSet phldrT="[Text]"/>
      <dgm:spPr/>
      <dgm:t>
        <a:bodyPr/>
        <a:lstStyle/>
        <a:p>
          <a:r>
            <a:rPr lang="en-GB" dirty="0"/>
            <a:t>Save point</a:t>
          </a:r>
        </a:p>
      </dgm:t>
    </dgm:pt>
    <dgm:pt modelId="{123F48ED-6F97-44B1-A349-525732DFCE63}" type="parTrans" cxnId="{AA3FF2A7-51D5-4AEA-BD0A-BAE59E889611}">
      <dgm:prSet/>
      <dgm:spPr/>
      <dgm:t>
        <a:bodyPr/>
        <a:lstStyle/>
        <a:p>
          <a:endParaRPr lang="en-GB"/>
        </a:p>
      </dgm:t>
    </dgm:pt>
    <dgm:pt modelId="{CD033BD6-C110-4D79-88B2-6CE4CA90E081}" type="sibTrans" cxnId="{AA3FF2A7-51D5-4AEA-BD0A-BAE59E889611}">
      <dgm:prSet/>
      <dgm:spPr/>
      <dgm:t>
        <a:bodyPr/>
        <a:lstStyle/>
        <a:p>
          <a:endParaRPr lang="en-GB"/>
        </a:p>
      </dgm:t>
    </dgm:pt>
    <dgm:pt modelId="{5C3E00CE-2445-43C4-94A0-56E339DE0BB8}">
      <dgm:prSet phldrT="[Text]"/>
      <dgm:spPr/>
      <dgm:t>
        <a:bodyPr/>
        <a:lstStyle/>
        <a:p>
          <a:r>
            <a:rPr lang="en-GB" dirty="0"/>
            <a:t>Roll back</a:t>
          </a:r>
        </a:p>
      </dgm:t>
    </dgm:pt>
    <dgm:pt modelId="{CD82B123-9D98-4CDF-AC5C-443F493C59DC}" type="parTrans" cxnId="{CC5BAD4C-D241-49F3-BCEA-02956E121387}">
      <dgm:prSet/>
      <dgm:spPr/>
      <dgm:t>
        <a:bodyPr/>
        <a:lstStyle/>
        <a:p>
          <a:endParaRPr lang="en-GB"/>
        </a:p>
      </dgm:t>
    </dgm:pt>
    <dgm:pt modelId="{2C095F7E-57CA-4803-8A56-241C361DD88B}" type="sibTrans" cxnId="{CC5BAD4C-D241-49F3-BCEA-02956E121387}">
      <dgm:prSet/>
      <dgm:spPr/>
      <dgm:t>
        <a:bodyPr/>
        <a:lstStyle/>
        <a:p>
          <a:endParaRPr lang="en-GB"/>
        </a:p>
      </dgm:t>
    </dgm:pt>
    <dgm:pt modelId="{6769F399-BF44-42D6-8104-3D956C466870}">
      <dgm:prSet phldrT="[Text]"/>
      <dgm:spPr/>
      <dgm:t>
        <a:bodyPr/>
        <a:lstStyle/>
        <a:p>
          <a:r>
            <a:rPr lang="en-GB" dirty="0"/>
            <a:t>Commit</a:t>
          </a:r>
        </a:p>
      </dgm:t>
    </dgm:pt>
    <dgm:pt modelId="{1DD8FABB-89D3-443F-99E4-64541F79E561}" type="parTrans" cxnId="{7A2043B5-CFB3-4274-91A1-CABEC9D5613F}">
      <dgm:prSet/>
      <dgm:spPr/>
      <dgm:t>
        <a:bodyPr/>
        <a:lstStyle/>
        <a:p>
          <a:endParaRPr lang="en-GB"/>
        </a:p>
      </dgm:t>
    </dgm:pt>
    <dgm:pt modelId="{740297D4-0A27-4819-8224-BD8121471AA4}" type="sibTrans" cxnId="{7A2043B5-CFB3-4274-91A1-CABEC9D5613F}">
      <dgm:prSet/>
      <dgm:spPr/>
      <dgm:t>
        <a:bodyPr/>
        <a:lstStyle/>
        <a:p>
          <a:endParaRPr lang="en-GB"/>
        </a:p>
      </dgm:t>
    </dgm:pt>
    <dgm:pt modelId="{9FD7FC54-172D-4781-9D48-A23B49BF8290}" type="pres">
      <dgm:prSet presAssocID="{9ED1D6E0-5609-47B0-A2CD-FE3835A16E7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2C75437-7FC4-4FDE-818F-362DBF3A2313}" type="pres">
      <dgm:prSet presAssocID="{B19C5F19-A898-4AD7-8D1E-620A3DF0F7FC}" presName="centerShape" presStyleLbl="node0" presStyleIdx="0" presStyleCnt="1"/>
      <dgm:spPr/>
    </dgm:pt>
    <dgm:pt modelId="{96AEDA45-1599-4EA7-A916-177C4D2F503E}" type="pres">
      <dgm:prSet presAssocID="{C9B02274-2F20-430D-9F84-34BC9C5B943A}" presName="Name9" presStyleLbl="parChTrans1D2" presStyleIdx="0" presStyleCnt="13"/>
      <dgm:spPr/>
    </dgm:pt>
    <dgm:pt modelId="{8BD727B1-F710-4CF5-881C-84AAFC878867}" type="pres">
      <dgm:prSet presAssocID="{C9B02274-2F20-430D-9F84-34BC9C5B943A}" presName="connTx" presStyleLbl="parChTrans1D2" presStyleIdx="0" presStyleCnt="13"/>
      <dgm:spPr/>
    </dgm:pt>
    <dgm:pt modelId="{96BDDCC9-17A0-4BE9-9158-036B4D538C36}" type="pres">
      <dgm:prSet presAssocID="{FE502D65-6934-4669-8E97-91E892D1EFA4}" presName="node" presStyleLbl="node1" presStyleIdx="0" presStyleCnt="13">
        <dgm:presLayoutVars>
          <dgm:bulletEnabled val="1"/>
        </dgm:presLayoutVars>
      </dgm:prSet>
      <dgm:spPr/>
    </dgm:pt>
    <dgm:pt modelId="{CCCED47D-4BCC-49F7-BA10-201C6190A824}" type="pres">
      <dgm:prSet presAssocID="{25551B0E-09C1-45AD-B602-6E6E77BC52AA}" presName="Name9" presStyleLbl="parChTrans1D2" presStyleIdx="1" presStyleCnt="13"/>
      <dgm:spPr/>
    </dgm:pt>
    <dgm:pt modelId="{EC8F419F-EBDD-4D92-AFE8-8E89ACFAFDFD}" type="pres">
      <dgm:prSet presAssocID="{25551B0E-09C1-45AD-B602-6E6E77BC52AA}" presName="connTx" presStyleLbl="parChTrans1D2" presStyleIdx="1" presStyleCnt="13"/>
      <dgm:spPr/>
    </dgm:pt>
    <dgm:pt modelId="{833A1366-2AFD-464B-8DE8-766289D8C7E7}" type="pres">
      <dgm:prSet presAssocID="{641DD4E4-48F2-489A-8A75-C326B0864733}" presName="node" presStyleLbl="node1" presStyleIdx="1" presStyleCnt="13">
        <dgm:presLayoutVars>
          <dgm:bulletEnabled val="1"/>
        </dgm:presLayoutVars>
      </dgm:prSet>
      <dgm:spPr/>
    </dgm:pt>
    <dgm:pt modelId="{AF554689-13C1-4DD3-A143-DE7E318E4A6C}" type="pres">
      <dgm:prSet presAssocID="{7E7C4120-E72A-47D6-8FD9-5AD493E68003}" presName="Name9" presStyleLbl="parChTrans1D2" presStyleIdx="2" presStyleCnt="13"/>
      <dgm:spPr/>
    </dgm:pt>
    <dgm:pt modelId="{8B3E5311-6D96-4B72-966C-128BADBE1535}" type="pres">
      <dgm:prSet presAssocID="{7E7C4120-E72A-47D6-8FD9-5AD493E68003}" presName="connTx" presStyleLbl="parChTrans1D2" presStyleIdx="2" presStyleCnt="13"/>
      <dgm:spPr/>
    </dgm:pt>
    <dgm:pt modelId="{4A5B8630-2D52-49D3-BD6B-5AC3EF8C0452}" type="pres">
      <dgm:prSet presAssocID="{9BC20979-7CD8-4DCB-BD0C-0A549A5ED7EE}" presName="node" presStyleLbl="node1" presStyleIdx="2" presStyleCnt="13">
        <dgm:presLayoutVars>
          <dgm:bulletEnabled val="1"/>
        </dgm:presLayoutVars>
      </dgm:prSet>
      <dgm:spPr/>
    </dgm:pt>
    <dgm:pt modelId="{898BA6FF-A022-4678-B5A1-C03C2DDADBE3}" type="pres">
      <dgm:prSet presAssocID="{2B4E1ABE-3E13-483E-90DF-3B7BDEDD4E85}" presName="Name9" presStyleLbl="parChTrans1D2" presStyleIdx="3" presStyleCnt="13"/>
      <dgm:spPr/>
    </dgm:pt>
    <dgm:pt modelId="{0147AD7C-9903-43C5-8DAF-B4406270D629}" type="pres">
      <dgm:prSet presAssocID="{2B4E1ABE-3E13-483E-90DF-3B7BDEDD4E85}" presName="connTx" presStyleLbl="parChTrans1D2" presStyleIdx="3" presStyleCnt="13"/>
      <dgm:spPr/>
    </dgm:pt>
    <dgm:pt modelId="{3153C73E-E461-4BC7-A473-5D315260B2A8}" type="pres">
      <dgm:prSet presAssocID="{3821020F-45F2-4C7D-98DC-6E8BAE923288}" presName="node" presStyleLbl="node1" presStyleIdx="3" presStyleCnt="13">
        <dgm:presLayoutVars>
          <dgm:bulletEnabled val="1"/>
        </dgm:presLayoutVars>
      </dgm:prSet>
      <dgm:spPr/>
    </dgm:pt>
    <dgm:pt modelId="{33AA9C06-4661-42EC-91C7-C6E141CAC031}" type="pres">
      <dgm:prSet presAssocID="{9158417B-102E-4EE6-84A0-4074F51BA392}" presName="Name9" presStyleLbl="parChTrans1D2" presStyleIdx="4" presStyleCnt="13"/>
      <dgm:spPr/>
    </dgm:pt>
    <dgm:pt modelId="{A5ADF17C-D59D-4774-A2E8-1C76AE9D630D}" type="pres">
      <dgm:prSet presAssocID="{9158417B-102E-4EE6-84A0-4074F51BA392}" presName="connTx" presStyleLbl="parChTrans1D2" presStyleIdx="4" presStyleCnt="13"/>
      <dgm:spPr/>
    </dgm:pt>
    <dgm:pt modelId="{E65CBCAD-DC99-4E05-98E9-7026CC35BB0E}" type="pres">
      <dgm:prSet presAssocID="{5F8C2F61-7C79-4450-91E8-B08013E821EA}" presName="node" presStyleLbl="node1" presStyleIdx="4" presStyleCnt="13">
        <dgm:presLayoutVars>
          <dgm:bulletEnabled val="1"/>
        </dgm:presLayoutVars>
      </dgm:prSet>
      <dgm:spPr/>
    </dgm:pt>
    <dgm:pt modelId="{CDBBF64B-F587-4C82-B7A2-796D98550F46}" type="pres">
      <dgm:prSet presAssocID="{E4C96FB2-B99F-4980-9400-318D5271FC5A}" presName="Name9" presStyleLbl="parChTrans1D2" presStyleIdx="5" presStyleCnt="13"/>
      <dgm:spPr/>
    </dgm:pt>
    <dgm:pt modelId="{55A1FA52-E5D6-439A-B8CA-E60A5DD1B39E}" type="pres">
      <dgm:prSet presAssocID="{E4C96FB2-B99F-4980-9400-318D5271FC5A}" presName="connTx" presStyleLbl="parChTrans1D2" presStyleIdx="5" presStyleCnt="13"/>
      <dgm:spPr/>
    </dgm:pt>
    <dgm:pt modelId="{8287FEF4-DAE8-484B-911D-62EA139E74B1}" type="pres">
      <dgm:prSet presAssocID="{F0CB6BDC-D793-4009-8087-4F645C3B7ED6}" presName="node" presStyleLbl="node1" presStyleIdx="5" presStyleCnt="13">
        <dgm:presLayoutVars>
          <dgm:bulletEnabled val="1"/>
        </dgm:presLayoutVars>
      </dgm:prSet>
      <dgm:spPr/>
    </dgm:pt>
    <dgm:pt modelId="{A3205212-F08F-4730-882C-E5289678F4C9}" type="pres">
      <dgm:prSet presAssocID="{E5C7C145-151D-4347-990A-2B7F361B9BDF}" presName="Name9" presStyleLbl="parChTrans1D2" presStyleIdx="6" presStyleCnt="13"/>
      <dgm:spPr/>
    </dgm:pt>
    <dgm:pt modelId="{34A6B5DF-3392-4E04-908A-9E8B52D6DFCC}" type="pres">
      <dgm:prSet presAssocID="{E5C7C145-151D-4347-990A-2B7F361B9BDF}" presName="connTx" presStyleLbl="parChTrans1D2" presStyleIdx="6" presStyleCnt="13"/>
      <dgm:spPr/>
    </dgm:pt>
    <dgm:pt modelId="{148F6831-49E0-4CC1-BD90-0667D9C6EB1F}" type="pres">
      <dgm:prSet presAssocID="{EAA3FA5A-45B8-4823-8AE1-786586985D26}" presName="node" presStyleLbl="node1" presStyleIdx="6" presStyleCnt="13">
        <dgm:presLayoutVars>
          <dgm:bulletEnabled val="1"/>
        </dgm:presLayoutVars>
      </dgm:prSet>
      <dgm:spPr/>
    </dgm:pt>
    <dgm:pt modelId="{DB4FF7F6-ACC6-47F7-B942-CCA545354C85}" type="pres">
      <dgm:prSet presAssocID="{AD8644A9-73E2-449A-9AA7-24F92FAD3079}" presName="Name9" presStyleLbl="parChTrans1D2" presStyleIdx="7" presStyleCnt="13"/>
      <dgm:spPr/>
    </dgm:pt>
    <dgm:pt modelId="{0F1988E2-2C52-4CA0-BB9B-90B7E45FF002}" type="pres">
      <dgm:prSet presAssocID="{AD8644A9-73E2-449A-9AA7-24F92FAD3079}" presName="connTx" presStyleLbl="parChTrans1D2" presStyleIdx="7" presStyleCnt="13"/>
      <dgm:spPr/>
    </dgm:pt>
    <dgm:pt modelId="{3B0595DF-59CA-4F05-8885-544AD13D8DD8}" type="pres">
      <dgm:prSet presAssocID="{F2F32DB3-037E-47B9-9800-7B7CBA805429}" presName="node" presStyleLbl="node1" presStyleIdx="7" presStyleCnt="13">
        <dgm:presLayoutVars>
          <dgm:bulletEnabled val="1"/>
        </dgm:presLayoutVars>
      </dgm:prSet>
      <dgm:spPr/>
    </dgm:pt>
    <dgm:pt modelId="{FF0BCA00-E901-4517-B95E-9AD183B12A79}" type="pres">
      <dgm:prSet presAssocID="{A67ACD5A-78A7-4601-B12E-B6B6DF4EB6D9}" presName="Name9" presStyleLbl="parChTrans1D2" presStyleIdx="8" presStyleCnt="13"/>
      <dgm:spPr/>
    </dgm:pt>
    <dgm:pt modelId="{2D196703-A5E7-48F3-965F-F75F0F22FD92}" type="pres">
      <dgm:prSet presAssocID="{A67ACD5A-78A7-4601-B12E-B6B6DF4EB6D9}" presName="connTx" presStyleLbl="parChTrans1D2" presStyleIdx="8" presStyleCnt="13"/>
      <dgm:spPr/>
    </dgm:pt>
    <dgm:pt modelId="{3C7B92CB-024F-4F98-ABE5-909F3C363BD2}" type="pres">
      <dgm:prSet presAssocID="{9A84C9D9-1C4E-479C-8AFA-CBBE9FFCA9D7}" presName="node" presStyleLbl="node1" presStyleIdx="8" presStyleCnt="13">
        <dgm:presLayoutVars>
          <dgm:bulletEnabled val="1"/>
        </dgm:presLayoutVars>
      </dgm:prSet>
      <dgm:spPr/>
    </dgm:pt>
    <dgm:pt modelId="{0F57616A-3AF8-44A7-9D8B-9F0A709001EF}" type="pres">
      <dgm:prSet presAssocID="{90A7E9CA-6C12-4D9D-A97E-295D665A625C}" presName="Name9" presStyleLbl="parChTrans1D2" presStyleIdx="9" presStyleCnt="13"/>
      <dgm:spPr/>
    </dgm:pt>
    <dgm:pt modelId="{235E1126-44D8-485B-BE14-EC72E21B6BBE}" type="pres">
      <dgm:prSet presAssocID="{90A7E9CA-6C12-4D9D-A97E-295D665A625C}" presName="connTx" presStyleLbl="parChTrans1D2" presStyleIdx="9" presStyleCnt="13"/>
      <dgm:spPr/>
    </dgm:pt>
    <dgm:pt modelId="{BEC945C9-A3E8-4BEF-A962-F181F90611F2}" type="pres">
      <dgm:prSet presAssocID="{A677C3D2-57C3-4475-BDE7-A4DABA3140BA}" presName="node" presStyleLbl="node1" presStyleIdx="9" presStyleCnt="13">
        <dgm:presLayoutVars>
          <dgm:bulletEnabled val="1"/>
        </dgm:presLayoutVars>
      </dgm:prSet>
      <dgm:spPr/>
    </dgm:pt>
    <dgm:pt modelId="{DECE3E16-42EE-41ED-844B-B74B51DC34F1}" type="pres">
      <dgm:prSet presAssocID="{123F48ED-6F97-44B1-A349-525732DFCE63}" presName="Name9" presStyleLbl="parChTrans1D2" presStyleIdx="10" presStyleCnt="13"/>
      <dgm:spPr/>
    </dgm:pt>
    <dgm:pt modelId="{DDCC142A-1FB2-4F07-A3FD-6FF27F4C9F6C}" type="pres">
      <dgm:prSet presAssocID="{123F48ED-6F97-44B1-A349-525732DFCE63}" presName="connTx" presStyleLbl="parChTrans1D2" presStyleIdx="10" presStyleCnt="13"/>
      <dgm:spPr/>
    </dgm:pt>
    <dgm:pt modelId="{AE86183A-80D6-4EDB-9293-B4323FF97E81}" type="pres">
      <dgm:prSet presAssocID="{CF085A02-458A-4169-AC1A-2CDD2D734A3D}" presName="node" presStyleLbl="node1" presStyleIdx="10" presStyleCnt="13">
        <dgm:presLayoutVars>
          <dgm:bulletEnabled val="1"/>
        </dgm:presLayoutVars>
      </dgm:prSet>
      <dgm:spPr/>
    </dgm:pt>
    <dgm:pt modelId="{FA8DAE1A-68D0-49C8-8B73-585484091C06}" type="pres">
      <dgm:prSet presAssocID="{CD82B123-9D98-4CDF-AC5C-443F493C59DC}" presName="Name9" presStyleLbl="parChTrans1D2" presStyleIdx="11" presStyleCnt="13"/>
      <dgm:spPr/>
    </dgm:pt>
    <dgm:pt modelId="{35C2E1FA-8180-41EE-86E4-80237E547325}" type="pres">
      <dgm:prSet presAssocID="{CD82B123-9D98-4CDF-AC5C-443F493C59DC}" presName="connTx" presStyleLbl="parChTrans1D2" presStyleIdx="11" presStyleCnt="13"/>
      <dgm:spPr/>
    </dgm:pt>
    <dgm:pt modelId="{407C6238-B078-47D8-AB99-22A55B2C426A}" type="pres">
      <dgm:prSet presAssocID="{5C3E00CE-2445-43C4-94A0-56E339DE0BB8}" presName="node" presStyleLbl="node1" presStyleIdx="11" presStyleCnt="13">
        <dgm:presLayoutVars>
          <dgm:bulletEnabled val="1"/>
        </dgm:presLayoutVars>
      </dgm:prSet>
      <dgm:spPr/>
    </dgm:pt>
    <dgm:pt modelId="{0EF4B52C-EAF8-4C48-8E4B-30A9AA5A822E}" type="pres">
      <dgm:prSet presAssocID="{1DD8FABB-89D3-443F-99E4-64541F79E561}" presName="Name9" presStyleLbl="parChTrans1D2" presStyleIdx="12" presStyleCnt="13"/>
      <dgm:spPr/>
    </dgm:pt>
    <dgm:pt modelId="{10D16A95-2D1E-4716-A342-B7A7CB170051}" type="pres">
      <dgm:prSet presAssocID="{1DD8FABB-89D3-443F-99E4-64541F79E561}" presName="connTx" presStyleLbl="parChTrans1D2" presStyleIdx="12" presStyleCnt="13"/>
      <dgm:spPr/>
    </dgm:pt>
    <dgm:pt modelId="{0DC18E0D-AE1E-45C6-A86D-045A8B83FF16}" type="pres">
      <dgm:prSet presAssocID="{6769F399-BF44-42D6-8104-3D956C466870}" presName="node" presStyleLbl="node1" presStyleIdx="12" presStyleCnt="13">
        <dgm:presLayoutVars>
          <dgm:bulletEnabled val="1"/>
        </dgm:presLayoutVars>
      </dgm:prSet>
      <dgm:spPr/>
    </dgm:pt>
  </dgm:ptLst>
  <dgm:cxnLst>
    <dgm:cxn modelId="{30C47702-DC5B-40B9-B1A5-8509B9511DAA}" srcId="{B19C5F19-A898-4AD7-8D1E-620A3DF0F7FC}" destId="{9BC20979-7CD8-4DCB-BD0C-0A549A5ED7EE}" srcOrd="2" destOrd="0" parTransId="{7E7C4120-E72A-47D6-8FD9-5AD493E68003}" sibTransId="{E48BE146-788A-42C3-9FAE-7A4701348D66}"/>
    <dgm:cxn modelId="{AD3B4B06-C2CB-4422-9726-8EB688688F18}" type="presOf" srcId="{90A7E9CA-6C12-4D9D-A97E-295D665A625C}" destId="{235E1126-44D8-485B-BE14-EC72E21B6BBE}" srcOrd="1" destOrd="0" presId="urn:microsoft.com/office/officeart/2005/8/layout/radial1"/>
    <dgm:cxn modelId="{1871AD09-E7E1-42BF-8A94-68204C8B08F9}" srcId="{B19C5F19-A898-4AD7-8D1E-620A3DF0F7FC}" destId="{FE502D65-6934-4669-8E97-91E892D1EFA4}" srcOrd="0" destOrd="0" parTransId="{C9B02274-2F20-430D-9F84-34BC9C5B943A}" sibTransId="{E38638EB-A4F3-4C10-BD26-FBC8CA4B4AD3}"/>
    <dgm:cxn modelId="{C3AA120B-C0F8-478A-A8E0-4E4AD2C4873E}" type="presOf" srcId="{EAA3FA5A-45B8-4823-8AE1-786586985D26}" destId="{148F6831-49E0-4CC1-BD90-0667D9C6EB1F}" srcOrd="0" destOrd="0" presId="urn:microsoft.com/office/officeart/2005/8/layout/radial1"/>
    <dgm:cxn modelId="{5F49BA0C-09BD-4F08-8EAE-3459025BF6F2}" type="presOf" srcId="{90A7E9CA-6C12-4D9D-A97E-295D665A625C}" destId="{0F57616A-3AF8-44A7-9D8B-9F0A709001EF}" srcOrd="0" destOrd="0" presId="urn:microsoft.com/office/officeart/2005/8/layout/radial1"/>
    <dgm:cxn modelId="{79346E14-F8D0-4FA7-A3A7-62D8441C810A}" type="presOf" srcId="{F2F32DB3-037E-47B9-9800-7B7CBA805429}" destId="{3B0595DF-59CA-4F05-8885-544AD13D8DD8}" srcOrd="0" destOrd="0" presId="urn:microsoft.com/office/officeart/2005/8/layout/radial1"/>
    <dgm:cxn modelId="{97EB2C16-1132-4A2D-9AB0-DA1B5243EF78}" type="presOf" srcId="{641DD4E4-48F2-489A-8A75-C326B0864733}" destId="{833A1366-2AFD-464B-8DE8-766289D8C7E7}" srcOrd="0" destOrd="0" presId="urn:microsoft.com/office/officeart/2005/8/layout/radial1"/>
    <dgm:cxn modelId="{B821BE17-A08D-4278-8C0E-7E7CC89F88B2}" type="presOf" srcId="{7E7C4120-E72A-47D6-8FD9-5AD493E68003}" destId="{AF554689-13C1-4DD3-A143-DE7E318E4A6C}" srcOrd="0" destOrd="0" presId="urn:microsoft.com/office/officeart/2005/8/layout/radial1"/>
    <dgm:cxn modelId="{556CA61B-62E4-46DB-BAA1-E86E1BC5D094}" type="presOf" srcId="{E5C7C145-151D-4347-990A-2B7F361B9BDF}" destId="{34A6B5DF-3392-4E04-908A-9E8B52D6DFCC}" srcOrd="1" destOrd="0" presId="urn:microsoft.com/office/officeart/2005/8/layout/radial1"/>
    <dgm:cxn modelId="{E373681C-1A8A-4E86-AE9D-D4F00FED0C77}" type="presOf" srcId="{5C3E00CE-2445-43C4-94A0-56E339DE0BB8}" destId="{407C6238-B078-47D8-AB99-22A55B2C426A}" srcOrd="0" destOrd="0" presId="urn:microsoft.com/office/officeart/2005/8/layout/radial1"/>
    <dgm:cxn modelId="{4B7EDB2A-03E0-4089-ACCD-9D4D1A0BA5AD}" type="presOf" srcId="{25551B0E-09C1-45AD-B602-6E6E77BC52AA}" destId="{EC8F419F-EBDD-4D92-AFE8-8E89ACFAFDFD}" srcOrd="1" destOrd="0" presId="urn:microsoft.com/office/officeart/2005/8/layout/radial1"/>
    <dgm:cxn modelId="{7BA8A72E-0D28-4E09-BE68-7F3BC8FD27DD}" srcId="{B19C5F19-A898-4AD7-8D1E-620A3DF0F7FC}" destId="{EAA3FA5A-45B8-4823-8AE1-786586985D26}" srcOrd="6" destOrd="0" parTransId="{E5C7C145-151D-4347-990A-2B7F361B9BDF}" sibTransId="{172F6C0E-1CA6-4FD1-A2B4-B38240D8B223}"/>
    <dgm:cxn modelId="{E35FE031-BEA4-4F9D-ABBE-A4E672E50F76}" type="presOf" srcId="{E4C96FB2-B99F-4980-9400-318D5271FC5A}" destId="{CDBBF64B-F587-4C82-B7A2-796D98550F46}" srcOrd="0" destOrd="0" presId="urn:microsoft.com/office/officeart/2005/8/layout/radial1"/>
    <dgm:cxn modelId="{D90D7260-C6C2-49D7-833A-AFD9A4B2B5A8}" srcId="{B19C5F19-A898-4AD7-8D1E-620A3DF0F7FC}" destId="{A677C3D2-57C3-4475-BDE7-A4DABA3140BA}" srcOrd="9" destOrd="0" parTransId="{90A7E9CA-6C12-4D9D-A97E-295D665A625C}" sibTransId="{7112CC0E-0637-41C0-9BD6-22E5472B9269}"/>
    <dgm:cxn modelId="{933CED60-B88A-4B40-8E76-CD03E39ECCE0}" type="presOf" srcId="{3821020F-45F2-4C7D-98DC-6E8BAE923288}" destId="{3153C73E-E461-4BC7-A473-5D315260B2A8}" srcOrd="0" destOrd="0" presId="urn:microsoft.com/office/officeart/2005/8/layout/radial1"/>
    <dgm:cxn modelId="{A44A2B41-6F0F-45DF-86B4-BB2C91141E68}" type="presOf" srcId="{5F8C2F61-7C79-4450-91E8-B08013E821EA}" destId="{E65CBCAD-DC99-4E05-98E9-7026CC35BB0E}" srcOrd="0" destOrd="0" presId="urn:microsoft.com/office/officeart/2005/8/layout/radial1"/>
    <dgm:cxn modelId="{FDFAAD61-8BFC-47AD-8F35-492CDDE90F26}" type="presOf" srcId="{C9B02274-2F20-430D-9F84-34BC9C5B943A}" destId="{96AEDA45-1599-4EA7-A916-177C4D2F503E}" srcOrd="0" destOrd="0" presId="urn:microsoft.com/office/officeart/2005/8/layout/radial1"/>
    <dgm:cxn modelId="{B6694A64-5ED9-4FF1-B309-9DE230460175}" type="presOf" srcId="{E5C7C145-151D-4347-990A-2B7F361B9BDF}" destId="{A3205212-F08F-4730-882C-E5289678F4C9}" srcOrd="0" destOrd="0" presId="urn:microsoft.com/office/officeart/2005/8/layout/radial1"/>
    <dgm:cxn modelId="{18364165-46FA-4042-921A-01BB68BC2D3C}" type="presOf" srcId="{AD8644A9-73E2-449A-9AA7-24F92FAD3079}" destId="{0F1988E2-2C52-4CA0-BB9B-90B7E45FF002}" srcOrd="1" destOrd="0" presId="urn:microsoft.com/office/officeart/2005/8/layout/radial1"/>
    <dgm:cxn modelId="{C463E965-FBEA-41FD-AB0D-928E56D1343A}" type="presOf" srcId="{2B4E1ABE-3E13-483E-90DF-3B7BDEDD4E85}" destId="{898BA6FF-A022-4678-B5A1-C03C2DDADBE3}" srcOrd="0" destOrd="0" presId="urn:microsoft.com/office/officeart/2005/8/layout/radial1"/>
    <dgm:cxn modelId="{77C50349-096D-40BC-A6EC-4AAA59437C8F}" srcId="{B19C5F19-A898-4AD7-8D1E-620A3DF0F7FC}" destId="{F2F32DB3-037E-47B9-9800-7B7CBA805429}" srcOrd="7" destOrd="0" parTransId="{AD8644A9-73E2-449A-9AA7-24F92FAD3079}" sibTransId="{462334E4-0737-43FE-963E-282F942EDF6E}"/>
    <dgm:cxn modelId="{3BDBBF69-5576-47B0-8D7C-E12231DD0609}" srcId="{B19C5F19-A898-4AD7-8D1E-620A3DF0F7FC}" destId="{5F8C2F61-7C79-4450-91E8-B08013E821EA}" srcOrd="4" destOrd="0" parTransId="{9158417B-102E-4EE6-84A0-4074F51BA392}" sibTransId="{F118FC5E-F4FF-4A18-9A6C-5C694345C4F3}"/>
    <dgm:cxn modelId="{027D3F4B-AD46-4322-8815-75D0441EE478}" type="presOf" srcId="{F0CB6BDC-D793-4009-8087-4F645C3B7ED6}" destId="{8287FEF4-DAE8-484B-911D-62EA139E74B1}" srcOrd="0" destOrd="0" presId="urn:microsoft.com/office/officeart/2005/8/layout/radial1"/>
    <dgm:cxn modelId="{CC5BAD4C-D241-49F3-BCEA-02956E121387}" srcId="{B19C5F19-A898-4AD7-8D1E-620A3DF0F7FC}" destId="{5C3E00CE-2445-43C4-94A0-56E339DE0BB8}" srcOrd="11" destOrd="0" parTransId="{CD82B123-9D98-4CDF-AC5C-443F493C59DC}" sibTransId="{2C095F7E-57CA-4803-8A56-241C361DD88B}"/>
    <dgm:cxn modelId="{4EB0C872-E023-47F2-A2AD-0D0B276DD657}" type="presOf" srcId="{25551B0E-09C1-45AD-B602-6E6E77BC52AA}" destId="{CCCED47D-4BCC-49F7-BA10-201C6190A824}" srcOrd="0" destOrd="0" presId="urn:microsoft.com/office/officeart/2005/8/layout/radial1"/>
    <dgm:cxn modelId="{77B17076-27E8-4781-AF12-4C8A490C7825}" type="presOf" srcId="{E4C96FB2-B99F-4980-9400-318D5271FC5A}" destId="{55A1FA52-E5D6-439A-B8CA-E60A5DD1B39E}" srcOrd="1" destOrd="0" presId="urn:microsoft.com/office/officeart/2005/8/layout/radial1"/>
    <dgm:cxn modelId="{282EFB56-27A4-4DDA-A9DE-D55AF09AAA48}" type="presOf" srcId="{CD82B123-9D98-4CDF-AC5C-443F493C59DC}" destId="{35C2E1FA-8180-41EE-86E4-80237E547325}" srcOrd="1" destOrd="0" presId="urn:microsoft.com/office/officeart/2005/8/layout/radial1"/>
    <dgm:cxn modelId="{968E3259-9DD4-4296-AD00-E70AF06958BB}" srcId="{9ED1D6E0-5609-47B0-A2CD-FE3835A16E76}" destId="{B19C5F19-A898-4AD7-8D1E-620A3DF0F7FC}" srcOrd="0" destOrd="0" parTransId="{C7129104-4D29-4ABA-8727-C0720F4A5DE6}" sibTransId="{4306580D-6092-44ED-92CF-4344A04D77F1}"/>
    <dgm:cxn modelId="{6E3F917B-6744-4461-9D25-41CA63C82859}" type="presOf" srcId="{9A84C9D9-1C4E-479C-8AFA-CBBE9FFCA9D7}" destId="{3C7B92CB-024F-4F98-ABE5-909F3C363BD2}" srcOrd="0" destOrd="0" presId="urn:microsoft.com/office/officeart/2005/8/layout/radial1"/>
    <dgm:cxn modelId="{9CAB048C-51F6-4939-A084-FCB7C8C4833D}" type="presOf" srcId="{C9B02274-2F20-430D-9F84-34BC9C5B943A}" destId="{8BD727B1-F710-4CF5-881C-84AAFC878867}" srcOrd="1" destOrd="0" presId="urn:microsoft.com/office/officeart/2005/8/layout/radial1"/>
    <dgm:cxn modelId="{A04ACA8F-DAB7-4700-AA60-2D8243613976}" srcId="{B19C5F19-A898-4AD7-8D1E-620A3DF0F7FC}" destId="{641DD4E4-48F2-489A-8A75-C326B0864733}" srcOrd="1" destOrd="0" parTransId="{25551B0E-09C1-45AD-B602-6E6E77BC52AA}" sibTransId="{255FFD89-3E29-4A8D-930E-51E99083F4CC}"/>
    <dgm:cxn modelId="{93AB1394-6C8A-43DD-95BA-D8636AA5049D}" type="presOf" srcId="{CF085A02-458A-4169-AC1A-2CDD2D734A3D}" destId="{AE86183A-80D6-4EDB-9293-B4323FF97E81}" srcOrd="0" destOrd="0" presId="urn:microsoft.com/office/officeart/2005/8/layout/radial1"/>
    <dgm:cxn modelId="{063A1F96-77F7-4028-B187-C807E4DA3ED5}" type="presOf" srcId="{B19C5F19-A898-4AD7-8D1E-620A3DF0F7FC}" destId="{32C75437-7FC4-4FDE-818F-362DBF3A2313}" srcOrd="0" destOrd="0" presId="urn:microsoft.com/office/officeart/2005/8/layout/radial1"/>
    <dgm:cxn modelId="{0C5D5EA4-DD36-4C5B-9D25-700972E2F33D}" srcId="{B19C5F19-A898-4AD7-8D1E-620A3DF0F7FC}" destId="{F0CB6BDC-D793-4009-8087-4F645C3B7ED6}" srcOrd="5" destOrd="0" parTransId="{E4C96FB2-B99F-4980-9400-318D5271FC5A}" sibTransId="{9C29479B-AA7A-40D6-B1FA-5910BBA8A9B2}"/>
    <dgm:cxn modelId="{AA3FF2A7-51D5-4AEA-BD0A-BAE59E889611}" srcId="{B19C5F19-A898-4AD7-8D1E-620A3DF0F7FC}" destId="{CF085A02-458A-4169-AC1A-2CDD2D734A3D}" srcOrd="10" destOrd="0" parTransId="{123F48ED-6F97-44B1-A349-525732DFCE63}" sibTransId="{CD033BD6-C110-4D79-88B2-6CE4CA90E081}"/>
    <dgm:cxn modelId="{48BF2BAB-6515-40F4-842B-D8525A6E5110}" type="presOf" srcId="{9158417B-102E-4EE6-84A0-4074F51BA392}" destId="{33AA9C06-4661-42EC-91C7-C6E141CAC031}" srcOrd="0" destOrd="0" presId="urn:microsoft.com/office/officeart/2005/8/layout/radial1"/>
    <dgm:cxn modelId="{E0406BAC-6EDC-4F1D-9144-50EB2E1BB238}" type="presOf" srcId="{1DD8FABB-89D3-443F-99E4-64541F79E561}" destId="{10D16A95-2D1E-4716-A342-B7A7CB170051}" srcOrd="1" destOrd="0" presId="urn:microsoft.com/office/officeart/2005/8/layout/radial1"/>
    <dgm:cxn modelId="{8C6CC7AC-967F-43CE-A24E-A4B7964A3FC4}" type="presOf" srcId="{1DD8FABB-89D3-443F-99E4-64541F79E561}" destId="{0EF4B52C-EAF8-4C48-8E4B-30A9AA5A822E}" srcOrd="0" destOrd="0" presId="urn:microsoft.com/office/officeart/2005/8/layout/radial1"/>
    <dgm:cxn modelId="{7DA2D5B4-6EDF-4083-90D3-9A9CC1476A08}" type="presOf" srcId="{A67ACD5A-78A7-4601-B12E-B6B6DF4EB6D9}" destId="{2D196703-A5E7-48F3-965F-F75F0F22FD92}" srcOrd="1" destOrd="0" presId="urn:microsoft.com/office/officeart/2005/8/layout/radial1"/>
    <dgm:cxn modelId="{7A2043B5-CFB3-4274-91A1-CABEC9D5613F}" srcId="{B19C5F19-A898-4AD7-8D1E-620A3DF0F7FC}" destId="{6769F399-BF44-42D6-8104-3D956C466870}" srcOrd="12" destOrd="0" parTransId="{1DD8FABB-89D3-443F-99E4-64541F79E561}" sibTransId="{740297D4-0A27-4819-8224-BD8121471AA4}"/>
    <dgm:cxn modelId="{89566FB7-1FE7-437E-B340-5F00C20148E3}" type="presOf" srcId="{A67ACD5A-78A7-4601-B12E-B6B6DF4EB6D9}" destId="{FF0BCA00-E901-4517-B95E-9AD183B12A79}" srcOrd="0" destOrd="0" presId="urn:microsoft.com/office/officeart/2005/8/layout/radial1"/>
    <dgm:cxn modelId="{C6CFF4BB-F682-40DB-8824-E0CDA6089931}" type="presOf" srcId="{9BC20979-7CD8-4DCB-BD0C-0A549A5ED7EE}" destId="{4A5B8630-2D52-49D3-BD6B-5AC3EF8C0452}" srcOrd="0" destOrd="0" presId="urn:microsoft.com/office/officeart/2005/8/layout/radial1"/>
    <dgm:cxn modelId="{7C6B1BC5-6D47-409B-B2AD-3E88AC27E3B6}" type="presOf" srcId="{2B4E1ABE-3E13-483E-90DF-3B7BDEDD4E85}" destId="{0147AD7C-9903-43C5-8DAF-B4406270D629}" srcOrd="1" destOrd="0" presId="urn:microsoft.com/office/officeart/2005/8/layout/radial1"/>
    <dgm:cxn modelId="{EB2972CA-D26E-4D1E-8011-1CAE3852485C}" type="presOf" srcId="{6769F399-BF44-42D6-8104-3D956C466870}" destId="{0DC18E0D-AE1E-45C6-A86D-045A8B83FF16}" srcOrd="0" destOrd="0" presId="urn:microsoft.com/office/officeart/2005/8/layout/radial1"/>
    <dgm:cxn modelId="{CDED02CB-AB3E-4DC1-9D30-1828426F65DE}" type="presOf" srcId="{CD82B123-9D98-4CDF-AC5C-443F493C59DC}" destId="{FA8DAE1A-68D0-49C8-8B73-585484091C06}" srcOrd="0" destOrd="0" presId="urn:microsoft.com/office/officeart/2005/8/layout/radial1"/>
    <dgm:cxn modelId="{C9A392CE-6179-433E-A0AC-AD19FEFBD71B}" type="presOf" srcId="{9ED1D6E0-5609-47B0-A2CD-FE3835A16E76}" destId="{9FD7FC54-172D-4781-9D48-A23B49BF8290}" srcOrd="0" destOrd="0" presId="urn:microsoft.com/office/officeart/2005/8/layout/radial1"/>
    <dgm:cxn modelId="{376962D8-86AC-4E76-A9B2-30219F7BBF21}" type="presOf" srcId="{A677C3D2-57C3-4475-BDE7-A4DABA3140BA}" destId="{BEC945C9-A3E8-4BEF-A962-F181F90611F2}" srcOrd="0" destOrd="0" presId="urn:microsoft.com/office/officeart/2005/8/layout/radial1"/>
    <dgm:cxn modelId="{5F6B69DE-F6DF-4352-8B88-6864A80B2EFE}" type="presOf" srcId="{AD8644A9-73E2-449A-9AA7-24F92FAD3079}" destId="{DB4FF7F6-ACC6-47F7-B942-CCA545354C85}" srcOrd="0" destOrd="0" presId="urn:microsoft.com/office/officeart/2005/8/layout/radial1"/>
    <dgm:cxn modelId="{46BA00E4-EF04-44A0-8057-86256A6A76DF}" type="presOf" srcId="{7E7C4120-E72A-47D6-8FD9-5AD493E68003}" destId="{8B3E5311-6D96-4B72-966C-128BADBE1535}" srcOrd="1" destOrd="0" presId="urn:microsoft.com/office/officeart/2005/8/layout/radial1"/>
    <dgm:cxn modelId="{33D213E6-711E-40ED-9C9C-4AD3138CF1E7}" srcId="{B19C5F19-A898-4AD7-8D1E-620A3DF0F7FC}" destId="{3821020F-45F2-4C7D-98DC-6E8BAE923288}" srcOrd="3" destOrd="0" parTransId="{2B4E1ABE-3E13-483E-90DF-3B7BDEDD4E85}" sibTransId="{9142748F-6B52-45CE-BA73-CDCC581F6ED3}"/>
    <dgm:cxn modelId="{F5EDB5E7-EA94-4917-8947-E4F766A7458E}" type="presOf" srcId="{9158417B-102E-4EE6-84A0-4074F51BA392}" destId="{A5ADF17C-D59D-4774-A2E8-1C76AE9D630D}" srcOrd="1" destOrd="0" presId="urn:microsoft.com/office/officeart/2005/8/layout/radial1"/>
    <dgm:cxn modelId="{2BF481F1-FCEA-4975-B458-DAF76FC84BDE}" type="presOf" srcId="{123F48ED-6F97-44B1-A349-525732DFCE63}" destId="{DECE3E16-42EE-41ED-844B-B74B51DC34F1}" srcOrd="0" destOrd="0" presId="urn:microsoft.com/office/officeart/2005/8/layout/radial1"/>
    <dgm:cxn modelId="{D9C9C6F4-AB2F-4801-A5BC-99D714A5858E}" srcId="{B19C5F19-A898-4AD7-8D1E-620A3DF0F7FC}" destId="{9A84C9D9-1C4E-479C-8AFA-CBBE9FFCA9D7}" srcOrd="8" destOrd="0" parTransId="{A67ACD5A-78A7-4601-B12E-B6B6DF4EB6D9}" sibTransId="{BCC931B5-714D-4CD7-8E96-933A76AE8F50}"/>
    <dgm:cxn modelId="{E4E93DF9-BA6C-4753-845E-3245CC509169}" type="presOf" srcId="{123F48ED-6F97-44B1-A349-525732DFCE63}" destId="{DDCC142A-1FB2-4F07-A3FD-6FF27F4C9F6C}" srcOrd="1" destOrd="0" presId="urn:microsoft.com/office/officeart/2005/8/layout/radial1"/>
    <dgm:cxn modelId="{5A9B83FD-4666-4081-B2B0-4C4597340934}" type="presOf" srcId="{FE502D65-6934-4669-8E97-91E892D1EFA4}" destId="{96BDDCC9-17A0-4BE9-9158-036B4D538C36}" srcOrd="0" destOrd="0" presId="urn:microsoft.com/office/officeart/2005/8/layout/radial1"/>
    <dgm:cxn modelId="{7FD16AF5-5C29-4C5F-B2BA-CA69362885E0}" type="presParOf" srcId="{9FD7FC54-172D-4781-9D48-A23B49BF8290}" destId="{32C75437-7FC4-4FDE-818F-362DBF3A2313}" srcOrd="0" destOrd="0" presId="urn:microsoft.com/office/officeart/2005/8/layout/radial1"/>
    <dgm:cxn modelId="{98951C15-314D-4ECE-BD15-A729F8405485}" type="presParOf" srcId="{9FD7FC54-172D-4781-9D48-A23B49BF8290}" destId="{96AEDA45-1599-4EA7-A916-177C4D2F503E}" srcOrd="1" destOrd="0" presId="urn:microsoft.com/office/officeart/2005/8/layout/radial1"/>
    <dgm:cxn modelId="{E0BCE9D0-D03C-402D-B746-092F185E2B0B}" type="presParOf" srcId="{96AEDA45-1599-4EA7-A916-177C4D2F503E}" destId="{8BD727B1-F710-4CF5-881C-84AAFC878867}" srcOrd="0" destOrd="0" presId="urn:microsoft.com/office/officeart/2005/8/layout/radial1"/>
    <dgm:cxn modelId="{14A3D23F-89D1-44BD-AE2F-03B4D4F184EF}" type="presParOf" srcId="{9FD7FC54-172D-4781-9D48-A23B49BF8290}" destId="{96BDDCC9-17A0-4BE9-9158-036B4D538C36}" srcOrd="2" destOrd="0" presId="urn:microsoft.com/office/officeart/2005/8/layout/radial1"/>
    <dgm:cxn modelId="{894BEDF3-1417-42F1-8BE5-596F94E39A60}" type="presParOf" srcId="{9FD7FC54-172D-4781-9D48-A23B49BF8290}" destId="{CCCED47D-4BCC-49F7-BA10-201C6190A824}" srcOrd="3" destOrd="0" presId="urn:microsoft.com/office/officeart/2005/8/layout/radial1"/>
    <dgm:cxn modelId="{9F832C22-5D49-4C05-B0F1-6829ADB12A1D}" type="presParOf" srcId="{CCCED47D-4BCC-49F7-BA10-201C6190A824}" destId="{EC8F419F-EBDD-4D92-AFE8-8E89ACFAFDFD}" srcOrd="0" destOrd="0" presId="urn:microsoft.com/office/officeart/2005/8/layout/radial1"/>
    <dgm:cxn modelId="{43676E2D-23AE-48EC-A8B9-B99997CD56BF}" type="presParOf" srcId="{9FD7FC54-172D-4781-9D48-A23B49BF8290}" destId="{833A1366-2AFD-464B-8DE8-766289D8C7E7}" srcOrd="4" destOrd="0" presId="urn:microsoft.com/office/officeart/2005/8/layout/radial1"/>
    <dgm:cxn modelId="{F53EFD94-3094-4DA8-9FDE-1F5AD7ECF1DA}" type="presParOf" srcId="{9FD7FC54-172D-4781-9D48-A23B49BF8290}" destId="{AF554689-13C1-4DD3-A143-DE7E318E4A6C}" srcOrd="5" destOrd="0" presId="urn:microsoft.com/office/officeart/2005/8/layout/radial1"/>
    <dgm:cxn modelId="{5BDBBD52-20F4-49C0-9098-F63AD566DAAC}" type="presParOf" srcId="{AF554689-13C1-4DD3-A143-DE7E318E4A6C}" destId="{8B3E5311-6D96-4B72-966C-128BADBE1535}" srcOrd="0" destOrd="0" presId="urn:microsoft.com/office/officeart/2005/8/layout/radial1"/>
    <dgm:cxn modelId="{E1F51840-E085-456C-811F-9D1CE736D204}" type="presParOf" srcId="{9FD7FC54-172D-4781-9D48-A23B49BF8290}" destId="{4A5B8630-2D52-49D3-BD6B-5AC3EF8C0452}" srcOrd="6" destOrd="0" presId="urn:microsoft.com/office/officeart/2005/8/layout/radial1"/>
    <dgm:cxn modelId="{A920A22E-E6B5-4E5D-A7F5-B32C33F93852}" type="presParOf" srcId="{9FD7FC54-172D-4781-9D48-A23B49BF8290}" destId="{898BA6FF-A022-4678-B5A1-C03C2DDADBE3}" srcOrd="7" destOrd="0" presId="urn:microsoft.com/office/officeart/2005/8/layout/radial1"/>
    <dgm:cxn modelId="{013BBEF7-2040-469D-9E84-DE8D861FC40A}" type="presParOf" srcId="{898BA6FF-A022-4678-B5A1-C03C2DDADBE3}" destId="{0147AD7C-9903-43C5-8DAF-B4406270D629}" srcOrd="0" destOrd="0" presId="urn:microsoft.com/office/officeart/2005/8/layout/radial1"/>
    <dgm:cxn modelId="{04BBE4B5-ED67-46BC-8DB3-B1B41D95EA57}" type="presParOf" srcId="{9FD7FC54-172D-4781-9D48-A23B49BF8290}" destId="{3153C73E-E461-4BC7-A473-5D315260B2A8}" srcOrd="8" destOrd="0" presId="urn:microsoft.com/office/officeart/2005/8/layout/radial1"/>
    <dgm:cxn modelId="{D0CD251B-9805-4486-9B18-C24BDADCD6D0}" type="presParOf" srcId="{9FD7FC54-172D-4781-9D48-A23B49BF8290}" destId="{33AA9C06-4661-42EC-91C7-C6E141CAC031}" srcOrd="9" destOrd="0" presId="urn:microsoft.com/office/officeart/2005/8/layout/radial1"/>
    <dgm:cxn modelId="{B5F37FE5-A561-4682-BA0E-AAAFEEF771DF}" type="presParOf" srcId="{33AA9C06-4661-42EC-91C7-C6E141CAC031}" destId="{A5ADF17C-D59D-4774-A2E8-1C76AE9D630D}" srcOrd="0" destOrd="0" presId="urn:microsoft.com/office/officeart/2005/8/layout/radial1"/>
    <dgm:cxn modelId="{A2D7789C-CF5B-4CAA-A385-C2215ABAC76C}" type="presParOf" srcId="{9FD7FC54-172D-4781-9D48-A23B49BF8290}" destId="{E65CBCAD-DC99-4E05-98E9-7026CC35BB0E}" srcOrd="10" destOrd="0" presId="urn:microsoft.com/office/officeart/2005/8/layout/radial1"/>
    <dgm:cxn modelId="{2F9E0F77-C381-4036-9D91-4F8090A534F3}" type="presParOf" srcId="{9FD7FC54-172D-4781-9D48-A23B49BF8290}" destId="{CDBBF64B-F587-4C82-B7A2-796D98550F46}" srcOrd="11" destOrd="0" presId="urn:microsoft.com/office/officeart/2005/8/layout/radial1"/>
    <dgm:cxn modelId="{CB46CAF7-6185-416D-A3C6-909DB5A6FB42}" type="presParOf" srcId="{CDBBF64B-F587-4C82-B7A2-796D98550F46}" destId="{55A1FA52-E5D6-439A-B8CA-E60A5DD1B39E}" srcOrd="0" destOrd="0" presId="urn:microsoft.com/office/officeart/2005/8/layout/radial1"/>
    <dgm:cxn modelId="{9BB01DAE-9182-4896-B177-B5FCD83D2A10}" type="presParOf" srcId="{9FD7FC54-172D-4781-9D48-A23B49BF8290}" destId="{8287FEF4-DAE8-484B-911D-62EA139E74B1}" srcOrd="12" destOrd="0" presId="urn:microsoft.com/office/officeart/2005/8/layout/radial1"/>
    <dgm:cxn modelId="{9BF84E90-1CDC-493B-BCE5-136020C7F185}" type="presParOf" srcId="{9FD7FC54-172D-4781-9D48-A23B49BF8290}" destId="{A3205212-F08F-4730-882C-E5289678F4C9}" srcOrd="13" destOrd="0" presId="urn:microsoft.com/office/officeart/2005/8/layout/radial1"/>
    <dgm:cxn modelId="{886186F3-DCD5-4180-9A92-056331F6D5A9}" type="presParOf" srcId="{A3205212-F08F-4730-882C-E5289678F4C9}" destId="{34A6B5DF-3392-4E04-908A-9E8B52D6DFCC}" srcOrd="0" destOrd="0" presId="urn:microsoft.com/office/officeart/2005/8/layout/radial1"/>
    <dgm:cxn modelId="{58DEF5FB-E057-4001-BAD6-6D45F52C02FA}" type="presParOf" srcId="{9FD7FC54-172D-4781-9D48-A23B49BF8290}" destId="{148F6831-49E0-4CC1-BD90-0667D9C6EB1F}" srcOrd="14" destOrd="0" presId="urn:microsoft.com/office/officeart/2005/8/layout/radial1"/>
    <dgm:cxn modelId="{A2AB1EF0-1E2C-4485-8BD0-88BACB7BFBCA}" type="presParOf" srcId="{9FD7FC54-172D-4781-9D48-A23B49BF8290}" destId="{DB4FF7F6-ACC6-47F7-B942-CCA545354C85}" srcOrd="15" destOrd="0" presId="urn:microsoft.com/office/officeart/2005/8/layout/radial1"/>
    <dgm:cxn modelId="{FB4CF336-FA5C-40F8-B64A-1B39B98F9851}" type="presParOf" srcId="{DB4FF7F6-ACC6-47F7-B942-CCA545354C85}" destId="{0F1988E2-2C52-4CA0-BB9B-90B7E45FF002}" srcOrd="0" destOrd="0" presId="urn:microsoft.com/office/officeart/2005/8/layout/radial1"/>
    <dgm:cxn modelId="{AFB4C302-EBD6-4320-A734-D95A0D9388CE}" type="presParOf" srcId="{9FD7FC54-172D-4781-9D48-A23B49BF8290}" destId="{3B0595DF-59CA-4F05-8885-544AD13D8DD8}" srcOrd="16" destOrd="0" presId="urn:microsoft.com/office/officeart/2005/8/layout/radial1"/>
    <dgm:cxn modelId="{A1C85F00-901D-4CC5-8B2A-AF7F325A0083}" type="presParOf" srcId="{9FD7FC54-172D-4781-9D48-A23B49BF8290}" destId="{FF0BCA00-E901-4517-B95E-9AD183B12A79}" srcOrd="17" destOrd="0" presId="urn:microsoft.com/office/officeart/2005/8/layout/radial1"/>
    <dgm:cxn modelId="{55BEC4F9-6BBF-4C87-9120-EB2301BD1FF1}" type="presParOf" srcId="{FF0BCA00-E901-4517-B95E-9AD183B12A79}" destId="{2D196703-A5E7-48F3-965F-F75F0F22FD92}" srcOrd="0" destOrd="0" presId="urn:microsoft.com/office/officeart/2005/8/layout/radial1"/>
    <dgm:cxn modelId="{F471D1BD-06BB-4502-B1CC-BA03EE8D50A9}" type="presParOf" srcId="{9FD7FC54-172D-4781-9D48-A23B49BF8290}" destId="{3C7B92CB-024F-4F98-ABE5-909F3C363BD2}" srcOrd="18" destOrd="0" presId="urn:microsoft.com/office/officeart/2005/8/layout/radial1"/>
    <dgm:cxn modelId="{04DB53EB-B4C0-4774-BEC6-AD64F60357E5}" type="presParOf" srcId="{9FD7FC54-172D-4781-9D48-A23B49BF8290}" destId="{0F57616A-3AF8-44A7-9D8B-9F0A709001EF}" srcOrd="19" destOrd="0" presId="urn:microsoft.com/office/officeart/2005/8/layout/radial1"/>
    <dgm:cxn modelId="{0681B9D7-4DC8-4196-9B47-31CE91A69873}" type="presParOf" srcId="{0F57616A-3AF8-44A7-9D8B-9F0A709001EF}" destId="{235E1126-44D8-485B-BE14-EC72E21B6BBE}" srcOrd="0" destOrd="0" presId="urn:microsoft.com/office/officeart/2005/8/layout/radial1"/>
    <dgm:cxn modelId="{B015027B-6C41-4D73-ABF2-5BE3B4D54E3D}" type="presParOf" srcId="{9FD7FC54-172D-4781-9D48-A23B49BF8290}" destId="{BEC945C9-A3E8-4BEF-A962-F181F90611F2}" srcOrd="20" destOrd="0" presId="urn:microsoft.com/office/officeart/2005/8/layout/radial1"/>
    <dgm:cxn modelId="{235780EB-0CE2-4A8F-AC96-C30B4B08F7BA}" type="presParOf" srcId="{9FD7FC54-172D-4781-9D48-A23B49BF8290}" destId="{DECE3E16-42EE-41ED-844B-B74B51DC34F1}" srcOrd="21" destOrd="0" presId="urn:microsoft.com/office/officeart/2005/8/layout/radial1"/>
    <dgm:cxn modelId="{08795989-D8D0-4744-A5FF-198BDFFCF8EE}" type="presParOf" srcId="{DECE3E16-42EE-41ED-844B-B74B51DC34F1}" destId="{DDCC142A-1FB2-4F07-A3FD-6FF27F4C9F6C}" srcOrd="0" destOrd="0" presId="urn:microsoft.com/office/officeart/2005/8/layout/radial1"/>
    <dgm:cxn modelId="{2F4DEE98-169C-492C-A75C-63495CE7EF95}" type="presParOf" srcId="{9FD7FC54-172D-4781-9D48-A23B49BF8290}" destId="{AE86183A-80D6-4EDB-9293-B4323FF97E81}" srcOrd="22" destOrd="0" presId="urn:microsoft.com/office/officeart/2005/8/layout/radial1"/>
    <dgm:cxn modelId="{EEC5D7C5-E37E-4F0E-A142-33E2AC439796}" type="presParOf" srcId="{9FD7FC54-172D-4781-9D48-A23B49BF8290}" destId="{FA8DAE1A-68D0-49C8-8B73-585484091C06}" srcOrd="23" destOrd="0" presId="urn:microsoft.com/office/officeart/2005/8/layout/radial1"/>
    <dgm:cxn modelId="{84CFA362-A45E-4DDC-A759-A118CAA6AB33}" type="presParOf" srcId="{FA8DAE1A-68D0-49C8-8B73-585484091C06}" destId="{35C2E1FA-8180-41EE-86E4-80237E547325}" srcOrd="0" destOrd="0" presId="urn:microsoft.com/office/officeart/2005/8/layout/radial1"/>
    <dgm:cxn modelId="{1691B4CA-AB22-460C-9E28-D954AB71C51E}" type="presParOf" srcId="{9FD7FC54-172D-4781-9D48-A23B49BF8290}" destId="{407C6238-B078-47D8-AB99-22A55B2C426A}" srcOrd="24" destOrd="0" presId="urn:microsoft.com/office/officeart/2005/8/layout/radial1"/>
    <dgm:cxn modelId="{98F8F5A8-EB20-4D3F-B534-94AAF6F5548E}" type="presParOf" srcId="{9FD7FC54-172D-4781-9D48-A23B49BF8290}" destId="{0EF4B52C-EAF8-4C48-8E4B-30A9AA5A822E}" srcOrd="25" destOrd="0" presId="urn:microsoft.com/office/officeart/2005/8/layout/radial1"/>
    <dgm:cxn modelId="{583EDB88-881F-4830-AD9F-403FE213521C}" type="presParOf" srcId="{0EF4B52C-EAF8-4C48-8E4B-30A9AA5A822E}" destId="{10D16A95-2D1E-4716-A342-B7A7CB170051}" srcOrd="0" destOrd="0" presId="urn:microsoft.com/office/officeart/2005/8/layout/radial1"/>
    <dgm:cxn modelId="{4FBF85A1-ED7E-4E62-835C-5664544759A4}" type="presParOf" srcId="{9FD7FC54-172D-4781-9D48-A23B49BF8290}" destId="{0DC18E0D-AE1E-45C6-A86D-045A8B83FF16}" srcOrd="2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D1D6E0-5609-47B0-A2CD-FE3835A16E76}" type="doc">
      <dgm:prSet loTypeId="urn:microsoft.com/office/officeart/2005/8/layout/radial1" loCatId="cycle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B19C5F19-A898-4AD7-8D1E-620A3DF0F7FC}">
      <dgm:prSet phldrT="[Text]"/>
      <dgm:spPr/>
      <dgm:t>
        <a:bodyPr/>
        <a:lstStyle/>
        <a:p>
          <a:r>
            <a:rPr lang="en-GB" dirty="0"/>
            <a:t>SQL</a:t>
          </a:r>
        </a:p>
      </dgm:t>
    </dgm:pt>
    <dgm:pt modelId="{C7129104-4D29-4ABA-8727-C0720F4A5DE6}" type="parTrans" cxnId="{968E3259-9DD4-4296-AD00-E70AF06958BB}">
      <dgm:prSet/>
      <dgm:spPr/>
      <dgm:t>
        <a:bodyPr/>
        <a:lstStyle/>
        <a:p>
          <a:endParaRPr lang="en-GB"/>
        </a:p>
      </dgm:t>
    </dgm:pt>
    <dgm:pt modelId="{4306580D-6092-44ED-92CF-4344A04D77F1}" type="sibTrans" cxnId="{968E3259-9DD4-4296-AD00-E70AF06958BB}">
      <dgm:prSet/>
      <dgm:spPr/>
      <dgm:t>
        <a:bodyPr/>
        <a:lstStyle/>
        <a:p>
          <a:endParaRPr lang="en-GB"/>
        </a:p>
      </dgm:t>
    </dgm:pt>
    <dgm:pt modelId="{FE502D65-6934-4669-8E97-91E892D1EFA4}">
      <dgm:prSet phldrT="[Text]" custT="1"/>
      <dgm:spPr/>
      <dgm:t>
        <a:bodyPr/>
        <a:lstStyle/>
        <a:p>
          <a:r>
            <a:rPr lang="en-GB" sz="1600" dirty="0" err="1"/>
            <a:t>Interbase</a:t>
          </a:r>
          <a:endParaRPr lang="en-GB" sz="1600" dirty="0"/>
        </a:p>
      </dgm:t>
    </dgm:pt>
    <dgm:pt modelId="{C9B02274-2F20-430D-9F84-34BC9C5B943A}" type="parTrans" cxnId="{1871AD09-E7E1-42BF-8A94-68204C8B08F9}">
      <dgm:prSet/>
      <dgm:spPr/>
      <dgm:t>
        <a:bodyPr/>
        <a:lstStyle/>
        <a:p>
          <a:endParaRPr lang="en-GB"/>
        </a:p>
      </dgm:t>
    </dgm:pt>
    <dgm:pt modelId="{E38638EB-A4F3-4C10-BD26-FBC8CA4B4AD3}" type="sibTrans" cxnId="{1871AD09-E7E1-42BF-8A94-68204C8B08F9}">
      <dgm:prSet/>
      <dgm:spPr/>
      <dgm:t>
        <a:bodyPr/>
        <a:lstStyle/>
        <a:p>
          <a:endParaRPr lang="en-GB"/>
        </a:p>
      </dgm:t>
    </dgm:pt>
    <dgm:pt modelId="{B433B9CA-DC9C-4BB6-8D84-CFE9772AC0D2}">
      <dgm:prSet phldrT="[Text]" custT="1"/>
      <dgm:spPr/>
      <dgm:t>
        <a:bodyPr/>
        <a:lstStyle/>
        <a:p>
          <a:r>
            <a:rPr lang="en-GB" sz="1600" dirty="0"/>
            <a:t>MariaDB</a:t>
          </a:r>
        </a:p>
      </dgm:t>
    </dgm:pt>
    <dgm:pt modelId="{106F7378-6E71-4EE0-B982-4EB4AA2C176D}" type="parTrans" cxnId="{B8C03CDA-BF26-47A0-B542-4363EEAF5B95}">
      <dgm:prSet/>
      <dgm:spPr/>
      <dgm:t>
        <a:bodyPr/>
        <a:lstStyle/>
        <a:p>
          <a:endParaRPr lang="en-GB"/>
        </a:p>
      </dgm:t>
    </dgm:pt>
    <dgm:pt modelId="{A8DAA4F6-152B-494B-92BA-A67DD723D438}" type="sibTrans" cxnId="{B8C03CDA-BF26-47A0-B542-4363EEAF5B95}">
      <dgm:prSet/>
      <dgm:spPr/>
      <dgm:t>
        <a:bodyPr/>
        <a:lstStyle/>
        <a:p>
          <a:endParaRPr lang="en-GB"/>
        </a:p>
      </dgm:t>
    </dgm:pt>
    <dgm:pt modelId="{A32A0354-C8BF-49EA-8B13-274C8A346164}">
      <dgm:prSet phldrT="[Text]" custT="1"/>
      <dgm:spPr/>
      <dgm:t>
        <a:bodyPr/>
        <a:lstStyle/>
        <a:p>
          <a:r>
            <a:rPr lang="en-GB" sz="1600" dirty="0"/>
            <a:t>MySQL</a:t>
          </a:r>
        </a:p>
      </dgm:t>
    </dgm:pt>
    <dgm:pt modelId="{CACDBDE0-1AC7-4E57-8221-1F979A27FACA}" type="parTrans" cxnId="{D42AC764-CE6B-4681-945D-7259F7EB4DF7}">
      <dgm:prSet/>
      <dgm:spPr/>
      <dgm:t>
        <a:bodyPr/>
        <a:lstStyle/>
        <a:p>
          <a:endParaRPr lang="en-GB"/>
        </a:p>
      </dgm:t>
    </dgm:pt>
    <dgm:pt modelId="{965DBBF5-2347-4FF6-A6D4-0AF833BC420E}" type="sibTrans" cxnId="{D42AC764-CE6B-4681-945D-7259F7EB4DF7}">
      <dgm:prSet/>
      <dgm:spPr/>
      <dgm:t>
        <a:bodyPr/>
        <a:lstStyle/>
        <a:p>
          <a:endParaRPr lang="en-GB"/>
        </a:p>
      </dgm:t>
    </dgm:pt>
    <dgm:pt modelId="{4AB42FED-B92D-452A-A1F9-FE3359B00304}">
      <dgm:prSet phldrT="[Text]" custT="1"/>
      <dgm:spPr/>
      <dgm:t>
        <a:bodyPr/>
        <a:lstStyle/>
        <a:p>
          <a:r>
            <a:rPr lang="en-GB" sz="1600" dirty="0"/>
            <a:t>Sybase</a:t>
          </a:r>
        </a:p>
      </dgm:t>
    </dgm:pt>
    <dgm:pt modelId="{8D839BCC-4F6A-4BE3-A67C-9CB33F5A60DF}" type="parTrans" cxnId="{406DA3A6-9F64-42E8-B49B-07114119BAD3}">
      <dgm:prSet/>
      <dgm:spPr/>
      <dgm:t>
        <a:bodyPr/>
        <a:lstStyle/>
        <a:p>
          <a:endParaRPr lang="en-GB"/>
        </a:p>
      </dgm:t>
    </dgm:pt>
    <dgm:pt modelId="{3FED152B-4DB9-47B7-AAAA-A824D62A8494}" type="sibTrans" cxnId="{406DA3A6-9F64-42E8-B49B-07114119BAD3}">
      <dgm:prSet/>
      <dgm:spPr/>
      <dgm:t>
        <a:bodyPr/>
        <a:lstStyle/>
        <a:p>
          <a:endParaRPr lang="en-GB"/>
        </a:p>
      </dgm:t>
    </dgm:pt>
    <dgm:pt modelId="{5073BD03-3643-404A-A8A8-727B4236F724}">
      <dgm:prSet phldrT="[Text]" custT="1"/>
      <dgm:spPr/>
      <dgm:t>
        <a:bodyPr/>
        <a:lstStyle/>
        <a:p>
          <a:r>
            <a:rPr lang="en-GB" sz="1600" dirty="0"/>
            <a:t>Monet</a:t>
          </a:r>
        </a:p>
        <a:p>
          <a:r>
            <a:rPr lang="en-GB" sz="1600" dirty="0"/>
            <a:t>DB</a:t>
          </a:r>
        </a:p>
      </dgm:t>
    </dgm:pt>
    <dgm:pt modelId="{346D8E99-2F27-4E98-8F6C-CFFFA0B5D3CB}" type="parTrans" cxnId="{A091DF21-0F79-4579-8030-A289BEAEFA49}">
      <dgm:prSet/>
      <dgm:spPr/>
      <dgm:t>
        <a:bodyPr/>
        <a:lstStyle/>
        <a:p>
          <a:endParaRPr lang="en-GB"/>
        </a:p>
      </dgm:t>
    </dgm:pt>
    <dgm:pt modelId="{07F6CF95-AF84-4A41-B328-D069BFE64E7C}" type="sibTrans" cxnId="{A091DF21-0F79-4579-8030-A289BEAEFA49}">
      <dgm:prSet/>
      <dgm:spPr/>
      <dgm:t>
        <a:bodyPr/>
        <a:lstStyle/>
        <a:p>
          <a:endParaRPr lang="en-GB"/>
        </a:p>
      </dgm:t>
    </dgm:pt>
    <dgm:pt modelId="{1F3DC3D8-F645-4EB5-A67E-946287088F57}">
      <dgm:prSet phldrT="[Text]" custT="1"/>
      <dgm:spPr/>
      <dgm:t>
        <a:bodyPr/>
        <a:lstStyle/>
        <a:p>
          <a:r>
            <a:rPr lang="en-GB" sz="1600" dirty="0" err="1"/>
            <a:t>NuoDB</a:t>
          </a:r>
          <a:endParaRPr lang="en-GB" sz="1600" dirty="0"/>
        </a:p>
      </dgm:t>
    </dgm:pt>
    <dgm:pt modelId="{03837676-F233-4B85-AF26-7E51C3ADEC21}" type="parTrans" cxnId="{0929D721-2C73-4450-B989-E44E8FDD9714}">
      <dgm:prSet/>
      <dgm:spPr/>
      <dgm:t>
        <a:bodyPr/>
        <a:lstStyle/>
        <a:p>
          <a:endParaRPr lang="en-GB"/>
        </a:p>
      </dgm:t>
    </dgm:pt>
    <dgm:pt modelId="{D2DB0FAD-BC4A-44DE-BBCA-BC6EF88D077B}" type="sibTrans" cxnId="{0929D721-2C73-4450-B989-E44E8FDD9714}">
      <dgm:prSet/>
      <dgm:spPr/>
      <dgm:t>
        <a:bodyPr/>
        <a:lstStyle/>
        <a:p>
          <a:endParaRPr lang="en-GB"/>
        </a:p>
      </dgm:t>
    </dgm:pt>
    <dgm:pt modelId="{00DA95BB-C181-48D3-8A26-8646C04FBA84}">
      <dgm:prSet phldrT="[Text]" custT="1"/>
      <dgm:spPr/>
      <dgm:t>
        <a:bodyPr/>
        <a:lstStyle/>
        <a:p>
          <a:r>
            <a:rPr lang="en-GB" sz="1600" dirty="0"/>
            <a:t>Oracle</a:t>
          </a:r>
        </a:p>
      </dgm:t>
    </dgm:pt>
    <dgm:pt modelId="{4C9A1125-2C19-4C3E-A64E-46ECE21DF3C6}" type="parTrans" cxnId="{B6CAA666-7A36-4F87-978E-37B0A788FFDE}">
      <dgm:prSet/>
      <dgm:spPr/>
      <dgm:t>
        <a:bodyPr/>
        <a:lstStyle/>
        <a:p>
          <a:endParaRPr lang="en-GB"/>
        </a:p>
      </dgm:t>
    </dgm:pt>
    <dgm:pt modelId="{99566F98-85B8-489F-8591-446C59611D44}" type="sibTrans" cxnId="{B6CAA666-7A36-4F87-978E-37B0A788FFDE}">
      <dgm:prSet/>
      <dgm:spPr/>
      <dgm:t>
        <a:bodyPr/>
        <a:lstStyle/>
        <a:p>
          <a:endParaRPr lang="en-GB"/>
        </a:p>
      </dgm:t>
    </dgm:pt>
    <dgm:pt modelId="{ADB6ABBE-199D-47E3-B923-1C1D84C4AF0A}">
      <dgm:prSet phldrT="[Text]" custT="1"/>
      <dgm:spPr/>
      <dgm:t>
        <a:bodyPr/>
        <a:lstStyle/>
        <a:p>
          <a:r>
            <a:rPr lang="en-GB" sz="1600" dirty="0"/>
            <a:t>Teradata</a:t>
          </a:r>
        </a:p>
      </dgm:t>
    </dgm:pt>
    <dgm:pt modelId="{4FA9D5FE-AF2F-4377-A7C8-3B885698674D}" type="parTrans" cxnId="{08043CAC-BA58-477E-8CBC-836D147C92A2}">
      <dgm:prSet/>
      <dgm:spPr/>
      <dgm:t>
        <a:bodyPr/>
        <a:lstStyle/>
        <a:p>
          <a:endParaRPr lang="en-GB"/>
        </a:p>
      </dgm:t>
    </dgm:pt>
    <dgm:pt modelId="{B0566AEA-FB65-4EFD-AEF6-DF13FAF71F6B}" type="sibTrans" cxnId="{08043CAC-BA58-477E-8CBC-836D147C92A2}">
      <dgm:prSet/>
      <dgm:spPr/>
      <dgm:t>
        <a:bodyPr/>
        <a:lstStyle/>
        <a:p>
          <a:endParaRPr lang="en-GB"/>
        </a:p>
      </dgm:t>
    </dgm:pt>
    <dgm:pt modelId="{23DA1D24-EE47-4C87-9D9B-8671FD9375C9}">
      <dgm:prSet phldrT="[Text]" custT="1"/>
      <dgm:spPr/>
      <dgm:t>
        <a:bodyPr/>
        <a:lstStyle/>
        <a:p>
          <a:r>
            <a:rPr lang="en-GB" sz="1600" dirty="0"/>
            <a:t>Apache Hive</a:t>
          </a:r>
        </a:p>
      </dgm:t>
    </dgm:pt>
    <dgm:pt modelId="{18D713FA-D52F-4DCB-93C1-F6F7247F5F5D}" type="parTrans" cxnId="{CAAEF6F4-5998-4419-BD45-C8316C2CC35C}">
      <dgm:prSet/>
      <dgm:spPr/>
      <dgm:t>
        <a:bodyPr/>
        <a:lstStyle/>
        <a:p>
          <a:endParaRPr lang="en-GB"/>
        </a:p>
      </dgm:t>
    </dgm:pt>
    <dgm:pt modelId="{551EF52D-64F3-4C51-BD76-7459F206C91E}" type="sibTrans" cxnId="{CAAEF6F4-5998-4419-BD45-C8316C2CC35C}">
      <dgm:prSet/>
      <dgm:spPr/>
      <dgm:t>
        <a:bodyPr/>
        <a:lstStyle/>
        <a:p>
          <a:endParaRPr lang="en-GB"/>
        </a:p>
      </dgm:t>
    </dgm:pt>
    <dgm:pt modelId="{7FCDB251-92A5-4A7E-8461-D8934C73797F}">
      <dgm:prSet phldrT="[Text]" custT="1"/>
      <dgm:spPr/>
      <dgm:t>
        <a:bodyPr/>
        <a:lstStyle/>
        <a:p>
          <a:r>
            <a:rPr lang="en-GB" sz="1600" dirty="0" err="1"/>
            <a:t>Postgre</a:t>
          </a:r>
          <a:endParaRPr lang="en-GB" sz="1600" dirty="0"/>
        </a:p>
        <a:p>
          <a:r>
            <a:rPr lang="en-GB" sz="1600" dirty="0"/>
            <a:t>SQL</a:t>
          </a:r>
        </a:p>
      </dgm:t>
    </dgm:pt>
    <dgm:pt modelId="{D2CE8DEA-9872-4D38-9268-53B739C22177}" type="parTrans" cxnId="{52544F99-BE6A-4A65-AD5F-F4D426FEA1A9}">
      <dgm:prSet/>
      <dgm:spPr/>
      <dgm:t>
        <a:bodyPr/>
        <a:lstStyle/>
        <a:p>
          <a:endParaRPr lang="en-GB"/>
        </a:p>
      </dgm:t>
    </dgm:pt>
    <dgm:pt modelId="{6DEEBC72-D655-4E43-80CB-25F8339E1B17}" type="sibTrans" cxnId="{52544F99-BE6A-4A65-AD5F-F4D426FEA1A9}">
      <dgm:prSet/>
      <dgm:spPr/>
      <dgm:t>
        <a:bodyPr/>
        <a:lstStyle/>
        <a:p>
          <a:endParaRPr lang="en-GB"/>
        </a:p>
      </dgm:t>
    </dgm:pt>
    <dgm:pt modelId="{BB229481-9996-4E21-9761-4321FB11D3E3}">
      <dgm:prSet phldrT="[Text]" custT="1"/>
      <dgm:spPr/>
      <dgm:t>
        <a:bodyPr/>
        <a:lstStyle/>
        <a:p>
          <a:r>
            <a:rPr lang="en-GB" sz="1600" dirty="0"/>
            <a:t>Mimer SQL</a:t>
          </a:r>
        </a:p>
      </dgm:t>
    </dgm:pt>
    <dgm:pt modelId="{095EA175-80B9-4639-BEEB-25214B5733B7}" type="parTrans" cxnId="{011A3484-F6C8-4540-9FAC-433610ADAF8F}">
      <dgm:prSet/>
      <dgm:spPr/>
      <dgm:t>
        <a:bodyPr/>
        <a:lstStyle/>
        <a:p>
          <a:endParaRPr lang="en-GB"/>
        </a:p>
      </dgm:t>
    </dgm:pt>
    <dgm:pt modelId="{01D217F1-A448-4E4F-BA74-718682E23744}" type="sibTrans" cxnId="{011A3484-F6C8-4540-9FAC-433610ADAF8F}">
      <dgm:prSet/>
      <dgm:spPr/>
      <dgm:t>
        <a:bodyPr/>
        <a:lstStyle/>
        <a:p>
          <a:endParaRPr lang="en-GB"/>
        </a:p>
      </dgm:t>
    </dgm:pt>
    <dgm:pt modelId="{9FD7FC54-172D-4781-9D48-A23B49BF8290}" type="pres">
      <dgm:prSet presAssocID="{9ED1D6E0-5609-47B0-A2CD-FE3835A16E7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2C75437-7FC4-4FDE-818F-362DBF3A2313}" type="pres">
      <dgm:prSet presAssocID="{B19C5F19-A898-4AD7-8D1E-620A3DF0F7FC}" presName="centerShape" presStyleLbl="node0" presStyleIdx="0" presStyleCnt="1"/>
      <dgm:spPr/>
    </dgm:pt>
    <dgm:pt modelId="{96AEDA45-1599-4EA7-A916-177C4D2F503E}" type="pres">
      <dgm:prSet presAssocID="{C9B02274-2F20-430D-9F84-34BC9C5B943A}" presName="Name9" presStyleLbl="parChTrans1D2" presStyleIdx="0" presStyleCnt="11"/>
      <dgm:spPr/>
    </dgm:pt>
    <dgm:pt modelId="{8BD727B1-F710-4CF5-881C-84AAFC878867}" type="pres">
      <dgm:prSet presAssocID="{C9B02274-2F20-430D-9F84-34BC9C5B943A}" presName="connTx" presStyleLbl="parChTrans1D2" presStyleIdx="0" presStyleCnt="11"/>
      <dgm:spPr/>
    </dgm:pt>
    <dgm:pt modelId="{96BDDCC9-17A0-4BE9-9158-036B4D538C36}" type="pres">
      <dgm:prSet presAssocID="{FE502D65-6934-4669-8E97-91E892D1EFA4}" presName="node" presStyleLbl="node1" presStyleIdx="0" presStyleCnt="11">
        <dgm:presLayoutVars>
          <dgm:bulletEnabled val="1"/>
        </dgm:presLayoutVars>
      </dgm:prSet>
      <dgm:spPr/>
    </dgm:pt>
    <dgm:pt modelId="{0E802D70-E54A-40D3-BC00-87B393731FFA}" type="pres">
      <dgm:prSet presAssocID="{106F7378-6E71-4EE0-B982-4EB4AA2C176D}" presName="Name9" presStyleLbl="parChTrans1D2" presStyleIdx="1" presStyleCnt="11"/>
      <dgm:spPr/>
    </dgm:pt>
    <dgm:pt modelId="{04185F4F-4DE0-46C4-8C6D-D861679A24FB}" type="pres">
      <dgm:prSet presAssocID="{106F7378-6E71-4EE0-B982-4EB4AA2C176D}" presName="connTx" presStyleLbl="parChTrans1D2" presStyleIdx="1" presStyleCnt="11"/>
      <dgm:spPr/>
    </dgm:pt>
    <dgm:pt modelId="{A78A559B-7B4A-4B28-AC5C-051A0FCF9A63}" type="pres">
      <dgm:prSet presAssocID="{B433B9CA-DC9C-4BB6-8D84-CFE9772AC0D2}" presName="node" presStyleLbl="node1" presStyleIdx="1" presStyleCnt="11">
        <dgm:presLayoutVars>
          <dgm:bulletEnabled val="1"/>
        </dgm:presLayoutVars>
      </dgm:prSet>
      <dgm:spPr/>
    </dgm:pt>
    <dgm:pt modelId="{CC68E936-F120-45A7-9B44-44876B8A48BE}" type="pres">
      <dgm:prSet presAssocID="{CACDBDE0-1AC7-4E57-8221-1F979A27FACA}" presName="Name9" presStyleLbl="parChTrans1D2" presStyleIdx="2" presStyleCnt="11"/>
      <dgm:spPr/>
    </dgm:pt>
    <dgm:pt modelId="{223D16E3-9805-4B1F-B48D-E3E3BD8E6853}" type="pres">
      <dgm:prSet presAssocID="{CACDBDE0-1AC7-4E57-8221-1F979A27FACA}" presName="connTx" presStyleLbl="parChTrans1D2" presStyleIdx="2" presStyleCnt="11"/>
      <dgm:spPr/>
    </dgm:pt>
    <dgm:pt modelId="{7255D28B-2C92-4923-BA1C-1F5401312756}" type="pres">
      <dgm:prSet presAssocID="{A32A0354-C8BF-49EA-8B13-274C8A346164}" presName="node" presStyleLbl="node1" presStyleIdx="2" presStyleCnt="11">
        <dgm:presLayoutVars>
          <dgm:bulletEnabled val="1"/>
        </dgm:presLayoutVars>
      </dgm:prSet>
      <dgm:spPr/>
    </dgm:pt>
    <dgm:pt modelId="{00C74F78-FF7C-4E27-B88D-DA15E5D0388D}" type="pres">
      <dgm:prSet presAssocID="{8D839BCC-4F6A-4BE3-A67C-9CB33F5A60DF}" presName="Name9" presStyleLbl="parChTrans1D2" presStyleIdx="3" presStyleCnt="11"/>
      <dgm:spPr/>
    </dgm:pt>
    <dgm:pt modelId="{C9B10630-F522-4201-8C16-4AC9CA52E9DC}" type="pres">
      <dgm:prSet presAssocID="{8D839BCC-4F6A-4BE3-A67C-9CB33F5A60DF}" presName="connTx" presStyleLbl="parChTrans1D2" presStyleIdx="3" presStyleCnt="11"/>
      <dgm:spPr/>
    </dgm:pt>
    <dgm:pt modelId="{B64C1FF6-E357-4B6F-928E-CCBA8D8429C2}" type="pres">
      <dgm:prSet presAssocID="{4AB42FED-B92D-452A-A1F9-FE3359B00304}" presName="node" presStyleLbl="node1" presStyleIdx="3" presStyleCnt="11">
        <dgm:presLayoutVars>
          <dgm:bulletEnabled val="1"/>
        </dgm:presLayoutVars>
      </dgm:prSet>
      <dgm:spPr/>
    </dgm:pt>
    <dgm:pt modelId="{4F07C5B3-37F6-4280-AE4F-96DC8E2F372C}" type="pres">
      <dgm:prSet presAssocID="{346D8E99-2F27-4E98-8F6C-CFFFA0B5D3CB}" presName="Name9" presStyleLbl="parChTrans1D2" presStyleIdx="4" presStyleCnt="11"/>
      <dgm:spPr/>
    </dgm:pt>
    <dgm:pt modelId="{5E8EB92C-CA1C-4C67-9147-9242ACC2362D}" type="pres">
      <dgm:prSet presAssocID="{346D8E99-2F27-4E98-8F6C-CFFFA0B5D3CB}" presName="connTx" presStyleLbl="parChTrans1D2" presStyleIdx="4" presStyleCnt="11"/>
      <dgm:spPr/>
    </dgm:pt>
    <dgm:pt modelId="{50C2388B-08CF-46F5-981B-8F94C5402548}" type="pres">
      <dgm:prSet presAssocID="{5073BD03-3643-404A-A8A8-727B4236F724}" presName="node" presStyleLbl="node1" presStyleIdx="4" presStyleCnt="11">
        <dgm:presLayoutVars>
          <dgm:bulletEnabled val="1"/>
        </dgm:presLayoutVars>
      </dgm:prSet>
      <dgm:spPr/>
    </dgm:pt>
    <dgm:pt modelId="{A3751381-8515-4049-B3C6-1C714B5CC899}" type="pres">
      <dgm:prSet presAssocID="{03837676-F233-4B85-AF26-7E51C3ADEC21}" presName="Name9" presStyleLbl="parChTrans1D2" presStyleIdx="5" presStyleCnt="11"/>
      <dgm:spPr/>
    </dgm:pt>
    <dgm:pt modelId="{9CF0751D-22B7-4366-9279-BE6CCF7870A7}" type="pres">
      <dgm:prSet presAssocID="{03837676-F233-4B85-AF26-7E51C3ADEC21}" presName="connTx" presStyleLbl="parChTrans1D2" presStyleIdx="5" presStyleCnt="11"/>
      <dgm:spPr/>
    </dgm:pt>
    <dgm:pt modelId="{81D53F31-3475-4693-A06D-E20D6FE0F67B}" type="pres">
      <dgm:prSet presAssocID="{1F3DC3D8-F645-4EB5-A67E-946287088F57}" presName="node" presStyleLbl="node1" presStyleIdx="5" presStyleCnt="11">
        <dgm:presLayoutVars>
          <dgm:bulletEnabled val="1"/>
        </dgm:presLayoutVars>
      </dgm:prSet>
      <dgm:spPr/>
    </dgm:pt>
    <dgm:pt modelId="{E7C69C10-AB60-4816-B200-11180552A05B}" type="pres">
      <dgm:prSet presAssocID="{4C9A1125-2C19-4C3E-A64E-46ECE21DF3C6}" presName="Name9" presStyleLbl="parChTrans1D2" presStyleIdx="6" presStyleCnt="11"/>
      <dgm:spPr/>
    </dgm:pt>
    <dgm:pt modelId="{28254B3C-56E6-4C71-91B4-B4013B04B659}" type="pres">
      <dgm:prSet presAssocID="{4C9A1125-2C19-4C3E-A64E-46ECE21DF3C6}" presName="connTx" presStyleLbl="parChTrans1D2" presStyleIdx="6" presStyleCnt="11"/>
      <dgm:spPr/>
    </dgm:pt>
    <dgm:pt modelId="{8C814708-3C73-4D83-9458-53685929A44B}" type="pres">
      <dgm:prSet presAssocID="{00DA95BB-C181-48D3-8A26-8646C04FBA84}" presName="node" presStyleLbl="node1" presStyleIdx="6" presStyleCnt="11">
        <dgm:presLayoutVars>
          <dgm:bulletEnabled val="1"/>
        </dgm:presLayoutVars>
      </dgm:prSet>
      <dgm:spPr/>
    </dgm:pt>
    <dgm:pt modelId="{757B6D7C-8BEC-4B90-ADF6-3BE3D2D61890}" type="pres">
      <dgm:prSet presAssocID="{4FA9D5FE-AF2F-4377-A7C8-3B885698674D}" presName="Name9" presStyleLbl="parChTrans1D2" presStyleIdx="7" presStyleCnt="11"/>
      <dgm:spPr/>
    </dgm:pt>
    <dgm:pt modelId="{BC735047-A7D9-47C5-AB26-2BB47016C70C}" type="pres">
      <dgm:prSet presAssocID="{4FA9D5FE-AF2F-4377-A7C8-3B885698674D}" presName="connTx" presStyleLbl="parChTrans1D2" presStyleIdx="7" presStyleCnt="11"/>
      <dgm:spPr/>
    </dgm:pt>
    <dgm:pt modelId="{97647CF7-6A65-4C35-9508-9EA92909DB6C}" type="pres">
      <dgm:prSet presAssocID="{ADB6ABBE-199D-47E3-B923-1C1D84C4AF0A}" presName="node" presStyleLbl="node1" presStyleIdx="7" presStyleCnt="11">
        <dgm:presLayoutVars>
          <dgm:bulletEnabled val="1"/>
        </dgm:presLayoutVars>
      </dgm:prSet>
      <dgm:spPr/>
    </dgm:pt>
    <dgm:pt modelId="{75A9540E-6A6F-4E69-B3B0-4E0C65E6149F}" type="pres">
      <dgm:prSet presAssocID="{18D713FA-D52F-4DCB-93C1-F6F7247F5F5D}" presName="Name9" presStyleLbl="parChTrans1D2" presStyleIdx="8" presStyleCnt="11"/>
      <dgm:spPr/>
    </dgm:pt>
    <dgm:pt modelId="{F0605BAC-3D08-47F4-9490-D42AAE30C7EE}" type="pres">
      <dgm:prSet presAssocID="{18D713FA-D52F-4DCB-93C1-F6F7247F5F5D}" presName="connTx" presStyleLbl="parChTrans1D2" presStyleIdx="8" presStyleCnt="11"/>
      <dgm:spPr/>
    </dgm:pt>
    <dgm:pt modelId="{CF40FFD0-07B9-45F2-AE6D-1C2CE59AF3C1}" type="pres">
      <dgm:prSet presAssocID="{23DA1D24-EE47-4C87-9D9B-8671FD9375C9}" presName="node" presStyleLbl="node1" presStyleIdx="8" presStyleCnt="11">
        <dgm:presLayoutVars>
          <dgm:bulletEnabled val="1"/>
        </dgm:presLayoutVars>
      </dgm:prSet>
      <dgm:spPr/>
    </dgm:pt>
    <dgm:pt modelId="{FD11EC5C-A94A-4165-A075-F489C2F2DC69}" type="pres">
      <dgm:prSet presAssocID="{D2CE8DEA-9872-4D38-9268-53B739C22177}" presName="Name9" presStyleLbl="parChTrans1D2" presStyleIdx="9" presStyleCnt="11"/>
      <dgm:spPr/>
    </dgm:pt>
    <dgm:pt modelId="{BBF0FEFF-C6E1-4FF3-BBE0-B5626F4A8979}" type="pres">
      <dgm:prSet presAssocID="{D2CE8DEA-9872-4D38-9268-53B739C22177}" presName="connTx" presStyleLbl="parChTrans1D2" presStyleIdx="9" presStyleCnt="11"/>
      <dgm:spPr/>
    </dgm:pt>
    <dgm:pt modelId="{B1808198-FC5F-4160-8666-3BC703F7A3F5}" type="pres">
      <dgm:prSet presAssocID="{7FCDB251-92A5-4A7E-8461-D8934C73797F}" presName="node" presStyleLbl="node1" presStyleIdx="9" presStyleCnt="11">
        <dgm:presLayoutVars>
          <dgm:bulletEnabled val="1"/>
        </dgm:presLayoutVars>
      </dgm:prSet>
      <dgm:spPr/>
    </dgm:pt>
    <dgm:pt modelId="{3162E943-00EA-4D0B-BB8C-DD25C58C61A9}" type="pres">
      <dgm:prSet presAssocID="{095EA175-80B9-4639-BEEB-25214B5733B7}" presName="Name9" presStyleLbl="parChTrans1D2" presStyleIdx="10" presStyleCnt="11"/>
      <dgm:spPr/>
    </dgm:pt>
    <dgm:pt modelId="{B4929E6C-ABCC-4384-A221-16292EAC0010}" type="pres">
      <dgm:prSet presAssocID="{095EA175-80B9-4639-BEEB-25214B5733B7}" presName="connTx" presStyleLbl="parChTrans1D2" presStyleIdx="10" presStyleCnt="11"/>
      <dgm:spPr/>
    </dgm:pt>
    <dgm:pt modelId="{D92D36FD-60DC-4F7D-8B3E-358889D3ADA4}" type="pres">
      <dgm:prSet presAssocID="{BB229481-9996-4E21-9761-4321FB11D3E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5B90400-61ED-44BE-B0AA-274635A3E18B}" type="presOf" srcId="{7FCDB251-92A5-4A7E-8461-D8934C73797F}" destId="{B1808198-FC5F-4160-8666-3BC703F7A3F5}" srcOrd="0" destOrd="0" presId="urn:microsoft.com/office/officeart/2005/8/layout/radial1"/>
    <dgm:cxn modelId="{65F50407-1A26-42D2-8043-08E3C75F5CE5}" type="presOf" srcId="{ADB6ABBE-199D-47E3-B923-1C1D84C4AF0A}" destId="{97647CF7-6A65-4C35-9508-9EA92909DB6C}" srcOrd="0" destOrd="0" presId="urn:microsoft.com/office/officeart/2005/8/layout/radial1"/>
    <dgm:cxn modelId="{8F26B007-D554-42C5-ADFC-2F8AA4556B3B}" type="presOf" srcId="{095EA175-80B9-4639-BEEB-25214B5733B7}" destId="{B4929E6C-ABCC-4384-A221-16292EAC0010}" srcOrd="1" destOrd="0" presId="urn:microsoft.com/office/officeart/2005/8/layout/radial1"/>
    <dgm:cxn modelId="{C67AF308-66E4-414C-BAA3-B0607028F9C3}" type="presOf" srcId="{5073BD03-3643-404A-A8A8-727B4236F724}" destId="{50C2388B-08CF-46F5-981B-8F94C5402548}" srcOrd="0" destOrd="0" presId="urn:microsoft.com/office/officeart/2005/8/layout/radial1"/>
    <dgm:cxn modelId="{1871AD09-E7E1-42BF-8A94-68204C8B08F9}" srcId="{B19C5F19-A898-4AD7-8D1E-620A3DF0F7FC}" destId="{FE502D65-6934-4669-8E97-91E892D1EFA4}" srcOrd="0" destOrd="0" parTransId="{C9B02274-2F20-430D-9F84-34BC9C5B943A}" sibTransId="{E38638EB-A4F3-4C10-BD26-FBC8CA4B4AD3}"/>
    <dgm:cxn modelId="{C7A53E0F-EEC0-4905-9C8E-B85A5C8323A9}" type="presOf" srcId="{B433B9CA-DC9C-4BB6-8D84-CFE9772AC0D2}" destId="{A78A559B-7B4A-4B28-AC5C-051A0FCF9A63}" srcOrd="0" destOrd="0" presId="urn:microsoft.com/office/officeart/2005/8/layout/radial1"/>
    <dgm:cxn modelId="{A53D631B-178D-427C-8B50-E2C9BFF9BD40}" type="presOf" srcId="{D2CE8DEA-9872-4D38-9268-53B739C22177}" destId="{FD11EC5C-A94A-4165-A075-F489C2F2DC69}" srcOrd="0" destOrd="0" presId="urn:microsoft.com/office/officeart/2005/8/layout/radial1"/>
    <dgm:cxn modelId="{0929D721-2C73-4450-B989-E44E8FDD9714}" srcId="{B19C5F19-A898-4AD7-8D1E-620A3DF0F7FC}" destId="{1F3DC3D8-F645-4EB5-A67E-946287088F57}" srcOrd="5" destOrd="0" parTransId="{03837676-F233-4B85-AF26-7E51C3ADEC21}" sibTransId="{D2DB0FAD-BC4A-44DE-BBCA-BC6EF88D077B}"/>
    <dgm:cxn modelId="{A091DF21-0F79-4579-8030-A289BEAEFA49}" srcId="{B19C5F19-A898-4AD7-8D1E-620A3DF0F7FC}" destId="{5073BD03-3643-404A-A8A8-727B4236F724}" srcOrd="4" destOrd="0" parTransId="{346D8E99-2F27-4E98-8F6C-CFFFA0B5D3CB}" sibTransId="{07F6CF95-AF84-4A41-B328-D069BFE64E7C}"/>
    <dgm:cxn modelId="{EE61F921-F8E3-4224-A557-AB22AE15EFD0}" type="presOf" srcId="{03837676-F233-4B85-AF26-7E51C3ADEC21}" destId="{A3751381-8515-4049-B3C6-1C714B5CC899}" srcOrd="0" destOrd="0" presId="urn:microsoft.com/office/officeart/2005/8/layout/radial1"/>
    <dgm:cxn modelId="{99F2972C-BC02-4379-934D-B3C60D08E274}" type="presOf" srcId="{4C9A1125-2C19-4C3E-A64E-46ECE21DF3C6}" destId="{28254B3C-56E6-4C71-91B4-B4013B04B659}" srcOrd="1" destOrd="0" presId="urn:microsoft.com/office/officeart/2005/8/layout/radial1"/>
    <dgm:cxn modelId="{42357633-722C-461A-A146-F82F93378800}" type="presOf" srcId="{1F3DC3D8-F645-4EB5-A67E-946287088F57}" destId="{81D53F31-3475-4693-A06D-E20D6FE0F67B}" srcOrd="0" destOrd="0" presId="urn:microsoft.com/office/officeart/2005/8/layout/radial1"/>
    <dgm:cxn modelId="{A60CB13D-8416-4CF4-8C28-AE975CDD671B}" type="presOf" srcId="{4FA9D5FE-AF2F-4377-A7C8-3B885698674D}" destId="{757B6D7C-8BEC-4B90-ADF6-3BE3D2D61890}" srcOrd="0" destOrd="0" presId="urn:microsoft.com/office/officeart/2005/8/layout/radial1"/>
    <dgm:cxn modelId="{FDFAAD61-8BFC-47AD-8F35-492CDDE90F26}" type="presOf" srcId="{C9B02274-2F20-430D-9F84-34BC9C5B943A}" destId="{96AEDA45-1599-4EA7-A916-177C4D2F503E}" srcOrd="0" destOrd="0" presId="urn:microsoft.com/office/officeart/2005/8/layout/radial1"/>
    <dgm:cxn modelId="{D42AC764-CE6B-4681-945D-7259F7EB4DF7}" srcId="{B19C5F19-A898-4AD7-8D1E-620A3DF0F7FC}" destId="{A32A0354-C8BF-49EA-8B13-274C8A346164}" srcOrd="2" destOrd="0" parTransId="{CACDBDE0-1AC7-4E57-8221-1F979A27FACA}" sibTransId="{965DBBF5-2347-4FF6-A6D4-0AF833BC420E}"/>
    <dgm:cxn modelId="{647F2A65-9C59-4AAD-9163-6743E07A1716}" type="presOf" srcId="{106F7378-6E71-4EE0-B982-4EB4AA2C176D}" destId="{0E802D70-E54A-40D3-BC00-87B393731FFA}" srcOrd="0" destOrd="0" presId="urn:microsoft.com/office/officeart/2005/8/layout/radial1"/>
    <dgm:cxn modelId="{B6CAA666-7A36-4F87-978E-37B0A788FFDE}" srcId="{B19C5F19-A898-4AD7-8D1E-620A3DF0F7FC}" destId="{00DA95BB-C181-48D3-8A26-8646C04FBA84}" srcOrd="6" destOrd="0" parTransId="{4C9A1125-2C19-4C3E-A64E-46ECE21DF3C6}" sibTransId="{99566F98-85B8-489F-8591-446C59611D44}"/>
    <dgm:cxn modelId="{34FFAB6D-EB7E-451F-8AE9-C04C73EA1B3F}" type="presOf" srcId="{346D8E99-2F27-4E98-8F6C-CFFFA0B5D3CB}" destId="{5E8EB92C-CA1C-4C67-9147-9242ACC2362D}" srcOrd="1" destOrd="0" presId="urn:microsoft.com/office/officeart/2005/8/layout/radial1"/>
    <dgm:cxn modelId="{3751DA4F-0A79-434C-ADBE-8FF382A5A5A0}" type="presOf" srcId="{BB229481-9996-4E21-9761-4321FB11D3E3}" destId="{D92D36FD-60DC-4F7D-8B3E-358889D3ADA4}" srcOrd="0" destOrd="0" presId="urn:microsoft.com/office/officeart/2005/8/layout/radial1"/>
    <dgm:cxn modelId="{5A1B6853-A87B-4F5D-887E-4E1A640B40EC}" type="presOf" srcId="{18D713FA-D52F-4DCB-93C1-F6F7247F5F5D}" destId="{75A9540E-6A6F-4E69-B3B0-4E0C65E6149F}" srcOrd="0" destOrd="0" presId="urn:microsoft.com/office/officeart/2005/8/layout/radial1"/>
    <dgm:cxn modelId="{2FD0C955-8E37-42F2-8C4E-9F3B66577878}" type="presOf" srcId="{23DA1D24-EE47-4C87-9D9B-8671FD9375C9}" destId="{CF40FFD0-07B9-45F2-AE6D-1C2CE59AF3C1}" srcOrd="0" destOrd="0" presId="urn:microsoft.com/office/officeart/2005/8/layout/radial1"/>
    <dgm:cxn modelId="{968E3259-9DD4-4296-AD00-E70AF06958BB}" srcId="{9ED1D6E0-5609-47B0-A2CD-FE3835A16E76}" destId="{B19C5F19-A898-4AD7-8D1E-620A3DF0F7FC}" srcOrd="0" destOrd="0" parTransId="{C7129104-4D29-4ABA-8727-C0720F4A5DE6}" sibTransId="{4306580D-6092-44ED-92CF-4344A04D77F1}"/>
    <dgm:cxn modelId="{6168FC5A-0679-4D13-801C-C327003D94CF}" type="presOf" srcId="{00DA95BB-C181-48D3-8A26-8646C04FBA84}" destId="{8C814708-3C73-4D83-9458-53685929A44B}" srcOrd="0" destOrd="0" presId="urn:microsoft.com/office/officeart/2005/8/layout/radial1"/>
    <dgm:cxn modelId="{63A9387F-9692-4549-AF2B-CF4FF0258960}" type="presOf" srcId="{8D839BCC-4F6A-4BE3-A67C-9CB33F5A60DF}" destId="{C9B10630-F522-4201-8C16-4AC9CA52E9DC}" srcOrd="1" destOrd="0" presId="urn:microsoft.com/office/officeart/2005/8/layout/radial1"/>
    <dgm:cxn modelId="{011A3484-F6C8-4540-9FAC-433610ADAF8F}" srcId="{B19C5F19-A898-4AD7-8D1E-620A3DF0F7FC}" destId="{BB229481-9996-4E21-9761-4321FB11D3E3}" srcOrd="10" destOrd="0" parTransId="{095EA175-80B9-4639-BEEB-25214B5733B7}" sibTransId="{01D217F1-A448-4E4F-BA74-718682E23744}"/>
    <dgm:cxn modelId="{9CAB048C-51F6-4939-A084-FCB7C8C4833D}" type="presOf" srcId="{C9B02274-2F20-430D-9F84-34BC9C5B943A}" destId="{8BD727B1-F710-4CF5-881C-84AAFC878867}" srcOrd="1" destOrd="0" presId="urn:microsoft.com/office/officeart/2005/8/layout/radial1"/>
    <dgm:cxn modelId="{ED29678C-DF3E-4B65-93A7-7597CC324A72}" type="presOf" srcId="{4AB42FED-B92D-452A-A1F9-FE3359B00304}" destId="{B64C1FF6-E357-4B6F-928E-CCBA8D8429C2}" srcOrd="0" destOrd="0" presId="urn:microsoft.com/office/officeart/2005/8/layout/radial1"/>
    <dgm:cxn modelId="{063A1F96-77F7-4028-B187-C807E4DA3ED5}" type="presOf" srcId="{B19C5F19-A898-4AD7-8D1E-620A3DF0F7FC}" destId="{32C75437-7FC4-4FDE-818F-362DBF3A2313}" srcOrd="0" destOrd="0" presId="urn:microsoft.com/office/officeart/2005/8/layout/radial1"/>
    <dgm:cxn modelId="{52544F99-BE6A-4A65-AD5F-F4D426FEA1A9}" srcId="{B19C5F19-A898-4AD7-8D1E-620A3DF0F7FC}" destId="{7FCDB251-92A5-4A7E-8461-D8934C73797F}" srcOrd="9" destOrd="0" parTransId="{D2CE8DEA-9872-4D38-9268-53B739C22177}" sibTransId="{6DEEBC72-D655-4E43-80CB-25F8339E1B17}"/>
    <dgm:cxn modelId="{615311A1-DDBA-4B31-BDE8-E8019D316B61}" type="presOf" srcId="{18D713FA-D52F-4DCB-93C1-F6F7247F5F5D}" destId="{F0605BAC-3D08-47F4-9490-D42AAE30C7EE}" srcOrd="1" destOrd="0" presId="urn:microsoft.com/office/officeart/2005/8/layout/radial1"/>
    <dgm:cxn modelId="{406DA3A6-9F64-42E8-B49B-07114119BAD3}" srcId="{B19C5F19-A898-4AD7-8D1E-620A3DF0F7FC}" destId="{4AB42FED-B92D-452A-A1F9-FE3359B00304}" srcOrd="3" destOrd="0" parTransId="{8D839BCC-4F6A-4BE3-A67C-9CB33F5A60DF}" sibTransId="{3FED152B-4DB9-47B7-AAAA-A824D62A8494}"/>
    <dgm:cxn modelId="{08043CAC-BA58-477E-8CBC-836D147C92A2}" srcId="{B19C5F19-A898-4AD7-8D1E-620A3DF0F7FC}" destId="{ADB6ABBE-199D-47E3-B923-1C1D84C4AF0A}" srcOrd="7" destOrd="0" parTransId="{4FA9D5FE-AF2F-4377-A7C8-3B885698674D}" sibTransId="{B0566AEA-FB65-4EFD-AEF6-DF13FAF71F6B}"/>
    <dgm:cxn modelId="{728CE3B5-6634-4E3E-AC0B-8B709D7C2B9C}" type="presOf" srcId="{CACDBDE0-1AC7-4E57-8221-1F979A27FACA}" destId="{223D16E3-9805-4B1F-B48D-E3E3BD8E6853}" srcOrd="1" destOrd="0" presId="urn:microsoft.com/office/officeart/2005/8/layout/radial1"/>
    <dgm:cxn modelId="{278AA7B6-C438-4572-999A-6AE6083B6577}" type="presOf" srcId="{8D839BCC-4F6A-4BE3-A67C-9CB33F5A60DF}" destId="{00C74F78-FF7C-4E27-B88D-DA15E5D0388D}" srcOrd="0" destOrd="0" presId="urn:microsoft.com/office/officeart/2005/8/layout/radial1"/>
    <dgm:cxn modelId="{F79C1ECB-C82D-4B60-8609-BD3BF63D6B62}" type="presOf" srcId="{A32A0354-C8BF-49EA-8B13-274C8A346164}" destId="{7255D28B-2C92-4923-BA1C-1F5401312756}" srcOrd="0" destOrd="0" presId="urn:microsoft.com/office/officeart/2005/8/layout/radial1"/>
    <dgm:cxn modelId="{BB7393CC-BB00-4768-B592-2700185516EA}" type="presOf" srcId="{4FA9D5FE-AF2F-4377-A7C8-3B885698674D}" destId="{BC735047-A7D9-47C5-AB26-2BB47016C70C}" srcOrd="1" destOrd="0" presId="urn:microsoft.com/office/officeart/2005/8/layout/radial1"/>
    <dgm:cxn modelId="{322D03CD-9294-4EB7-B791-DDE6AC0A68C3}" type="presOf" srcId="{346D8E99-2F27-4E98-8F6C-CFFFA0B5D3CB}" destId="{4F07C5B3-37F6-4280-AE4F-96DC8E2F372C}" srcOrd="0" destOrd="0" presId="urn:microsoft.com/office/officeart/2005/8/layout/radial1"/>
    <dgm:cxn modelId="{C9A392CE-6179-433E-A0AC-AD19FEFBD71B}" type="presOf" srcId="{9ED1D6E0-5609-47B0-A2CD-FE3835A16E76}" destId="{9FD7FC54-172D-4781-9D48-A23B49BF8290}" srcOrd="0" destOrd="0" presId="urn:microsoft.com/office/officeart/2005/8/layout/radial1"/>
    <dgm:cxn modelId="{876407DA-62F0-49AD-AFE0-494CC7D21443}" type="presOf" srcId="{03837676-F233-4B85-AF26-7E51C3ADEC21}" destId="{9CF0751D-22B7-4366-9279-BE6CCF7870A7}" srcOrd="1" destOrd="0" presId="urn:microsoft.com/office/officeart/2005/8/layout/radial1"/>
    <dgm:cxn modelId="{B8C03CDA-BF26-47A0-B542-4363EEAF5B95}" srcId="{B19C5F19-A898-4AD7-8D1E-620A3DF0F7FC}" destId="{B433B9CA-DC9C-4BB6-8D84-CFE9772AC0D2}" srcOrd="1" destOrd="0" parTransId="{106F7378-6E71-4EE0-B982-4EB4AA2C176D}" sibTransId="{A8DAA4F6-152B-494B-92BA-A67DD723D438}"/>
    <dgm:cxn modelId="{05A519E5-51E9-49CC-A68F-A7DAA971C50A}" type="presOf" srcId="{CACDBDE0-1AC7-4E57-8221-1F979A27FACA}" destId="{CC68E936-F120-45A7-9B44-44876B8A48BE}" srcOrd="0" destOrd="0" presId="urn:microsoft.com/office/officeart/2005/8/layout/radial1"/>
    <dgm:cxn modelId="{3BD943E5-9C89-414F-BA39-AD4CDD5BCCEF}" type="presOf" srcId="{4C9A1125-2C19-4C3E-A64E-46ECE21DF3C6}" destId="{E7C69C10-AB60-4816-B200-11180552A05B}" srcOrd="0" destOrd="0" presId="urn:microsoft.com/office/officeart/2005/8/layout/radial1"/>
    <dgm:cxn modelId="{7D414AED-9C9C-4B81-BAA2-2760A5F20905}" type="presOf" srcId="{106F7378-6E71-4EE0-B982-4EB4AA2C176D}" destId="{04185F4F-4DE0-46C4-8C6D-D861679A24FB}" srcOrd="1" destOrd="0" presId="urn:microsoft.com/office/officeart/2005/8/layout/radial1"/>
    <dgm:cxn modelId="{CAAEF6F4-5998-4419-BD45-C8316C2CC35C}" srcId="{B19C5F19-A898-4AD7-8D1E-620A3DF0F7FC}" destId="{23DA1D24-EE47-4C87-9D9B-8671FD9375C9}" srcOrd="8" destOrd="0" parTransId="{18D713FA-D52F-4DCB-93C1-F6F7247F5F5D}" sibTransId="{551EF52D-64F3-4C51-BD76-7459F206C91E}"/>
    <dgm:cxn modelId="{B81011F6-F2C9-4AE4-BD96-5454A5189174}" type="presOf" srcId="{095EA175-80B9-4639-BEEB-25214B5733B7}" destId="{3162E943-00EA-4D0B-BB8C-DD25C58C61A9}" srcOrd="0" destOrd="0" presId="urn:microsoft.com/office/officeart/2005/8/layout/radial1"/>
    <dgm:cxn modelId="{696E7FFA-E20C-494C-9571-0A6656D50CBE}" type="presOf" srcId="{D2CE8DEA-9872-4D38-9268-53B739C22177}" destId="{BBF0FEFF-C6E1-4FF3-BBE0-B5626F4A8979}" srcOrd="1" destOrd="0" presId="urn:microsoft.com/office/officeart/2005/8/layout/radial1"/>
    <dgm:cxn modelId="{5A9B83FD-4666-4081-B2B0-4C4597340934}" type="presOf" srcId="{FE502D65-6934-4669-8E97-91E892D1EFA4}" destId="{96BDDCC9-17A0-4BE9-9158-036B4D538C36}" srcOrd="0" destOrd="0" presId="urn:microsoft.com/office/officeart/2005/8/layout/radial1"/>
    <dgm:cxn modelId="{7FD16AF5-5C29-4C5F-B2BA-CA69362885E0}" type="presParOf" srcId="{9FD7FC54-172D-4781-9D48-A23B49BF8290}" destId="{32C75437-7FC4-4FDE-818F-362DBF3A2313}" srcOrd="0" destOrd="0" presId="urn:microsoft.com/office/officeart/2005/8/layout/radial1"/>
    <dgm:cxn modelId="{98951C15-314D-4ECE-BD15-A729F8405485}" type="presParOf" srcId="{9FD7FC54-172D-4781-9D48-A23B49BF8290}" destId="{96AEDA45-1599-4EA7-A916-177C4D2F503E}" srcOrd="1" destOrd="0" presId="urn:microsoft.com/office/officeart/2005/8/layout/radial1"/>
    <dgm:cxn modelId="{E0BCE9D0-D03C-402D-B746-092F185E2B0B}" type="presParOf" srcId="{96AEDA45-1599-4EA7-A916-177C4D2F503E}" destId="{8BD727B1-F710-4CF5-881C-84AAFC878867}" srcOrd="0" destOrd="0" presId="urn:microsoft.com/office/officeart/2005/8/layout/radial1"/>
    <dgm:cxn modelId="{14A3D23F-89D1-44BD-AE2F-03B4D4F184EF}" type="presParOf" srcId="{9FD7FC54-172D-4781-9D48-A23B49BF8290}" destId="{96BDDCC9-17A0-4BE9-9158-036B4D538C36}" srcOrd="2" destOrd="0" presId="urn:microsoft.com/office/officeart/2005/8/layout/radial1"/>
    <dgm:cxn modelId="{5992F176-F332-4CC0-9E3A-98406F396E68}" type="presParOf" srcId="{9FD7FC54-172D-4781-9D48-A23B49BF8290}" destId="{0E802D70-E54A-40D3-BC00-87B393731FFA}" srcOrd="3" destOrd="0" presId="urn:microsoft.com/office/officeart/2005/8/layout/radial1"/>
    <dgm:cxn modelId="{E1716CBE-E7E1-4304-9A6E-3105DB720124}" type="presParOf" srcId="{0E802D70-E54A-40D3-BC00-87B393731FFA}" destId="{04185F4F-4DE0-46C4-8C6D-D861679A24FB}" srcOrd="0" destOrd="0" presId="urn:microsoft.com/office/officeart/2005/8/layout/radial1"/>
    <dgm:cxn modelId="{F7A40E53-A5C8-4787-96F2-E08F0FB01481}" type="presParOf" srcId="{9FD7FC54-172D-4781-9D48-A23B49BF8290}" destId="{A78A559B-7B4A-4B28-AC5C-051A0FCF9A63}" srcOrd="4" destOrd="0" presId="urn:microsoft.com/office/officeart/2005/8/layout/radial1"/>
    <dgm:cxn modelId="{DD4DB74C-5E71-4E1C-8344-B4B3C6D19184}" type="presParOf" srcId="{9FD7FC54-172D-4781-9D48-A23B49BF8290}" destId="{CC68E936-F120-45A7-9B44-44876B8A48BE}" srcOrd="5" destOrd="0" presId="urn:microsoft.com/office/officeart/2005/8/layout/radial1"/>
    <dgm:cxn modelId="{E28B79A9-06F0-4277-9A14-7E0DD8618213}" type="presParOf" srcId="{CC68E936-F120-45A7-9B44-44876B8A48BE}" destId="{223D16E3-9805-4B1F-B48D-E3E3BD8E6853}" srcOrd="0" destOrd="0" presId="urn:microsoft.com/office/officeart/2005/8/layout/radial1"/>
    <dgm:cxn modelId="{98FB855D-7AA0-466F-B1FD-934CE0E237A5}" type="presParOf" srcId="{9FD7FC54-172D-4781-9D48-A23B49BF8290}" destId="{7255D28B-2C92-4923-BA1C-1F5401312756}" srcOrd="6" destOrd="0" presId="urn:microsoft.com/office/officeart/2005/8/layout/radial1"/>
    <dgm:cxn modelId="{EA7DABE9-1331-496A-9825-165BA38CB532}" type="presParOf" srcId="{9FD7FC54-172D-4781-9D48-A23B49BF8290}" destId="{00C74F78-FF7C-4E27-B88D-DA15E5D0388D}" srcOrd="7" destOrd="0" presId="urn:microsoft.com/office/officeart/2005/8/layout/radial1"/>
    <dgm:cxn modelId="{44713D82-43B7-4E3D-BA8D-5754EF933A17}" type="presParOf" srcId="{00C74F78-FF7C-4E27-B88D-DA15E5D0388D}" destId="{C9B10630-F522-4201-8C16-4AC9CA52E9DC}" srcOrd="0" destOrd="0" presId="urn:microsoft.com/office/officeart/2005/8/layout/radial1"/>
    <dgm:cxn modelId="{38EA3173-53AA-4561-8E83-7A9D8A83222A}" type="presParOf" srcId="{9FD7FC54-172D-4781-9D48-A23B49BF8290}" destId="{B64C1FF6-E357-4B6F-928E-CCBA8D8429C2}" srcOrd="8" destOrd="0" presId="urn:microsoft.com/office/officeart/2005/8/layout/radial1"/>
    <dgm:cxn modelId="{BB0AE1E6-43DB-439F-B2ED-1E6E95FDEA3C}" type="presParOf" srcId="{9FD7FC54-172D-4781-9D48-A23B49BF8290}" destId="{4F07C5B3-37F6-4280-AE4F-96DC8E2F372C}" srcOrd="9" destOrd="0" presId="urn:microsoft.com/office/officeart/2005/8/layout/radial1"/>
    <dgm:cxn modelId="{4A2BF05C-65AF-4352-A43E-942D44CD1E33}" type="presParOf" srcId="{4F07C5B3-37F6-4280-AE4F-96DC8E2F372C}" destId="{5E8EB92C-CA1C-4C67-9147-9242ACC2362D}" srcOrd="0" destOrd="0" presId="urn:microsoft.com/office/officeart/2005/8/layout/radial1"/>
    <dgm:cxn modelId="{EE0F2FC4-9845-4BED-B72A-BE5618761F87}" type="presParOf" srcId="{9FD7FC54-172D-4781-9D48-A23B49BF8290}" destId="{50C2388B-08CF-46F5-981B-8F94C5402548}" srcOrd="10" destOrd="0" presId="urn:microsoft.com/office/officeart/2005/8/layout/radial1"/>
    <dgm:cxn modelId="{7C0E81A2-3102-4837-920E-B642CBF1BB40}" type="presParOf" srcId="{9FD7FC54-172D-4781-9D48-A23B49BF8290}" destId="{A3751381-8515-4049-B3C6-1C714B5CC899}" srcOrd="11" destOrd="0" presId="urn:microsoft.com/office/officeart/2005/8/layout/radial1"/>
    <dgm:cxn modelId="{BE6E31E6-F01A-4B10-9A0B-07C1227D9BE0}" type="presParOf" srcId="{A3751381-8515-4049-B3C6-1C714B5CC899}" destId="{9CF0751D-22B7-4366-9279-BE6CCF7870A7}" srcOrd="0" destOrd="0" presId="urn:microsoft.com/office/officeart/2005/8/layout/radial1"/>
    <dgm:cxn modelId="{510426D6-5934-4552-9633-3B3CF98691AB}" type="presParOf" srcId="{9FD7FC54-172D-4781-9D48-A23B49BF8290}" destId="{81D53F31-3475-4693-A06D-E20D6FE0F67B}" srcOrd="12" destOrd="0" presId="urn:microsoft.com/office/officeart/2005/8/layout/radial1"/>
    <dgm:cxn modelId="{ECB45239-199A-456C-8834-92BE654FC0FE}" type="presParOf" srcId="{9FD7FC54-172D-4781-9D48-A23B49BF8290}" destId="{E7C69C10-AB60-4816-B200-11180552A05B}" srcOrd="13" destOrd="0" presId="urn:microsoft.com/office/officeart/2005/8/layout/radial1"/>
    <dgm:cxn modelId="{97234E9D-F704-4464-9E1B-9D1F34D48182}" type="presParOf" srcId="{E7C69C10-AB60-4816-B200-11180552A05B}" destId="{28254B3C-56E6-4C71-91B4-B4013B04B659}" srcOrd="0" destOrd="0" presId="urn:microsoft.com/office/officeart/2005/8/layout/radial1"/>
    <dgm:cxn modelId="{AAD60730-1460-4F4A-804F-FDCECAA1ABA9}" type="presParOf" srcId="{9FD7FC54-172D-4781-9D48-A23B49BF8290}" destId="{8C814708-3C73-4D83-9458-53685929A44B}" srcOrd="14" destOrd="0" presId="urn:microsoft.com/office/officeart/2005/8/layout/radial1"/>
    <dgm:cxn modelId="{FD8EE881-CDEA-416A-84E2-FBF31BC833FD}" type="presParOf" srcId="{9FD7FC54-172D-4781-9D48-A23B49BF8290}" destId="{757B6D7C-8BEC-4B90-ADF6-3BE3D2D61890}" srcOrd="15" destOrd="0" presId="urn:microsoft.com/office/officeart/2005/8/layout/radial1"/>
    <dgm:cxn modelId="{ABE9E1A8-69EA-438C-AA45-481C0E458A17}" type="presParOf" srcId="{757B6D7C-8BEC-4B90-ADF6-3BE3D2D61890}" destId="{BC735047-A7D9-47C5-AB26-2BB47016C70C}" srcOrd="0" destOrd="0" presId="urn:microsoft.com/office/officeart/2005/8/layout/radial1"/>
    <dgm:cxn modelId="{1A2A01B6-1DC3-4F5F-BFDB-6E389BF43124}" type="presParOf" srcId="{9FD7FC54-172D-4781-9D48-A23B49BF8290}" destId="{97647CF7-6A65-4C35-9508-9EA92909DB6C}" srcOrd="16" destOrd="0" presId="urn:microsoft.com/office/officeart/2005/8/layout/radial1"/>
    <dgm:cxn modelId="{B1D69FB8-5E27-4702-85FC-4C7D1D520F66}" type="presParOf" srcId="{9FD7FC54-172D-4781-9D48-A23B49BF8290}" destId="{75A9540E-6A6F-4E69-B3B0-4E0C65E6149F}" srcOrd="17" destOrd="0" presId="urn:microsoft.com/office/officeart/2005/8/layout/radial1"/>
    <dgm:cxn modelId="{957E2591-7EDD-458E-A96A-B84B02FF4B98}" type="presParOf" srcId="{75A9540E-6A6F-4E69-B3B0-4E0C65E6149F}" destId="{F0605BAC-3D08-47F4-9490-D42AAE30C7EE}" srcOrd="0" destOrd="0" presId="urn:microsoft.com/office/officeart/2005/8/layout/radial1"/>
    <dgm:cxn modelId="{EA1B6D64-E851-4D67-8E0E-A4DBBAF02BEE}" type="presParOf" srcId="{9FD7FC54-172D-4781-9D48-A23B49BF8290}" destId="{CF40FFD0-07B9-45F2-AE6D-1C2CE59AF3C1}" srcOrd="18" destOrd="0" presId="urn:microsoft.com/office/officeart/2005/8/layout/radial1"/>
    <dgm:cxn modelId="{1556C2EF-5B57-46DD-9A97-3C97F1271896}" type="presParOf" srcId="{9FD7FC54-172D-4781-9D48-A23B49BF8290}" destId="{FD11EC5C-A94A-4165-A075-F489C2F2DC69}" srcOrd="19" destOrd="0" presId="urn:microsoft.com/office/officeart/2005/8/layout/radial1"/>
    <dgm:cxn modelId="{E0F91668-0C40-46FA-9254-01C514610912}" type="presParOf" srcId="{FD11EC5C-A94A-4165-A075-F489C2F2DC69}" destId="{BBF0FEFF-C6E1-4FF3-BBE0-B5626F4A8979}" srcOrd="0" destOrd="0" presId="urn:microsoft.com/office/officeart/2005/8/layout/radial1"/>
    <dgm:cxn modelId="{729A235A-7E99-4992-A3FD-C48B1CEE9F0F}" type="presParOf" srcId="{9FD7FC54-172D-4781-9D48-A23B49BF8290}" destId="{B1808198-FC5F-4160-8666-3BC703F7A3F5}" srcOrd="20" destOrd="0" presId="urn:microsoft.com/office/officeart/2005/8/layout/radial1"/>
    <dgm:cxn modelId="{856C32F7-1843-4D85-A56E-7BBC67E3A40E}" type="presParOf" srcId="{9FD7FC54-172D-4781-9D48-A23B49BF8290}" destId="{3162E943-00EA-4D0B-BB8C-DD25C58C61A9}" srcOrd="21" destOrd="0" presId="urn:microsoft.com/office/officeart/2005/8/layout/radial1"/>
    <dgm:cxn modelId="{3C78D127-63A5-4ECA-ACAF-2B3CA4956773}" type="presParOf" srcId="{3162E943-00EA-4D0B-BB8C-DD25C58C61A9}" destId="{B4929E6C-ABCC-4384-A221-16292EAC0010}" srcOrd="0" destOrd="0" presId="urn:microsoft.com/office/officeart/2005/8/layout/radial1"/>
    <dgm:cxn modelId="{0A5DA66A-B146-4531-B6E0-E3F4FC57249F}" type="presParOf" srcId="{9FD7FC54-172D-4781-9D48-A23B49BF8290}" destId="{D92D36FD-60DC-4F7D-8B3E-358889D3ADA4}" srcOrd="2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75437-7FC4-4FDE-818F-362DBF3A2313}">
      <dsp:nvSpPr>
        <dsp:cNvPr id="0" name=""/>
        <dsp:cNvSpPr/>
      </dsp:nvSpPr>
      <dsp:spPr>
        <a:xfrm>
          <a:off x="4420548" y="2919617"/>
          <a:ext cx="1072161" cy="10721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SQL</a:t>
          </a:r>
        </a:p>
      </dsp:txBody>
      <dsp:txXfrm>
        <a:off x="4577562" y="3076631"/>
        <a:ext cx="758133" cy="758133"/>
      </dsp:txXfrm>
    </dsp:sp>
    <dsp:sp modelId="{96AEDA45-1599-4EA7-A916-177C4D2F503E}">
      <dsp:nvSpPr>
        <dsp:cNvPr id="0" name=""/>
        <dsp:cNvSpPr/>
      </dsp:nvSpPr>
      <dsp:spPr>
        <a:xfrm rot="16200000">
          <a:off x="4035370" y="1988624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4910566" y="1952295"/>
        <a:ext cx="92125" cy="92125"/>
      </dsp:txXfrm>
    </dsp:sp>
    <dsp:sp modelId="{96BDDCC9-17A0-4BE9-9158-036B4D538C36}">
      <dsp:nvSpPr>
        <dsp:cNvPr id="0" name=""/>
        <dsp:cNvSpPr/>
      </dsp:nvSpPr>
      <dsp:spPr>
        <a:xfrm>
          <a:off x="4420548" y="4937"/>
          <a:ext cx="1072161" cy="10721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Select</a:t>
          </a:r>
        </a:p>
      </dsp:txBody>
      <dsp:txXfrm>
        <a:off x="4577562" y="161951"/>
        <a:ext cx="758133" cy="758133"/>
      </dsp:txXfrm>
    </dsp:sp>
    <dsp:sp modelId="{CCCED47D-4BCC-49F7-BA10-201C6190A824}">
      <dsp:nvSpPr>
        <dsp:cNvPr id="0" name=""/>
        <dsp:cNvSpPr/>
      </dsp:nvSpPr>
      <dsp:spPr>
        <a:xfrm rot="17861538">
          <a:off x="4712630" y="2155553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5587826" y="2119224"/>
        <a:ext cx="92125" cy="92125"/>
      </dsp:txXfrm>
    </dsp:sp>
    <dsp:sp modelId="{833A1366-2AFD-464B-8DE8-766289D8C7E7}">
      <dsp:nvSpPr>
        <dsp:cNvPr id="0" name=""/>
        <dsp:cNvSpPr/>
      </dsp:nvSpPr>
      <dsp:spPr>
        <a:xfrm>
          <a:off x="5775067" y="338796"/>
          <a:ext cx="1072161" cy="1072161"/>
        </a:xfrm>
        <a:prstGeom prst="ellipse">
          <a:avLst/>
        </a:prstGeom>
        <a:solidFill>
          <a:schemeClr val="accent4">
            <a:hueOff val="816741"/>
            <a:satOff val="-3398"/>
            <a:lumOff val="80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Insert</a:t>
          </a:r>
        </a:p>
      </dsp:txBody>
      <dsp:txXfrm>
        <a:off x="5932081" y="495810"/>
        <a:ext cx="758133" cy="758133"/>
      </dsp:txXfrm>
    </dsp:sp>
    <dsp:sp modelId="{AF554689-13C1-4DD3-A143-DE7E318E4A6C}">
      <dsp:nvSpPr>
        <dsp:cNvPr id="0" name=""/>
        <dsp:cNvSpPr/>
      </dsp:nvSpPr>
      <dsp:spPr>
        <a:xfrm rot="19523077">
          <a:off x="5234737" y="2618100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6109933" y="2581771"/>
        <a:ext cx="92125" cy="92125"/>
      </dsp:txXfrm>
    </dsp:sp>
    <dsp:sp modelId="{4A5B8630-2D52-49D3-BD6B-5AC3EF8C0452}">
      <dsp:nvSpPr>
        <dsp:cNvPr id="0" name=""/>
        <dsp:cNvSpPr/>
      </dsp:nvSpPr>
      <dsp:spPr>
        <a:xfrm>
          <a:off x="6819282" y="1263890"/>
          <a:ext cx="1072161" cy="1072161"/>
        </a:xfrm>
        <a:prstGeom prst="ellipse">
          <a:avLst/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Update</a:t>
          </a:r>
        </a:p>
      </dsp:txBody>
      <dsp:txXfrm>
        <a:off x="6976296" y="1420904"/>
        <a:ext cx="758133" cy="758133"/>
      </dsp:txXfrm>
    </dsp:sp>
    <dsp:sp modelId="{898BA6FF-A022-4678-B5A1-C03C2DDADBE3}">
      <dsp:nvSpPr>
        <dsp:cNvPr id="0" name=""/>
        <dsp:cNvSpPr/>
      </dsp:nvSpPr>
      <dsp:spPr>
        <a:xfrm rot="21184615">
          <a:off x="5482084" y="3270301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6357280" y="3233972"/>
        <a:ext cx="92125" cy="92125"/>
      </dsp:txXfrm>
    </dsp:sp>
    <dsp:sp modelId="{3153C73E-E461-4BC7-A473-5D315260B2A8}">
      <dsp:nvSpPr>
        <dsp:cNvPr id="0" name=""/>
        <dsp:cNvSpPr/>
      </dsp:nvSpPr>
      <dsp:spPr>
        <a:xfrm>
          <a:off x="7313977" y="2568291"/>
          <a:ext cx="1072161" cy="1072161"/>
        </a:xfrm>
        <a:prstGeom prst="ellipse">
          <a:avLst/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Delete</a:t>
          </a:r>
        </a:p>
      </dsp:txBody>
      <dsp:txXfrm>
        <a:off x="7470991" y="2725305"/>
        <a:ext cx="758133" cy="758133"/>
      </dsp:txXfrm>
    </dsp:sp>
    <dsp:sp modelId="{33AA9C06-4661-42EC-91C7-C6E141CAC031}">
      <dsp:nvSpPr>
        <dsp:cNvPr id="0" name=""/>
        <dsp:cNvSpPr/>
      </dsp:nvSpPr>
      <dsp:spPr>
        <a:xfrm rot="1246154">
          <a:off x="5398006" y="3962744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6273202" y="3926415"/>
        <a:ext cx="92125" cy="92125"/>
      </dsp:txXfrm>
    </dsp:sp>
    <dsp:sp modelId="{E65CBCAD-DC99-4E05-98E9-7026CC35BB0E}">
      <dsp:nvSpPr>
        <dsp:cNvPr id="0" name=""/>
        <dsp:cNvSpPr/>
      </dsp:nvSpPr>
      <dsp:spPr>
        <a:xfrm>
          <a:off x="7145821" y="3953176"/>
          <a:ext cx="1072161" cy="1072161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Create</a:t>
          </a:r>
        </a:p>
      </dsp:txBody>
      <dsp:txXfrm>
        <a:off x="7302835" y="4110190"/>
        <a:ext cx="758133" cy="758133"/>
      </dsp:txXfrm>
    </dsp:sp>
    <dsp:sp modelId="{CDBBF64B-F587-4C82-B7A2-796D98550F46}">
      <dsp:nvSpPr>
        <dsp:cNvPr id="0" name=""/>
        <dsp:cNvSpPr/>
      </dsp:nvSpPr>
      <dsp:spPr>
        <a:xfrm rot="2907692">
          <a:off x="5001765" y="4536798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5876961" y="4500469"/>
        <a:ext cx="92125" cy="92125"/>
      </dsp:txXfrm>
    </dsp:sp>
    <dsp:sp modelId="{8287FEF4-DAE8-484B-911D-62EA139E74B1}">
      <dsp:nvSpPr>
        <dsp:cNvPr id="0" name=""/>
        <dsp:cNvSpPr/>
      </dsp:nvSpPr>
      <dsp:spPr>
        <a:xfrm>
          <a:off x="6353338" y="5101286"/>
          <a:ext cx="1072161" cy="1072161"/>
        </a:xfrm>
        <a:prstGeom prst="ellipse">
          <a:avLst/>
        </a:prstGeom>
        <a:solidFill>
          <a:schemeClr val="accent4">
            <a:hueOff val="4083704"/>
            <a:satOff val="-16990"/>
            <a:lumOff val="400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Alter</a:t>
          </a:r>
        </a:p>
      </dsp:txBody>
      <dsp:txXfrm>
        <a:off x="6510352" y="5258300"/>
        <a:ext cx="758133" cy="758133"/>
      </dsp:txXfrm>
    </dsp:sp>
    <dsp:sp modelId="{A3205212-F08F-4730-882C-E5289678F4C9}">
      <dsp:nvSpPr>
        <dsp:cNvPr id="0" name=""/>
        <dsp:cNvSpPr/>
      </dsp:nvSpPr>
      <dsp:spPr>
        <a:xfrm rot="4569231">
          <a:off x="4384134" y="4860956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>
        <a:off x="5259330" y="4824627"/>
        <a:ext cx="92125" cy="92125"/>
      </dsp:txXfrm>
    </dsp:sp>
    <dsp:sp modelId="{148F6831-49E0-4CC1-BD90-0667D9C6EB1F}">
      <dsp:nvSpPr>
        <dsp:cNvPr id="0" name=""/>
        <dsp:cNvSpPr/>
      </dsp:nvSpPr>
      <dsp:spPr>
        <a:xfrm>
          <a:off x="5118077" y="5749601"/>
          <a:ext cx="1072161" cy="1072161"/>
        </a:xfrm>
        <a:prstGeom prst="ellipse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Drop</a:t>
          </a:r>
        </a:p>
      </dsp:txBody>
      <dsp:txXfrm>
        <a:off x="5275091" y="5906615"/>
        <a:ext cx="758133" cy="758133"/>
      </dsp:txXfrm>
    </dsp:sp>
    <dsp:sp modelId="{DB4FF7F6-ACC6-47F7-B942-CCA545354C85}">
      <dsp:nvSpPr>
        <dsp:cNvPr id="0" name=""/>
        <dsp:cNvSpPr/>
      </dsp:nvSpPr>
      <dsp:spPr>
        <a:xfrm rot="6230769">
          <a:off x="3686606" y="4860956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10800000">
        <a:off x="4561802" y="4824627"/>
        <a:ext cx="92125" cy="92125"/>
      </dsp:txXfrm>
    </dsp:sp>
    <dsp:sp modelId="{3B0595DF-59CA-4F05-8885-544AD13D8DD8}">
      <dsp:nvSpPr>
        <dsp:cNvPr id="0" name=""/>
        <dsp:cNvSpPr/>
      </dsp:nvSpPr>
      <dsp:spPr>
        <a:xfrm>
          <a:off x="3723020" y="5749601"/>
          <a:ext cx="1072161" cy="1072161"/>
        </a:xfrm>
        <a:prstGeom prst="ellipse">
          <a:avLst/>
        </a:prstGeom>
        <a:solidFill>
          <a:schemeClr val="accent4">
            <a:hueOff val="5717186"/>
            <a:satOff val="-23787"/>
            <a:lumOff val="560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Truncate</a:t>
          </a:r>
        </a:p>
      </dsp:txBody>
      <dsp:txXfrm>
        <a:off x="3880034" y="5906615"/>
        <a:ext cx="758133" cy="758133"/>
      </dsp:txXfrm>
    </dsp:sp>
    <dsp:sp modelId="{FF0BCA00-E901-4517-B95E-9AD183B12A79}">
      <dsp:nvSpPr>
        <dsp:cNvPr id="0" name=""/>
        <dsp:cNvSpPr/>
      </dsp:nvSpPr>
      <dsp:spPr>
        <a:xfrm rot="7892308">
          <a:off x="3068975" y="4536798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10800000">
        <a:off x="3944171" y="4500469"/>
        <a:ext cx="92125" cy="92125"/>
      </dsp:txXfrm>
    </dsp:sp>
    <dsp:sp modelId="{3C7B92CB-024F-4F98-ABE5-909F3C363BD2}">
      <dsp:nvSpPr>
        <dsp:cNvPr id="0" name=""/>
        <dsp:cNvSpPr/>
      </dsp:nvSpPr>
      <dsp:spPr>
        <a:xfrm>
          <a:off x="2487758" y="5101286"/>
          <a:ext cx="1072161" cy="1072161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Grant</a:t>
          </a:r>
        </a:p>
      </dsp:txBody>
      <dsp:txXfrm>
        <a:off x="2644772" y="5258300"/>
        <a:ext cx="758133" cy="758133"/>
      </dsp:txXfrm>
    </dsp:sp>
    <dsp:sp modelId="{0F57616A-3AF8-44A7-9D8B-9F0A709001EF}">
      <dsp:nvSpPr>
        <dsp:cNvPr id="0" name=""/>
        <dsp:cNvSpPr/>
      </dsp:nvSpPr>
      <dsp:spPr>
        <a:xfrm rot="9553846">
          <a:off x="2672734" y="3962744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10800000">
        <a:off x="3547930" y="3926415"/>
        <a:ext cx="92125" cy="92125"/>
      </dsp:txXfrm>
    </dsp:sp>
    <dsp:sp modelId="{BEC945C9-A3E8-4BEF-A962-F181F90611F2}">
      <dsp:nvSpPr>
        <dsp:cNvPr id="0" name=""/>
        <dsp:cNvSpPr/>
      </dsp:nvSpPr>
      <dsp:spPr>
        <a:xfrm>
          <a:off x="1695275" y="3953176"/>
          <a:ext cx="1072161" cy="1072161"/>
        </a:xfrm>
        <a:prstGeom prst="ellipse">
          <a:avLst/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Revoke</a:t>
          </a:r>
        </a:p>
      </dsp:txBody>
      <dsp:txXfrm>
        <a:off x="1852289" y="4110190"/>
        <a:ext cx="758133" cy="758133"/>
      </dsp:txXfrm>
    </dsp:sp>
    <dsp:sp modelId="{DECE3E16-42EE-41ED-844B-B74B51DC34F1}">
      <dsp:nvSpPr>
        <dsp:cNvPr id="0" name=""/>
        <dsp:cNvSpPr/>
      </dsp:nvSpPr>
      <dsp:spPr>
        <a:xfrm rot="11215385">
          <a:off x="2588656" y="3270301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10800000">
        <a:off x="3463852" y="3233972"/>
        <a:ext cx="92125" cy="92125"/>
      </dsp:txXfrm>
    </dsp:sp>
    <dsp:sp modelId="{AE86183A-80D6-4EDB-9293-B4323FF97E81}">
      <dsp:nvSpPr>
        <dsp:cNvPr id="0" name=""/>
        <dsp:cNvSpPr/>
      </dsp:nvSpPr>
      <dsp:spPr>
        <a:xfrm>
          <a:off x="1527120" y="2568291"/>
          <a:ext cx="1072161" cy="1072161"/>
        </a:xfrm>
        <a:prstGeom prst="ellipse">
          <a:avLst/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Save point</a:t>
          </a:r>
        </a:p>
      </dsp:txBody>
      <dsp:txXfrm>
        <a:off x="1684134" y="2725305"/>
        <a:ext cx="758133" cy="758133"/>
      </dsp:txXfrm>
    </dsp:sp>
    <dsp:sp modelId="{FA8DAE1A-68D0-49C8-8B73-585484091C06}">
      <dsp:nvSpPr>
        <dsp:cNvPr id="0" name=""/>
        <dsp:cNvSpPr/>
      </dsp:nvSpPr>
      <dsp:spPr>
        <a:xfrm rot="12876923">
          <a:off x="2836003" y="2618100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10800000">
        <a:off x="3711199" y="2581771"/>
        <a:ext cx="92125" cy="92125"/>
      </dsp:txXfrm>
    </dsp:sp>
    <dsp:sp modelId="{407C6238-B078-47D8-AB99-22A55B2C426A}">
      <dsp:nvSpPr>
        <dsp:cNvPr id="0" name=""/>
        <dsp:cNvSpPr/>
      </dsp:nvSpPr>
      <dsp:spPr>
        <a:xfrm>
          <a:off x="2021814" y="1263890"/>
          <a:ext cx="1072161" cy="1072161"/>
        </a:xfrm>
        <a:prstGeom prst="ellipse">
          <a:avLst/>
        </a:prstGeom>
        <a:solidFill>
          <a:schemeClr val="accent4">
            <a:hueOff val="8984149"/>
            <a:satOff val="-37379"/>
            <a:lumOff val="8807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Roll back</a:t>
          </a:r>
        </a:p>
      </dsp:txBody>
      <dsp:txXfrm>
        <a:off x="2178828" y="1420904"/>
        <a:ext cx="758133" cy="758133"/>
      </dsp:txXfrm>
    </dsp:sp>
    <dsp:sp modelId="{0EF4B52C-EAF8-4C48-8E4B-30A9AA5A822E}">
      <dsp:nvSpPr>
        <dsp:cNvPr id="0" name=""/>
        <dsp:cNvSpPr/>
      </dsp:nvSpPr>
      <dsp:spPr>
        <a:xfrm rot="14538462">
          <a:off x="3358110" y="2155553"/>
          <a:ext cx="1842518" cy="19467"/>
        </a:xfrm>
        <a:custGeom>
          <a:avLst/>
          <a:gdLst/>
          <a:ahLst/>
          <a:cxnLst/>
          <a:rect l="0" t="0" r="0" b="0"/>
          <a:pathLst>
            <a:path>
              <a:moveTo>
                <a:pt x="0" y="9733"/>
              </a:moveTo>
              <a:lnTo>
                <a:pt x="1842518" y="973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" kern="1200"/>
        </a:p>
      </dsp:txBody>
      <dsp:txXfrm rot="10800000">
        <a:off x="4233306" y="2119224"/>
        <a:ext cx="92125" cy="92125"/>
      </dsp:txXfrm>
    </dsp:sp>
    <dsp:sp modelId="{0DC18E0D-AE1E-45C6-A86D-045A8B83FF16}">
      <dsp:nvSpPr>
        <dsp:cNvPr id="0" name=""/>
        <dsp:cNvSpPr/>
      </dsp:nvSpPr>
      <dsp:spPr>
        <a:xfrm>
          <a:off x="3066029" y="338796"/>
          <a:ext cx="1072161" cy="1072161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Commit</a:t>
          </a:r>
        </a:p>
      </dsp:txBody>
      <dsp:txXfrm>
        <a:off x="3223043" y="495810"/>
        <a:ext cx="758133" cy="758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75437-7FC4-4FDE-818F-362DBF3A2313}">
      <dsp:nvSpPr>
        <dsp:cNvPr id="0" name=""/>
        <dsp:cNvSpPr/>
      </dsp:nvSpPr>
      <dsp:spPr>
        <a:xfrm>
          <a:off x="4505043" y="2645339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 dirty="0"/>
            <a:t>SQL</a:t>
          </a:r>
        </a:p>
      </dsp:txBody>
      <dsp:txXfrm>
        <a:off x="4671318" y="2811614"/>
        <a:ext cx="802849" cy="802849"/>
      </dsp:txXfrm>
    </dsp:sp>
    <dsp:sp modelId="{96AEDA45-1599-4EA7-A916-177C4D2F503E}">
      <dsp:nvSpPr>
        <dsp:cNvPr id="0" name=""/>
        <dsp:cNvSpPr/>
      </dsp:nvSpPr>
      <dsp:spPr>
        <a:xfrm rot="16200000">
          <a:off x="4329053" y="1891577"/>
          <a:ext cx="1487379" cy="20144"/>
        </a:xfrm>
        <a:custGeom>
          <a:avLst/>
          <a:gdLst/>
          <a:ahLst/>
          <a:cxnLst/>
          <a:rect l="0" t="0" r="0" b="0"/>
          <a:pathLst>
            <a:path>
              <a:moveTo>
                <a:pt x="0" y="10072"/>
              </a:moveTo>
              <a:lnTo>
                <a:pt x="1487379" y="100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35559" y="1864464"/>
        <a:ext cx="74368" cy="74368"/>
      </dsp:txXfrm>
    </dsp:sp>
    <dsp:sp modelId="{96BDDCC9-17A0-4BE9-9158-036B4D538C36}">
      <dsp:nvSpPr>
        <dsp:cNvPr id="0" name=""/>
        <dsp:cNvSpPr/>
      </dsp:nvSpPr>
      <dsp:spPr>
        <a:xfrm>
          <a:off x="4505043" y="22560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Interbase</a:t>
          </a:r>
          <a:endParaRPr lang="en-GB" sz="1600" kern="1200" dirty="0"/>
        </a:p>
      </dsp:txBody>
      <dsp:txXfrm>
        <a:off x="4671318" y="188835"/>
        <a:ext cx="802849" cy="802849"/>
      </dsp:txXfrm>
    </dsp:sp>
    <dsp:sp modelId="{0E802D70-E54A-40D3-BC00-87B393731FFA}">
      <dsp:nvSpPr>
        <dsp:cNvPr id="0" name=""/>
        <dsp:cNvSpPr/>
      </dsp:nvSpPr>
      <dsp:spPr>
        <a:xfrm rot="18163636">
          <a:off x="5038044" y="2099755"/>
          <a:ext cx="1487379" cy="20144"/>
        </a:xfrm>
        <a:custGeom>
          <a:avLst/>
          <a:gdLst/>
          <a:ahLst/>
          <a:cxnLst/>
          <a:rect l="0" t="0" r="0" b="0"/>
          <a:pathLst>
            <a:path>
              <a:moveTo>
                <a:pt x="0" y="10072"/>
              </a:moveTo>
              <a:lnTo>
                <a:pt x="1487379" y="100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744549" y="2072643"/>
        <a:ext cx="74368" cy="74368"/>
      </dsp:txXfrm>
    </dsp:sp>
    <dsp:sp modelId="{A78A559B-7B4A-4B28-AC5C-051A0FCF9A63}">
      <dsp:nvSpPr>
        <dsp:cNvPr id="0" name=""/>
        <dsp:cNvSpPr/>
      </dsp:nvSpPr>
      <dsp:spPr>
        <a:xfrm>
          <a:off x="5923025" y="438917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MariaDB</a:t>
          </a:r>
        </a:p>
      </dsp:txBody>
      <dsp:txXfrm>
        <a:off x="6089300" y="605192"/>
        <a:ext cx="802849" cy="802849"/>
      </dsp:txXfrm>
    </dsp:sp>
    <dsp:sp modelId="{CC68E936-F120-45A7-9B44-44876B8A48BE}">
      <dsp:nvSpPr>
        <dsp:cNvPr id="0" name=""/>
        <dsp:cNvSpPr/>
      </dsp:nvSpPr>
      <dsp:spPr>
        <a:xfrm rot="20127273">
          <a:off x="5521935" y="2658196"/>
          <a:ext cx="1487379" cy="20144"/>
        </a:xfrm>
        <a:custGeom>
          <a:avLst/>
          <a:gdLst/>
          <a:ahLst/>
          <a:cxnLst/>
          <a:rect l="0" t="0" r="0" b="0"/>
          <a:pathLst>
            <a:path>
              <a:moveTo>
                <a:pt x="0" y="10072"/>
              </a:moveTo>
              <a:lnTo>
                <a:pt x="1487379" y="100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28440" y="2631083"/>
        <a:ext cx="74368" cy="74368"/>
      </dsp:txXfrm>
    </dsp:sp>
    <dsp:sp modelId="{7255D28B-2C92-4923-BA1C-1F5401312756}">
      <dsp:nvSpPr>
        <dsp:cNvPr id="0" name=""/>
        <dsp:cNvSpPr/>
      </dsp:nvSpPr>
      <dsp:spPr>
        <a:xfrm>
          <a:off x="6890807" y="1555797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MySQL</a:t>
          </a:r>
        </a:p>
      </dsp:txBody>
      <dsp:txXfrm>
        <a:off x="7057082" y="1722072"/>
        <a:ext cx="802849" cy="802849"/>
      </dsp:txXfrm>
    </dsp:sp>
    <dsp:sp modelId="{00C74F78-FF7C-4E27-B88D-DA15E5D0388D}">
      <dsp:nvSpPr>
        <dsp:cNvPr id="0" name=""/>
        <dsp:cNvSpPr/>
      </dsp:nvSpPr>
      <dsp:spPr>
        <a:xfrm rot="490909">
          <a:off x="5627095" y="3389597"/>
          <a:ext cx="1487379" cy="20144"/>
        </a:xfrm>
        <a:custGeom>
          <a:avLst/>
          <a:gdLst/>
          <a:ahLst/>
          <a:cxnLst/>
          <a:rect l="0" t="0" r="0" b="0"/>
          <a:pathLst>
            <a:path>
              <a:moveTo>
                <a:pt x="0" y="10072"/>
              </a:moveTo>
              <a:lnTo>
                <a:pt x="1487379" y="100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333600" y="3362484"/>
        <a:ext cx="74368" cy="74368"/>
      </dsp:txXfrm>
    </dsp:sp>
    <dsp:sp modelId="{B64C1FF6-E357-4B6F-928E-CCBA8D8429C2}">
      <dsp:nvSpPr>
        <dsp:cNvPr id="0" name=""/>
        <dsp:cNvSpPr/>
      </dsp:nvSpPr>
      <dsp:spPr>
        <a:xfrm>
          <a:off x="7101126" y="3018599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Sybase</a:t>
          </a:r>
        </a:p>
      </dsp:txBody>
      <dsp:txXfrm>
        <a:off x="7267401" y="3184874"/>
        <a:ext cx="802849" cy="802849"/>
      </dsp:txXfrm>
    </dsp:sp>
    <dsp:sp modelId="{4F07C5B3-37F6-4280-AE4F-96DC8E2F372C}">
      <dsp:nvSpPr>
        <dsp:cNvPr id="0" name=""/>
        <dsp:cNvSpPr/>
      </dsp:nvSpPr>
      <dsp:spPr>
        <a:xfrm rot="2454545">
          <a:off x="5320135" y="4061744"/>
          <a:ext cx="1487379" cy="20144"/>
        </a:xfrm>
        <a:custGeom>
          <a:avLst/>
          <a:gdLst/>
          <a:ahLst/>
          <a:cxnLst/>
          <a:rect l="0" t="0" r="0" b="0"/>
          <a:pathLst>
            <a:path>
              <a:moveTo>
                <a:pt x="0" y="10072"/>
              </a:moveTo>
              <a:lnTo>
                <a:pt x="1487379" y="100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026641" y="4034632"/>
        <a:ext cx="74368" cy="74368"/>
      </dsp:txXfrm>
    </dsp:sp>
    <dsp:sp modelId="{50C2388B-08CF-46F5-981B-8F94C5402548}">
      <dsp:nvSpPr>
        <dsp:cNvPr id="0" name=""/>
        <dsp:cNvSpPr/>
      </dsp:nvSpPr>
      <dsp:spPr>
        <a:xfrm>
          <a:off x="6487208" y="4362894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Monet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DB</a:t>
          </a:r>
        </a:p>
      </dsp:txBody>
      <dsp:txXfrm>
        <a:off x="6653483" y="4529169"/>
        <a:ext cx="802849" cy="802849"/>
      </dsp:txXfrm>
    </dsp:sp>
    <dsp:sp modelId="{A3751381-8515-4049-B3C6-1C714B5CC899}">
      <dsp:nvSpPr>
        <dsp:cNvPr id="0" name=""/>
        <dsp:cNvSpPr/>
      </dsp:nvSpPr>
      <dsp:spPr>
        <a:xfrm rot="4418182">
          <a:off x="4698514" y="4461236"/>
          <a:ext cx="1487379" cy="20144"/>
        </a:xfrm>
        <a:custGeom>
          <a:avLst/>
          <a:gdLst/>
          <a:ahLst/>
          <a:cxnLst/>
          <a:rect l="0" t="0" r="0" b="0"/>
          <a:pathLst>
            <a:path>
              <a:moveTo>
                <a:pt x="0" y="10072"/>
              </a:moveTo>
              <a:lnTo>
                <a:pt x="1487379" y="100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05020" y="4434123"/>
        <a:ext cx="74368" cy="74368"/>
      </dsp:txXfrm>
    </dsp:sp>
    <dsp:sp modelId="{81D53F31-3475-4693-A06D-E20D6FE0F67B}">
      <dsp:nvSpPr>
        <dsp:cNvPr id="0" name=""/>
        <dsp:cNvSpPr/>
      </dsp:nvSpPr>
      <dsp:spPr>
        <a:xfrm>
          <a:off x="5243966" y="5161877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NuoDB</a:t>
          </a:r>
          <a:endParaRPr lang="en-GB" sz="1600" kern="1200" dirty="0"/>
        </a:p>
      </dsp:txBody>
      <dsp:txXfrm>
        <a:off x="5410241" y="5328152"/>
        <a:ext cx="802849" cy="802849"/>
      </dsp:txXfrm>
    </dsp:sp>
    <dsp:sp modelId="{E7C69C10-AB60-4816-B200-11180552A05B}">
      <dsp:nvSpPr>
        <dsp:cNvPr id="0" name=""/>
        <dsp:cNvSpPr/>
      </dsp:nvSpPr>
      <dsp:spPr>
        <a:xfrm rot="6381818">
          <a:off x="3959592" y="4461236"/>
          <a:ext cx="1487379" cy="20144"/>
        </a:xfrm>
        <a:custGeom>
          <a:avLst/>
          <a:gdLst/>
          <a:ahLst/>
          <a:cxnLst/>
          <a:rect l="0" t="0" r="0" b="0"/>
          <a:pathLst>
            <a:path>
              <a:moveTo>
                <a:pt x="0" y="10072"/>
              </a:moveTo>
              <a:lnTo>
                <a:pt x="1487379" y="100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666097" y="4434123"/>
        <a:ext cx="74368" cy="74368"/>
      </dsp:txXfrm>
    </dsp:sp>
    <dsp:sp modelId="{8C814708-3C73-4D83-9458-53685929A44B}">
      <dsp:nvSpPr>
        <dsp:cNvPr id="0" name=""/>
        <dsp:cNvSpPr/>
      </dsp:nvSpPr>
      <dsp:spPr>
        <a:xfrm>
          <a:off x="3766121" y="5161877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Oracle</a:t>
          </a:r>
        </a:p>
      </dsp:txBody>
      <dsp:txXfrm>
        <a:off x="3932396" y="5328152"/>
        <a:ext cx="802849" cy="802849"/>
      </dsp:txXfrm>
    </dsp:sp>
    <dsp:sp modelId="{757B6D7C-8BEC-4B90-ADF6-3BE3D2D61890}">
      <dsp:nvSpPr>
        <dsp:cNvPr id="0" name=""/>
        <dsp:cNvSpPr/>
      </dsp:nvSpPr>
      <dsp:spPr>
        <a:xfrm rot="8345455">
          <a:off x="3337971" y="4061744"/>
          <a:ext cx="1487379" cy="20144"/>
        </a:xfrm>
        <a:custGeom>
          <a:avLst/>
          <a:gdLst/>
          <a:ahLst/>
          <a:cxnLst/>
          <a:rect l="0" t="0" r="0" b="0"/>
          <a:pathLst>
            <a:path>
              <a:moveTo>
                <a:pt x="0" y="10072"/>
              </a:moveTo>
              <a:lnTo>
                <a:pt x="1487379" y="100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044476" y="4034632"/>
        <a:ext cx="74368" cy="74368"/>
      </dsp:txXfrm>
    </dsp:sp>
    <dsp:sp modelId="{97647CF7-6A65-4C35-9508-9EA92909DB6C}">
      <dsp:nvSpPr>
        <dsp:cNvPr id="0" name=""/>
        <dsp:cNvSpPr/>
      </dsp:nvSpPr>
      <dsp:spPr>
        <a:xfrm>
          <a:off x="2522879" y="4362894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Teradata</a:t>
          </a:r>
        </a:p>
      </dsp:txBody>
      <dsp:txXfrm>
        <a:off x="2689154" y="4529169"/>
        <a:ext cx="802849" cy="802849"/>
      </dsp:txXfrm>
    </dsp:sp>
    <dsp:sp modelId="{75A9540E-6A6F-4E69-B3B0-4E0C65E6149F}">
      <dsp:nvSpPr>
        <dsp:cNvPr id="0" name=""/>
        <dsp:cNvSpPr/>
      </dsp:nvSpPr>
      <dsp:spPr>
        <a:xfrm rot="10309091">
          <a:off x="3031012" y="3389597"/>
          <a:ext cx="1487379" cy="20144"/>
        </a:xfrm>
        <a:custGeom>
          <a:avLst/>
          <a:gdLst/>
          <a:ahLst/>
          <a:cxnLst/>
          <a:rect l="0" t="0" r="0" b="0"/>
          <a:pathLst>
            <a:path>
              <a:moveTo>
                <a:pt x="0" y="10072"/>
              </a:moveTo>
              <a:lnTo>
                <a:pt x="1487379" y="100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3737517" y="3362484"/>
        <a:ext cx="74368" cy="74368"/>
      </dsp:txXfrm>
    </dsp:sp>
    <dsp:sp modelId="{CF40FFD0-07B9-45F2-AE6D-1C2CE59AF3C1}">
      <dsp:nvSpPr>
        <dsp:cNvPr id="0" name=""/>
        <dsp:cNvSpPr/>
      </dsp:nvSpPr>
      <dsp:spPr>
        <a:xfrm>
          <a:off x="1908960" y="3018599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Apache Hive</a:t>
          </a:r>
        </a:p>
      </dsp:txBody>
      <dsp:txXfrm>
        <a:off x="2075235" y="3184874"/>
        <a:ext cx="802849" cy="802849"/>
      </dsp:txXfrm>
    </dsp:sp>
    <dsp:sp modelId="{FD11EC5C-A94A-4165-A075-F489C2F2DC69}">
      <dsp:nvSpPr>
        <dsp:cNvPr id="0" name=""/>
        <dsp:cNvSpPr/>
      </dsp:nvSpPr>
      <dsp:spPr>
        <a:xfrm rot="12272727">
          <a:off x="3136171" y="2658196"/>
          <a:ext cx="1487379" cy="20144"/>
        </a:xfrm>
        <a:custGeom>
          <a:avLst/>
          <a:gdLst/>
          <a:ahLst/>
          <a:cxnLst/>
          <a:rect l="0" t="0" r="0" b="0"/>
          <a:pathLst>
            <a:path>
              <a:moveTo>
                <a:pt x="0" y="10072"/>
              </a:moveTo>
              <a:lnTo>
                <a:pt x="1487379" y="100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3842677" y="2631083"/>
        <a:ext cx="74368" cy="74368"/>
      </dsp:txXfrm>
    </dsp:sp>
    <dsp:sp modelId="{B1808198-FC5F-4160-8666-3BC703F7A3F5}">
      <dsp:nvSpPr>
        <dsp:cNvPr id="0" name=""/>
        <dsp:cNvSpPr/>
      </dsp:nvSpPr>
      <dsp:spPr>
        <a:xfrm>
          <a:off x="2119279" y="1555797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Postgre</a:t>
          </a:r>
          <a:endParaRPr lang="en-GB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SQL</a:t>
          </a:r>
        </a:p>
      </dsp:txBody>
      <dsp:txXfrm>
        <a:off x="2285554" y="1722072"/>
        <a:ext cx="802849" cy="802849"/>
      </dsp:txXfrm>
    </dsp:sp>
    <dsp:sp modelId="{3162E943-00EA-4D0B-BB8C-DD25C58C61A9}">
      <dsp:nvSpPr>
        <dsp:cNvPr id="0" name=""/>
        <dsp:cNvSpPr/>
      </dsp:nvSpPr>
      <dsp:spPr>
        <a:xfrm rot="14236364">
          <a:off x="3620062" y="2099755"/>
          <a:ext cx="1487379" cy="20144"/>
        </a:xfrm>
        <a:custGeom>
          <a:avLst/>
          <a:gdLst/>
          <a:ahLst/>
          <a:cxnLst/>
          <a:rect l="0" t="0" r="0" b="0"/>
          <a:pathLst>
            <a:path>
              <a:moveTo>
                <a:pt x="0" y="10072"/>
              </a:moveTo>
              <a:lnTo>
                <a:pt x="1487379" y="1007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4326568" y="2072643"/>
        <a:ext cx="74368" cy="74368"/>
      </dsp:txXfrm>
    </dsp:sp>
    <dsp:sp modelId="{D92D36FD-60DC-4F7D-8B3E-358889D3ADA4}">
      <dsp:nvSpPr>
        <dsp:cNvPr id="0" name=""/>
        <dsp:cNvSpPr/>
      </dsp:nvSpPr>
      <dsp:spPr>
        <a:xfrm>
          <a:off x="3087062" y="438917"/>
          <a:ext cx="1135399" cy="1135399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Mimer SQL</a:t>
          </a:r>
        </a:p>
      </dsp:txBody>
      <dsp:txXfrm>
        <a:off x="3253337" y="605192"/>
        <a:ext cx="802849" cy="802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23C3-B1FA-4557-A7D0-8E9F79142A68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4B594-C843-46CE-AC0F-FD654CAB4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93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egexper.com/" TargetMode="External"/><Relationship Id="rId5" Type="http://schemas.openxmlformats.org/officeDocument/2006/relationships/hyperlink" Target="https://www.regexpal.com/" TargetMode="External"/><Relationship Id="rId4" Type="http://schemas.openxmlformats.org/officeDocument/2006/relationships/hyperlink" Target="http://myregexp.com/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CMCDragonkai/6c933f4a7d713ef712145c5eb94a1816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952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0" i="0" dirty="0">
              <a:solidFill>
                <a:srgbClr val="383838"/>
              </a:solidFill>
              <a:effectLst/>
              <a:latin typeface="Mulis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133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039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666666"/>
              </a:solidFill>
              <a:effectLst/>
              <a:latin typeface="Zilla Slab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8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83838"/>
              </a:solidFill>
              <a:effectLst/>
              <a:latin typeface="Mulish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241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521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164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55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284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SQL is a domain specific-language that is used for the programming, constructing, managing and interacting of relational databases and the data in relational databases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In practical terms, SQL consists of what are known as 'statements' which allows us to create </a:t>
            </a:r>
            <a:r>
              <a:rPr lang="en-US" dirty="0"/>
              <a:t>many queries and operations that are constructed from only a few keywords.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3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8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33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87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7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6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46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3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228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425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18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7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338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20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270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39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21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403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81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6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428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05016-C6B2-41E3-B083-027631330BC0}" type="slidenum"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37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(websites)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85365"/>
                </a:solidFill>
                <a:effectLst/>
                <a:latin typeface="Quicksand"/>
              </a:rPr>
              <a:t>Regex101: </a:t>
            </a:r>
            <a:r>
              <a:rPr lang="en-GB" b="0" i="0" dirty="0">
                <a:solidFill>
                  <a:srgbClr val="485365"/>
                </a:solidFill>
                <a:effectLst/>
                <a:latin typeface="Quicksand"/>
                <a:hlinkClick r:id="rId3"/>
              </a:rPr>
              <a:t>https://regex101.com/</a:t>
            </a:r>
            <a:r>
              <a:rPr lang="en-GB" b="0" i="0" dirty="0">
                <a:solidFill>
                  <a:srgbClr val="485365"/>
                </a:solidFill>
                <a:effectLst/>
                <a:latin typeface="Quicksand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485365"/>
                </a:solidFill>
                <a:effectLst/>
                <a:latin typeface="Quicksand"/>
              </a:rPr>
              <a:t>MyRefExp</a:t>
            </a:r>
            <a:r>
              <a:rPr lang="en-GB" b="0" i="0" dirty="0">
                <a:solidFill>
                  <a:srgbClr val="485365"/>
                </a:solidFill>
                <a:effectLst/>
                <a:latin typeface="Quicksand"/>
              </a:rPr>
              <a:t>: </a:t>
            </a:r>
            <a:r>
              <a:rPr lang="en-GB" b="0" i="0" dirty="0">
                <a:solidFill>
                  <a:srgbClr val="485365"/>
                </a:solidFill>
                <a:effectLst/>
                <a:latin typeface="Quicksand"/>
                <a:hlinkClick r:id="rId4"/>
              </a:rPr>
              <a:t>http://myregexp.com/</a:t>
            </a:r>
            <a:endParaRPr lang="en-GB" b="0" i="0" dirty="0">
              <a:solidFill>
                <a:srgbClr val="485365"/>
              </a:solidFill>
              <a:effectLst/>
              <a:latin typeface="Quicksa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485365"/>
                </a:solidFill>
                <a:effectLst/>
                <a:latin typeface="Quicksand"/>
              </a:rPr>
              <a:t>RegexPal</a:t>
            </a:r>
            <a:r>
              <a:rPr lang="en-GB" b="0" i="0" dirty="0">
                <a:solidFill>
                  <a:srgbClr val="485365"/>
                </a:solidFill>
                <a:effectLst/>
                <a:latin typeface="Quicksand"/>
              </a:rPr>
              <a:t>: </a:t>
            </a:r>
            <a:r>
              <a:rPr lang="en-GB" b="0" i="0" dirty="0">
                <a:solidFill>
                  <a:srgbClr val="485365"/>
                </a:solidFill>
                <a:effectLst/>
                <a:latin typeface="Quicksand"/>
                <a:hlinkClick r:id="rId5"/>
              </a:rPr>
              <a:t>https://www.regexpal.com/</a:t>
            </a:r>
            <a:endParaRPr lang="en-GB" b="0" i="0" dirty="0">
              <a:solidFill>
                <a:srgbClr val="485365"/>
              </a:solidFill>
              <a:effectLst/>
              <a:latin typeface="Quicksand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485365"/>
                </a:solidFill>
                <a:effectLst/>
                <a:latin typeface="Quicksand"/>
              </a:rPr>
              <a:t>RegExper</a:t>
            </a:r>
            <a:r>
              <a:rPr lang="en-GB" b="0" i="0" dirty="0">
                <a:solidFill>
                  <a:srgbClr val="485365"/>
                </a:solidFill>
                <a:effectLst/>
                <a:latin typeface="Quicksand"/>
              </a:rPr>
              <a:t>: </a:t>
            </a:r>
            <a:r>
              <a:rPr lang="en-GB" b="0" i="0" dirty="0">
                <a:solidFill>
                  <a:srgbClr val="485365"/>
                </a:solidFill>
                <a:effectLst/>
                <a:latin typeface="Quicksand"/>
                <a:hlinkClick r:id="rId6"/>
              </a:rPr>
              <a:t>https://regexper.com/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96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3453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>
                <a:solidFill>
                  <a:srgbClr val="FF0000"/>
                </a:solidFill>
                <a:effectLst/>
                <a:latin typeface="Mulish"/>
              </a:rPr>
              <a:t>Cross </a:t>
            </a:r>
            <a:r>
              <a:rPr lang="en-GB" b="0" i="0" dirty="0">
                <a:solidFill>
                  <a:srgbClr val="FF0000"/>
                </a:solidFill>
                <a:effectLst/>
                <a:latin typeface="Mulish"/>
              </a:rPr>
              <a:t>join m</a:t>
            </a:r>
            <a:r>
              <a:rPr lang="en-GB" b="0" i="0" dirty="0">
                <a:solidFill>
                  <a:srgbClr val="383838"/>
                </a:solidFill>
                <a:effectLst/>
                <a:latin typeface="Mulish"/>
              </a:rPr>
              <a:t>atches every possible row in the left table to every possible row in the right table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2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6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233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793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Most regular expression implementations employ similar syntaxes and metacharacters, and they behave similarly for most pattern-matching in this lesson.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By implementations of regular expressions, I am referring to how regular expressions are created and used in different programming languages and software.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But be aware that there can be differences about how regular expressions are implemented, and often subtle ones.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So it’s always good practice to read the application or the respective programming language’s documentation whenever available, especially when you start using more advanced features of regular expressions.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For example, Some programs, notably many UNIX command line programs, use an older regular expression standard (called ‘POSIX regular expressions’) which is less feature-rich and uses different metacharacters from other implementations of regular expressions. For the purposes of today you do not need to worry too much about all this but just a warning for the feature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GB" b="0" i="0" u="none" strike="noStrike" dirty="0">
                <a:solidFill>
                  <a:srgbClr val="196EBD"/>
                </a:solidFill>
                <a:effectLst/>
                <a:latin typeface="Helvetica Neue"/>
                <a:hlinkClick r:id="rId3"/>
              </a:rPr>
              <a:t>Check out this detailed syntax comparison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34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4B594-C843-46CE-AC0F-FD654CAB4DE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51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5DA0-D362-1D30-296B-C806E78F5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4C1A9-46B1-AAD6-F77D-BC2EF4E4A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F7584-9127-EBBE-4ABC-68CC7EED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9463-058C-42CD-1D39-B87E3259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CE1C0-784B-5BCA-BB90-8AA64D1E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6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4012-218C-44E4-FDC4-36EE634C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F6EF8-3575-CC18-7D81-FF9A23971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ECBB-1884-13E0-52FA-821A3AC62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95941-D606-87A3-EBD1-DB6F590C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97BBA-E845-DEDA-2A7C-55C2D4EC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3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26F79-9217-7D19-CB49-24B9EFC91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98F2C-763D-ECF7-7727-D1F514838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D6F33-A310-7551-C22A-5418AA9C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EB75-5A9D-B35B-F980-86C06B10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20ECB-F8C4-93D1-E805-DD4F6F84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96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1DFD-0386-B46A-AE00-9D996FC2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E1D8-0C97-783E-9C7A-581777FD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99F25-10D6-0B6E-6C16-589E6D3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5F3F-8829-9994-B66E-42EC03B4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BDCF1-A7BC-F166-D416-4AC46DA0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56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F5F5-AD04-2DA8-F56F-04CE2118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ADD11-B79E-4AB6-669D-99B80DF7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93E0-DBE7-5133-ABC2-4D2229DF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5041F-A807-D76D-BBC6-C8E836B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CD572-81DE-1EB9-4099-BECC4D8F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2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5824-FFC5-41C0-6082-54C0789E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4387-5703-A1A9-153B-BB3243BA4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E50D7-CA6D-DCA1-E9C9-230AC6024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1FE0B-8B71-5DCB-0B01-2340D825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7128E-D9AA-01DB-46EE-E4C3B200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5B0FF-E87E-5E62-425B-09E37599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0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6BDF-DF16-5E2E-9757-EFE2FA27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27CAF-CF81-C838-BFC4-41E382F70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A341A-4DE8-5968-6CBA-F15C243EE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9EFD7-4558-456E-A39A-8FFB2CC15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A15DF-E56F-3A60-F8BD-CC16C50A9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499924-80FD-D0FD-3CD3-8581C3A0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F9708-5FCB-C394-489A-202D6106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24D55-0CF8-0722-5BE4-6F6B88E2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3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1B15-ECEE-7168-E44D-0C082C11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777B2-67F8-74D0-5C90-963E6CCB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CC535-B039-F447-E7B9-DEA2C5FA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B7792-3478-9A62-D00C-5B0DFC60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0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9964C-36B3-DCAE-AF05-3771C071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17D6D-9E9E-F685-5C78-B49884C6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84BB5-8F50-8C30-9FC9-A3381B40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3B1C-B325-201B-2D20-7E47C3B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F4AB-6899-0C66-0CA0-4930AC3A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8B32B-946B-64ED-8491-5D5F681E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2AB6D-0083-75D1-C0B1-E95C65C0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FDA00-D11B-B8F1-9F59-4B45A1342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37F3-8F43-071D-8E08-079381C3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9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D648-AE37-D254-F9B8-91586E77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6037B-6BAF-3289-0C0E-BD4E85CB8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2C508-BE92-D8F2-663F-F826A5E0E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3FBB-A128-230F-F1E1-541E1322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14CC7-B50E-AFA5-5A66-85B71657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E9C79-271C-DA41-E662-65A170AE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0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708A8-AD37-CAD7-A79D-CADDF562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502A4-C5E2-E22B-74DF-F2E69EF8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D390-D7E4-6E5D-CEFE-13226A57A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6BBAE-4CA6-44F4-B960-7FE08407DC14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DA8B5-EAED-C1C0-9610-67C2BD504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068F-E803-8744-773E-0D5CFF7F3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2E727-556E-46DE-9F3E-D0EA377FF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8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tackoverflow.com/questions/15847745/right-align-magnifying-glass-icon-in-uisearchba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harmacy@domain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drs@domain.com" TargetMode="External"/><Relationship Id="rId4" Type="http://schemas.openxmlformats.org/officeDocument/2006/relationships/hyperlink" Target="mailto:vets@domain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6696-6306-DF9E-D8C3-A2C6AFBA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263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Library Carpentry:</a:t>
            </a:r>
            <a:br>
              <a:rPr lang="en-GB" dirty="0"/>
            </a:br>
            <a:r>
              <a:rPr lang="en-GB" dirty="0"/>
              <a:t>Working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F8A6C-5247-D565-A1AD-3EDDC89A3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1655762"/>
          </a:xfrm>
        </p:spPr>
        <p:txBody>
          <a:bodyPr/>
          <a:lstStyle/>
          <a:p>
            <a:r>
              <a:rPr lang="en-GB" dirty="0"/>
              <a:t>11-12</a:t>
            </a:r>
            <a:r>
              <a:rPr lang="en-GB" baseline="30000" dirty="0"/>
              <a:t>th</a:t>
            </a:r>
            <a:r>
              <a:rPr lang="en-GB" dirty="0"/>
              <a:t> May 2023</a:t>
            </a:r>
          </a:p>
          <a:p>
            <a:r>
              <a:rPr lang="en-GB" dirty="0"/>
              <a:t>Emma Hobbs</a:t>
            </a:r>
          </a:p>
        </p:txBody>
      </p:sp>
      <p:pic>
        <p:nvPicPr>
          <p:cNvPr id="1026" name="Picture 2" descr="The University of Amsterdam becomes a Silver Member of the Carpentries ...">
            <a:extLst>
              <a:ext uri="{FF2B5EF4-FFF2-40B4-BE49-F238E27FC236}">
                <a16:creationId xmlns:a16="http://schemas.microsoft.com/office/drawing/2014/main" id="{AF596CD8-2DE2-C978-8058-4A3CE12E1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6" y="4664188"/>
            <a:ext cx="1883172" cy="21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>
            <a:extLst>
              <a:ext uri="{FF2B5EF4-FFF2-40B4-BE49-F238E27FC236}">
                <a16:creationId xmlns:a16="http://schemas.microsoft.com/office/drawing/2014/main" id="{1C25BB47-055E-916F-94C8-2100F68F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87" y="6164803"/>
            <a:ext cx="28765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Edinburgh and the Alan Turing Institute | The University ...">
            <a:extLst>
              <a:ext uri="{FF2B5EF4-FFF2-40B4-BE49-F238E27FC236}">
                <a16:creationId xmlns:a16="http://schemas.microsoft.com/office/drawing/2014/main" id="{892F003D-BB61-AB0A-E202-EB608C5C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85" y="5319924"/>
            <a:ext cx="1578402" cy="157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y of Strathclyde - Study and Go Abroad">
            <a:extLst>
              <a:ext uri="{FF2B5EF4-FFF2-40B4-BE49-F238E27FC236}">
                <a16:creationId xmlns:a16="http://schemas.microsoft.com/office/drawing/2014/main" id="{5A159D53-FA0A-55B6-33AF-28D3B95E5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9" r="21271" b="28492"/>
          <a:stretch/>
        </p:blipFill>
        <p:spPr bwMode="auto">
          <a:xfrm>
            <a:off x="10941049" y="4946255"/>
            <a:ext cx="1250951" cy="7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James Hutton Institute | Science connecting land and people">
            <a:extLst>
              <a:ext uri="{FF2B5EF4-FFF2-40B4-BE49-F238E27FC236}">
                <a16:creationId xmlns:a16="http://schemas.microsoft.com/office/drawing/2014/main" id="{05FC5436-001D-A6B8-DA06-9D89B095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069" y="5691238"/>
            <a:ext cx="1883172" cy="5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OSSHE Insight: addressing alcohol abuse">
            <a:extLst>
              <a:ext uri="{FF2B5EF4-FFF2-40B4-BE49-F238E27FC236}">
                <a16:creationId xmlns:a16="http://schemas.microsoft.com/office/drawing/2014/main" id="{86B2038A-4DF1-5E80-37BE-DF7362DFC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003" y="6288948"/>
            <a:ext cx="2411238" cy="56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7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DFD-9CA4-B065-EE0B-BD58B46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-171907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Metacharacters: [square brackets]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AE82-A3D2-63C1-BBA1-621F4A5E986C}"/>
              </a:ext>
            </a:extLst>
          </p:cNvPr>
          <p:cNvSpPr txBox="1">
            <a:spLocks/>
          </p:cNvSpPr>
          <p:nvPr/>
        </p:nvSpPr>
        <p:spPr>
          <a:xfrm>
            <a:off x="215705" y="952810"/>
            <a:ext cx="11760590" cy="57434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Exercises: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Using square brackets: What will the regular expression </a:t>
            </a:r>
            <a:r>
              <a:rPr lang="en-GB" dirty="0">
                <a:solidFill>
                  <a:srgbClr val="FF0000"/>
                </a:solidFill>
              </a:rPr>
              <a:t>Fr[</a:t>
            </a:r>
            <a:r>
              <a:rPr lang="en-GB" dirty="0" err="1">
                <a:solidFill>
                  <a:srgbClr val="FF0000"/>
                </a:solidFill>
              </a:rPr>
              <a:t>ea</a:t>
            </a:r>
            <a:r>
              <a:rPr lang="en-GB" dirty="0">
                <a:solidFill>
                  <a:srgbClr val="FF0000"/>
                </a:solidFill>
              </a:rPr>
              <a:t>]</a:t>
            </a:r>
            <a:r>
              <a:rPr lang="en-GB" dirty="0" err="1">
                <a:solidFill>
                  <a:srgbClr val="FF0000"/>
                </a:solidFill>
              </a:rPr>
              <a:t>nc</a:t>
            </a:r>
            <a:r>
              <a:rPr lang="en-GB" dirty="0">
                <a:solidFill>
                  <a:srgbClr val="FF0000"/>
                </a:solidFill>
              </a:rPr>
              <a:t>[eh] </a:t>
            </a:r>
            <a:r>
              <a:rPr lang="en-GB" dirty="0"/>
              <a:t>match?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Taking spaces into consideration: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Type '</a:t>
            </a:r>
            <a:r>
              <a:rPr lang="en-GB" dirty="0">
                <a:solidFill>
                  <a:srgbClr val="FF0000"/>
                </a:solidFill>
              </a:rPr>
              <a:t>community</a:t>
            </a:r>
            <a:r>
              <a:rPr lang="en-GB" dirty="0"/>
              <a:t>' into the regex box (excluding the quotation marks). How many matches are there?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Type '</a:t>
            </a:r>
            <a:r>
              <a:rPr lang="en-GB" dirty="0">
                <a:solidFill>
                  <a:srgbClr val="FF0000"/>
                </a:solidFill>
              </a:rPr>
              <a:t>community </a:t>
            </a:r>
            <a:r>
              <a:rPr lang="en-GB" dirty="0"/>
              <a:t>' (community followed by a space) into the regex box (excluding the quotation marks). How many matches are there?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Why are there a different number of matchets between 'community' and 'community '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Exploring effect of expressions matching different words: Change the expression to </a:t>
            </a:r>
            <a:r>
              <a:rPr lang="en-GB" dirty="0" err="1">
                <a:solidFill>
                  <a:srgbClr val="FF0000"/>
                </a:solidFill>
              </a:rPr>
              <a:t>communi</a:t>
            </a:r>
            <a:r>
              <a:rPr lang="en-GB" dirty="0"/>
              <a:t> and you get 15 full matches of several words. Why?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Taking capitalisation into consideration: Type the expression '</a:t>
            </a:r>
            <a:r>
              <a:rPr lang="en-GB" dirty="0">
                <a:solidFill>
                  <a:srgbClr val="FF0000"/>
                </a:solidFill>
              </a:rPr>
              <a:t>[Cc]</a:t>
            </a:r>
            <a:r>
              <a:rPr lang="en-GB" dirty="0" err="1">
                <a:solidFill>
                  <a:srgbClr val="FF0000"/>
                </a:solidFill>
              </a:rPr>
              <a:t>ommuni</a:t>
            </a:r>
            <a:r>
              <a:rPr lang="en-GB" dirty="0"/>
              <a:t>'. You get 16 matches. Why?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35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DFD-9CA4-B065-EE0B-BD58B46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-171907"/>
            <a:ext cx="10515600" cy="1325563"/>
          </a:xfrm>
        </p:spPr>
        <p:txBody>
          <a:bodyPr/>
          <a:lstStyle/>
          <a:p>
            <a:r>
              <a:rPr lang="en-GB" b="1" dirty="0"/>
              <a:t>Metacharacters: wildcard and escaping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7F3B10-34FB-C97D-DE26-AC6C2D266E14}"/>
              </a:ext>
            </a:extLst>
          </p:cNvPr>
          <p:cNvSpPr txBox="1">
            <a:spLocks/>
          </p:cNvSpPr>
          <p:nvPr/>
        </p:nvSpPr>
        <p:spPr>
          <a:xfrm>
            <a:off x="838200" y="930725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DE4F32-5132-9CDF-539E-D0F45E110F54}"/>
              </a:ext>
            </a:extLst>
          </p:cNvPr>
          <p:cNvSpPr txBox="1">
            <a:spLocks/>
          </p:cNvSpPr>
          <p:nvPr/>
        </p:nvSpPr>
        <p:spPr>
          <a:xfrm>
            <a:off x="838200" y="1032213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Full stop means </a:t>
            </a:r>
            <a:r>
              <a:rPr lang="en-GB" b="1" dirty="0"/>
              <a:t>any</a:t>
            </a:r>
            <a:r>
              <a:rPr lang="en-GB" dirty="0"/>
              <a:t> character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4CED25-D90C-EDCF-AEF5-97C17F467DC5}"/>
              </a:ext>
            </a:extLst>
          </p:cNvPr>
          <p:cNvSpPr txBox="1">
            <a:spLocks/>
          </p:cNvSpPr>
          <p:nvPr/>
        </p:nvSpPr>
        <p:spPr>
          <a:xfrm>
            <a:off x="838200" y="2213201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Match a period/full stop by </a:t>
            </a:r>
            <a:r>
              <a:rPr lang="en-GB" b="1" dirty="0"/>
              <a:t>escaping</a:t>
            </a:r>
            <a:r>
              <a:rPr lang="en-GB" dirty="0"/>
              <a:t> the special character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\.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– will match ‘.’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CF244C-FA95-E0CC-917C-CF39E9263462}"/>
              </a:ext>
            </a:extLst>
          </p:cNvPr>
          <p:cNvSpPr txBox="1">
            <a:spLocks/>
          </p:cNvSpPr>
          <p:nvPr/>
        </p:nvSpPr>
        <p:spPr>
          <a:xfrm>
            <a:off x="838200" y="3394189"/>
            <a:ext cx="113538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Match a single digit – </a:t>
            </a:r>
            <a:r>
              <a:rPr lang="en-GB" b="1" dirty="0"/>
              <a:t>escape</a:t>
            </a:r>
            <a:r>
              <a:rPr lang="en-GB" dirty="0"/>
              <a:t> the d character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\d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– will match any single digit (equivalent to [0-9])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9237CD-0C76-E8BB-BBCC-B46EA6D6CC51}"/>
              </a:ext>
            </a:extLst>
          </p:cNvPr>
          <p:cNvSpPr txBox="1">
            <a:spLocks/>
          </p:cNvSpPr>
          <p:nvPr/>
        </p:nvSpPr>
        <p:spPr>
          <a:xfrm>
            <a:off x="838200" y="4575177"/>
            <a:ext cx="113538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Match a letter digit – </a:t>
            </a:r>
            <a:r>
              <a:rPr lang="en-GB" b="1" dirty="0"/>
              <a:t>escape</a:t>
            </a:r>
            <a:r>
              <a:rPr lang="en-GB" dirty="0"/>
              <a:t> the w character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\w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– will match any single letter (equivalent to [A-Za-z])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F49697-102F-1708-81AF-2924C72F4EB4}"/>
              </a:ext>
            </a:extLst>
          </p:cNvPr>
          <p:cNvSpPr txBox="1">
            <a:spLocks/>
          </p:cNvSpPr>
          <p:nvPr/>
        </p:nvSpPr>
        <p:spPr>
          <a:xfrm>
            <a:off x="838200" y="5756165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Match a space, tab or new line – </a:t>
            </a:r>
            <a:r>
              <a:rPr lang="en-GB" b="1" dirty="0"/>
              <a:t>escape</a:t>
            </a:r>
            <a:r>
              <a:rPr lang="en-GB" dirty="0"/>
              <a:t> the s character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\s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– will match any ‘ ‘, ‘	  ‘(\t), and ‘\n’</a:t>
            </a:r>
          </a:p>
        </p:txBody>
      </p:sp>
    </p:spTree>
    <p:extLst>
      <p:ext uri="{BB962C8B-B14F-4D97-AF65-F5344CB8AC3E}">
        <p14:creationId xmlns:p14="http://schemas.microsoft.com/office/powerpoint/2010/main" val="164132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DFD-9CA4-B065-EE0B-BD58B46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-171907"/>
            <a:ext cx="10515600" cy="1325563"/>
          </a:xfrm>
        </p:spPr>
        <p:txBody>
          <a:bodyPr/>
          <a:lstStyle/>
          <a:p>
            <a:r>
              <a:rPr lang="en-GB" b="1" dirty="0"/>
              <a:t>Metacharacters: Regex finds substrings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7F3B10-34FB-C97D-DE26-AC6C2D266E14}"/>
              </a:ext>
            </a:extLst>
          </p:cNvPr>
          <p:cNvSpPr txBox="1">
            <a:spLocks/>
          </p:cNvSpPr>
          <p:nvPr/>
        </p:nvSpPr>
        <p:spPr>
          <a:xfrm>
            <a:off x="838200" y="930725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DE4F32-5132-9CDF-539E-D0F45E110F54}"/>
              </a:ext>
            </a:extLst>
          </p:cNvPr>
          <p:cNvSpPr txBox="1">
            <a:spLocks/>
          </p:cNvSpPr>
          <p:nvPr/>
        </p:nvSpPr>
        <p:spPr>
          <a:xfrm>
            <a:off x="838200" y="1032213"/>
            <a:ext cx="110490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Match a string that starts with…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what is written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after ^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will match the start of the string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4CED25-D90C-EDCF-AEF5-97C17F467DC5}"/>
              </a:ext>
            </a:extLst>
          </p:cNvPr>
          <p:cNvSpPr txBox="1">
            <a:spLocks/>
          </p:cNvSpPr>
          <p:nvPr/>
        </p:nvSpPr>
        <p:spPr>
          <a:xfrm>
            <a:off x="838200" y="2213201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Match at the end of a string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$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– what is written 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before $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will match the end of a string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CF244C-FA95-E0CC-917C-CF39E9263462}"/>
              </a:ext>
            </a:extLst>
          </p:cNvPr>
          <p:cNvSpPr txBox="1">
            <a:spLocks/>
          </p:cNvSpPr>
          <p:nvPr/>
        </p:nvSpPr>
        <p:spPr>
          <a:xfrm>
            <a:off x="838200" y="3418807"/>
            <a:ext cx="10823917" cy="1012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pattern must match at a word boundary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\b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Putting this either side of a word stops the regular expression matching longer variants of words</a:t>
            </a:r>
          </a:p>
        </p:txBody>
      </p:sp>
    </p:spTree>
    <p:extLst>
      <p:ext uri="{BB962C8B-B14F-4D97-AF65-F5344CB8AC3E}">
        <p14:creationId xmlns:p14="http://schemas.microsoft.com/office/powerpoint/2010/main" val="50277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DFD-9CA4-B065-EE0B-BD58B46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-171907"/>
            <a:ext cx="12162972" cy="1325563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Metacharacters: Wildcards, escaping and substrings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7F3B10-34FB-C97D-DE26-AC6C2D266E14}"/>
              </a:ext>
            </a:extLst>
          </p:cNvPr>
          <p:cNvSpPr txBox="1">
            <a:spLocks/>
          </p:cNvSpPr>
          <p:nvPr/>
        </p:nvSpPr>
        <p:spPr>
          <a:xfrm>
            <a:off x="838200" y="930725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DE4F32-5132-9CDF-539E-D0F45E110F54}"/>
              </a:ext>
            </a:extLst>
          </p:cNvPr>
          <p:cNvSpPr txBox="1">
            <a:spLocks/>
          </p:cNvSpPr>
          <p:nvPr/>
        </p:nvSpPr>
        <p:spPr>
          <a:xfrm>
            <a:off x="838200" y="1032213"/>
            <a:ext cx="11049000" cy="582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Exercises:</a:t>
            </a:r>
          </a:p>
          <a:p>
            <a:pPr marL="514350" indent="-514350">
              <a:buAutoNum type="arabicPeriod"/>
            </a:pPr>
            <a:r>
              <a:rPr lang="en-GB" dirty="0"/>
              <a:t>Using special characters in regular expressions matches</a:t>
            </a:r>
          </a:p>
          <a:p>
            <a:pPr marL="514350" indent="-514350">
              <a:buAutoNum type="arabicPeriod"/>
            </a:pPr>
            <a:r>
              <a:rPr lang="en-GB" dirty="0"/>
              <a:t>Using dollar signs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Taking any character into consideration</a:t>
            </a:r>
          </a:p>
          <a:p>
            <a:pPr marL="514350" indent="-514350">
              <a:buAutoNum type="arabicPeriod"/>
            </a:pPr>
            <a:r>
              <a:rPr lang="en-GB" dirty="0"/>
              <a:t>Regex characters that indicate location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12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DFD-9CA4-B065-EE0B-BD58B46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-171907"/>
            <a:ext cx="10515600" cy="1325563"/>
          </a:xfrm>
        </p:spPr>
        <p:txBody>
          <a:bodyPr/>
          <a:lstStyle/>
          <a:p>
            <a:r>
              <a:rPr lang="en-GB" b="1" dirty="0"/>
              <a:t>Metacharacters: wildcards and repeats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7F3B10-34FB-C97D-DE26-AC6C2D266E14}"/>
              </a:ext>
            </a:extLst>
          </p:cNvPr>
          <p:cNvSpPr txBox="1">
            <a:spLocks/>
          </p:cNvSpPr>
          <p:nvPr/>
        </p:nvSpPr>
        <p:spPr>
          <a:xfrm>
            <a:off x="838200" y="930725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DE4F32-5132-9CDF-539E-D0F45E110F54}"/>
              </a:ext>
            </a:extLst>
          </p:cNvPr>
          <p:cNvSpPr txBox="1">
            <a:spLocks/>
          </p:cNvSpPr>
          <p:nvPr/>
        </p:nvSpPr>
        <p:spPr>
          <a:xfrm>
            <a:off x="838200" y="1032213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matches the preceding element </a:t>
            </a:r>
            <a:r>
              <a:rPr lang="en-GB" u="sng" dirty="0"/>
              <a:t>zero or more</a:t>
            </a:r>
            <a:r>
              <a:rPr lang="en-GB" dirty="0"/>
              <a:t>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* -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ab*c = ac,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abbc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abbbc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etc.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4CED25-D90C-EDCF-AEF5-97C17F467DC5}"/>
              </a:ext>
            </a:extLst>
          </p:cNvPr>
          <p:cNvSpPr txBox="1">
            <a:spLocks/>
          </p:cNvSpPr>
          <p:nvPr/>
        </p:nvSpPr>
        <p:spPr>
          <a:xfrm>
            <a:off x="838200" y="2213201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matches the preceding element </a:t>
            </a:r>
            <a:r>
              <a:rPr lang="en-GB" u="sng" dirty="0"/>
              <a:t>one or more</a:t>
            </a:r>
            <a:r>
              <a:rPr lang="en-GB" dirty="0"/>
              <a:t> times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+ -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ab+c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abc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abbc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abbbc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etc.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CF244C-FA95-E0CC-917C-CF39E9263462}"/>
              </a:ext>
            </a:extLst>
          </p:cNvPr>
          <p:cNvSpPr txBox="1">
            <a:spLocks/>
          </p:cNvSpPr>
          <p:nvPr/>
        </p:nvSpPr>
        <p:spPr>
          <a:xfrm>
            <a:off x="838200" y="3394189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 matches when the preceding character appears </a:t>
            </a:r>
            <a:r>
              <a:rPr lang="en-GB" u="sng" dirty="0"/>
              <a:t>zero or one</a:t>
            </a:r>
            <a:r>
              <a:rPr lang="en-GB" dirty="0"/>
              <a:t> time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?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9237CD-0C76-E8BB-BBCC-B46EA6D6CC51}"/>
              </a:ext>
            </a:extLst>
          </p:cNvPr>
          <p:cNvSpPr txBox="1">
            <a:spLocks/>
          </p:cNvSpPr>
          <p:nvPr/>
        </p:nvSpPr>
        <p:spPr>
          <a:xfrm>
            <a:off x="838200" y="4575177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matches the preceding character the number of times defined by VALUE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{value} – {4} 4 repeats, {1,6} 1-6 repeats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DF49697-102F-1708-81AF-2924C72F4EB4}"/>
              </a:ext>
            </a:extLst>
          </p:cNvPr>
          <p:cNvSpPr txBox="1">
            <a:spLocks/>
          </p:cNvSpPr>
          <p:nvPr/>
        </p:nvSpPr>
        <p:spPr>
          <a:xfrm>
            <a:off x="838200" y="5756165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means or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|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3979-3270-27C5-9416-AE830475C056}"/>
              </a:ext>
            </a:extLst>
          </p:cNvPr>
          <p:cNvSpPr txBox="1">
            <a:spLocks/>
          </p:cNvSpPr>
          <p:nvPr/>
        </p:nvSpPr>
        <p:spPr>
          <a:xfrm>
            <a:off x="838200" y="6937153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Match a space, tab or new line – </a:t>
            </a:r>
            <a:r>
              <a:rPr lang="en-GB" b="1" dirty="0"/>
              <a:t>escape</a:t>
            </a:r>
            <a:r>
              <a:rPr lang="en-GB" dirty="0"/>
              <a:t> the s character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8DE6C9-5E75-70A2-07E6-8CC1132C5F8F}"/>
              </a:ext>
            </a:extLst>
          </p:cNvPr>
          <p:cNvSpPr txBox="1">
            <a:spLocks/>
          </p:cNvSpPr>
          <p:nvPr/>
        </p:nvSpPr>
        <p:spPr>
          <a:xfrm>
            <a:off x="6096000" y="5756164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renders an expression case-insensitive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/I –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equivalent to [A-Za-z]</a:t>
            </a:r>
          </a:p>
        </p:txBody>
      </p:sp>
    </p:spTree>
    <p:extLst>
      <p:ext uri="{BB962C8B-B14F-4D97-AF65-F5344CB8AC3E}">
        <p14:creationId xmlns:p14="http://schemas.microsoft.com/office/powerpoint/2010/main" val="23411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DFD-9CA4-B065-EE0B-BD58B46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-171907"/>
            <a:ext cx="12162972" cy="1325563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Metacharacters: Wildcards and repeats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7F3B10-34FB-C97D-DE26-AC6C2D266E14}"/>
              </a:ext>
            </a:extLst>
          </p:cNvPr>
          <p:cNvSpPr txBox="1">
            <a:spLocks/>
          </p:cNvSpPr>
          <p:nvPr/>
        </p:nvSpPr>
        <p:spPr>
          <a:xfrm>
            <a:off x="852268" y="1043267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DE4F32-5132-9CDF-539E-D0F45E110F54}"/>
              </a:ext>
            </a:extLst>
          </p:cNvPr>
          <p:cNvSpPr txBox="1">
            <a:spLocks/>
          </p:cNvSpPr>
          <p:nvPr/>
        </p:nvSpPr>
        <p:spPr>
          <a:xfrm>
            <a:off x="219221" y="1043267"/>
            <a:ext cx="12779327" cy="421503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Exercises from lesson 1:</a:t>
            </a:r>
          </a:p>
          <a:p>
            <a:pPr marL="0" indent="0">
              <a:buNone/>
            </a:pPr>
            <a:r>
              <a:rPr lang="en-GB" i="1" dirty="0"/>
              <a:t>First set of exercises in lesson 1:</a:t>
            </a:r>
          </a:p>
          <a:p>
            <a:pPr marL="514350" indent="-514350">
              <a:buAutoNum type="arabicPeriod"/>
            </a:pPr>
            <a:r>
              <a:rPr lang="en-GB" dirty="0"/>
              <a:t>[</a:t>
            </a:r>
            <a:r>
              <a:rPr lang="en-GB" dirty="0" err="1"/>
              <a:t>Oo</a:t>
            </a:r>
            <a:r>
              <a:rPr lang="en-GB" dirty="0"/>
              <a:t>]</a:t>
            </a:r>
            <a:r>
              <a:rPr lang="en-GB" dirty="0" err="1"/>
              <a:t>Rgani.e</a:t>
            </a:r>
            <a:r>
              <a:rPr lang="en-GB" dirty="0"/>
              <a:t>\w*</a:t>
            </a:r>
          </a:p>
          <a:p>
            <a:pPr marL="514350" indent="-514350">
              <a:buAutoNum type="arabicPeriod"/>
            </a:pPr>
            <a:r>
              <a:rPr lang="en-GB" dirty="0"/>
              <a:t>[</a:t>
            </a:r>
            <a:r>
              <a:rPr lang="en-GB" dirty="0" err="1"/>
              <a:t>Oo</a:t>
            </a:r>
            <a:r>
              <a:rPr lang="en-GB" dirty="0"/>
              <a:t>]</a:t>
            </a:r>
            <a:r>
              <a:rPr lang="en-GB" dirty="0" err="1"/>
              <a:t>rgani.e</a:t>
            </a:r>
            <a:r>
              <a:rPr lang="en-GB" dirty="0"/>
              <a:t>\w+$</a:t>
            </a:r>
          </a:p>
          <a:p>
            <a:pPr marL="514350" indent="-514350">
              <a:buAutoNum type="arabicPeriod"/>
            </a:pPr>
            <a:r>
              <a:rPr lang="pl-PL" dirty="0"/>
              <a:t>^[Oo]rgani.e\w?\b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^[</a:t>
            </a:r>
            <a:r>
              <a:rPr lang="en-GB" dirty="0" err="1"/>
              <a:t>Oo</a:t>
            </a:r>
            <a:r>
              <a:rPr lang="en-GB" dirty="0"/>
              <a:t>]</a:t>
            </a:r>
            <a:r>
              <a:rPr lang="en-GB" dirty="0" err="1"/>
              <a:t>rgani.e</a:t>
            </a:r>
            <a:r>
              <a:rPr lang="en-GB" dirty="0"/>
              <a:t>\w?$</a:t>
            </a:r>
          </a:p>
          <a:p>
            <a:pPr marL="514350" indent="-514350">
              <a:buAutoNum type="arabicPeriod"/>
            </a:pPr>
            <a:r>
              <a:rPr lang="en-GB" dirty="0"/>
              <a:t>\b[</a:t>
            </a:r>
            <a:r>
              <a:rPr lang="en-GB" dirty="0" err="1"/>
              <a:t>Oo</a:t>
            </a:r>
            <a:r>
              <a:rPr lang="en-GB" dirty="0"/>
              <a:t>]</a:t>
            </a:r>
            <a:r>
              <a:rPr lang="en-GB" dirty="0" err="1"/>
              <a:t>rgani.e</a:t>
            </a:r>
            <a:r>
              <a:rPr lang="en-GB" dirty="0"/>
              <a:t>\w{2}\b</a:t>
            </a:r>
          </a:p>
          <a:p>
            <a:pPr marL="514350" indent="-514350">
              <a:buAutoNum type="arabicPeriod"/>
            </a:pPr>
            <a:r>
              <a:rPr lang="en-GB" dirty="0"/>
              <a:t>\b[</a:t>
            </a:r>
            <a:r>
              <a:rPr lang="en-GB" dirty="0" err="1"/>
              <a:t>Oo</a:t>
            </a:r>
            <a:r>
              <a:rPr lang="en-GB" dirty="0"/>
              <a:t>]</a:t>
            </a:r>
            <a:r>
              <a:rPr lang="en-GB" dirty="0" err="1"/>
              <a:t>rgani.e</a:t>
            </a:r>
            <a:r>
              <a:rPr lang="en-GB" dirty="0"/>
              <a:t>\b|\b[</a:t>
            </a:r>
            <a:r>
              <a:rPr lang="en-GB" dirty="0" err="1"/>
              <a:t>Oo</a:t>
            </a:r>
            <a:r>
              <a:rPr lang="en-GB" dirty="0"/>
              <a:t>]</a:t>
            </a:r>
            <a:r>
              <a:rPr lang="en-GB" dirty="0" err="1"/>
              <a:t>rgani.e</a:t>
            </a:r>
            <a:r>
              <a:rPr lang="en-GB" dirty="0"/>
              <a:t>\w{1}\b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42450-639E-BC16-352F-BA1C4EAF6F95}"/>
              </a:ext>
            </a:extLst>
          </p:cNvPr>
          <p:cNvSpPr txBox="1"/>
          <p:nvPr/>
        </p:nvSpPr>
        <p:spPr>
          <a:xfrm>
            <a:off x="6608884" y="1549398"/>
            <a:ext cx="62108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/>
              <a:t>Second set of exercises in lesson 1: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GB" sz="2800" dirty="0"/>
              <a:t>Introducing options</a:t>
            </a:r>
          </a:p>
          <a:p>
            <a:pPr marL="514350" indent="-514350">
              <a:buAutoNum type="arabicPeriod" startAt="7"/>
            </a:pPr>
            <a:r>
              <a:rPr lang="en-GB" sz="2800" dirty="0"/>
              <a:t>Case insensitivity</a:t>
            </a:r>
          </a:p>
          <a:p>
            <a:pPr marL="514350" indent="-514350">
              <a:buAutoNum type="arabicPeriod" startAt="7"/>
            </a:pPr>
            <a:r>
              <a:rPr lang="en-GB" sz="2800" dirty="0"/>
              <a:t>Word boundaries</a:t>
            </a:r>
          </a:p>
          <a:p>
            <a:pPr marL="514350" indent="-514350">
              <a:buAutoNum type="arabicPeriod" startAt="7"/>
            </a:pPr>
            <a:r>
              <a:rPr lang="en-GB" sz="2800" dirty="0"/>
              <a:t>Matching non-linguistic patterns</a:t>
            </a:r>
          </a:p>
          <a:p>
            <a:pPr marL="514350" indent="-514350">
              <a:buAutoNum type="arabicPeriod" startAt="7"/>
            </a:pPr>
            <a:r>
              <a:rPr lang="en-GB" sz="2800" dirty="0"/>
              <a:t>Matching digits</a:t>
            </a:r>
          </a:p>
          <a:p>
            <a:pPr marL="514350" indent="-514350">
              <a:buAutoNum type="arabicPeriod" startAt="7"/>
            </a:pPr>
            <a:r>
              <a:rPr lang="en-GB" sz="2800" dirty="0"/>
              <a:t>Matching dates</a:t>
            </a:r>
          </a:p>
          <a:p>
            <a:pPr marL="514350" indent="-514350">
              <a:buAutoNum type="arabicPeriod" startAt="7"/>
            </a:pPr>
            <a:r>
              <a:rPr lang="en-GB" sz="2800" dirty="0"/>
              <a:t>Matching multiple date formats</a:t>
            </a:r>
          </a:p>
          <a:p>
            <a:pPr marL="514350" indent="-514350">
              <a:buAutoNum type="arabicPeriod" startAt="7"/>
            </a:pPr>
            <a:r>
              <a:rPr lang="en-GB" sz="2800" dirty="0"/>
              <a:t>Matching publication formats</a:t>
            </a:r>
          </a:p>
        </p:txBody>
      </p:sp>
    </p:spTree>
    <p:extLst>
      <p:ext uri="{BB962C8B-B14F-4D97-AF65-F5344CB8AC3E}">
        <p14:creationId xmlns:p14="http://schemas.microsoft.com/office/powerpoint/2010/main" val="62913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9B18-C0A1-178E-D553-87EF11E3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BC24-3BDC-46FB-F488-A562E0F7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42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6696-6306-DF9E-D8C3-A2C6AFBA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Library Carpentry: Day 4</a:t>
            </a:r>
            <a:br>
              <a:rPr lang="en-GB" dirty="0"/>
            </a:br>
            <a:r>
              <a:rPr lang="en-GB" dirty="0"/>
              <a:t>Data Management with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F8A6C-5247-D565-A1AD-3EDDC89A3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/>
          <a:lstStyle/>
          <a:p>
            <a:r>
              <a:rPr lang="en-GB" dirty="0"/>
              <a:t>12</a:t>
            </a:r>
            <a:r>
              <a:rPr lang="en-GB" baseline="30000" dirty="0"/>
              <a:t>th</a:t>
            </a:r>
            <a:r>
              <a:rPr lang="en-GB" dirty="0"/>
              <a:t> May 2023</a:t>
            </a:r>
          </a:p>
          <a:p>
            <a:r>
              <a:rPr lang="en-GB" dirty="0"/>
              <a:t>Emma Hobbs</a:t>
            </a:r>
          </a:p>
        </p:txBody>
      </p:sp>
      <p:pic>
        <p:nvPicPr>
          <p:cNvPr id="1026" name="Picture 2" descr="The University of Amsterdam becomes a Silver Member of the Carpentries ...">
            <a:extLst>
              <a:ext uri="{FF2B5EF4-FFF2-40B4-BE49-F238E27FC236}">
                <a16:creationId xmlns:a16="http://schemas.microsoft.com/office/drawing/2014/main" id="{AF596CD8-2DE2-C978-8058-4A3CE12E1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6" y="4664188"/>
            <a:ext cx="1883172" cy="21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>
            <a:extLst>
              <a:ext uri="{FF2B5EF4-FFF2-40B4-BE49-F238E27FC236}">
                <a16:creationId xmlns:a16="http://schemas.microsoft.com/office/drawing/2014/main" id="{1C25BB47-055E-916F-94C8-2100F68F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87" y="6164803"/>
            <a:ext cx="28765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Edinburgh and the Alan Turing Institute | The University ...">
            <a:extLst>
              <a:ext uri="{FF2B5EF4-FFF2-40B4-BE49-F238E27FC236}">
                <a16:creationId xmlns:a16="http://schemas.microsoft.com/office/drawing/2014/main" id="{892F003D-BB61-AB0A-E202-EB608C5C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85" y="5319924"/>
            <a:ext cx="1578402" cy="157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y of Strathclyde - Study and Go Abroad">
            <a:extLst>
              <a:ext uri="{FF2B5EF4-FFF2-40B4-BE49-F238E27FC236}">
                <a16:creationId xmlns:a16="http://schemas.microsoft.com/office/drawing/2014/main" id="{5A159D53-FA0A-55B6-33AF-28D3B95E5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9" r="21271" b="28492"/>
          <a:stretch/>
        </p:blipFill>
        <p:spPr bwMode="auto">
          <a:xfrm>
            <a:off x="10941049" y="4946255"/>
            <a:ext cx="1250951" cy="7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James Hutton Institute | Science connecting land and people">
            <a:extLst>
              <a:ext uri="{FF2B5EF4-FFF2-40B4-BE49-F238E27FC236}">
                <a16:creationId xmlns:a16="http://schemas.microsoft.com/office/drawing/2014/main" id="{05FC5436-001D-A6B8-DA06-9D89B095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069" y="5691238"/>
            <a:ext cx="1883172" cy="5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OSSHE Insight: addressing alcohol abuse">
            <a:extLst>
              <a:ext uri="{FF2B5EF4-FFF2-40B4-BE49-F238E27FC236}">
                <a16:creationId xmlns:a16="http://schemas.microsoft.com/office/drawing/2014/main" id="{86B2038A-4DF1-5E80-37BE-DF7362DFC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003" y="6288948"/>
            <a:ext cx="2411238" cy="56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394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B803-BC3B-2B91-A007-46C23556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What we’ll cover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D3912-8BB9-A7F7-1433-B13A8015DCEB}"/>
              </a:ext>
            </a:extLst>
          </p:cNvPr>
          <p:cNvSpPr txBox="1"/>
          <p:nvPr/>
        </p:nvSpPr>
        <p:spPr>
          <a:xfrm>
            <a:off x="838200" y="1587606"/>
            <a:ext cx="8625113" cy="4770537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GB" sz="1600" dirty="0"/>
              <a:t>10:00-10:15 Introduction</a:t>
            </a:r>
          </a:p>
          <a:p>
            <a:endParaRPr lang="en-GB" sz="1600" dirty="0"/>
          </a:p>
          <a:p>
            <a:r>
              <a:rPr lang="en-GB" sz="1600" dirty="0">
                <a:highlight>
                  <a:srgbClr val="FFFF00"/>
                </a:highlight>
              </a:rPr>
              <a:t>10:15-11:00</a:t>
            </a:r>
          </a:p>
          <a:p>
            <a:r>
              <a:rPr lang="en-GB" sz="1600" dirty="0"/>
              <a:t>Theory: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What is SQL, and SQL vs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What is a relational database</a:t>
            </a:r>
          </a:p>
          <a:p>
            <a:r>
              <a:rPr lang="en-GB" sz="1600" dirty="0"/>
              <a:t>Practical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Using DB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Start on: The SELECT and FROM statements</a:t>
            </a:r>
          </a:p>
          <a:p>
            <a:endParaRPr lang="en-GB" sz="1600" dirty="0"/>
          </a:p>
          <a:p>
            <a:r>
              <a:rPr lang="en-GB" sz="1600" b="1" dirty="0"/>
              <a:t>11:00-11:15 BREAK</a:t>
            </a:r>
          </a:p>
          <a:p>
            <a:endParaRPr lang="en-GB" sz="1600" dirty="0"/>
          </a:p>
          <a:p>
            <a:r>
              <a:rPr lang="en-GB" sz="1600" dirty="0">
                <a:highlight>
                  <a:srgbClr val="FFFF00"/>
                </a:highlight>
              </a:rPr>
              <a:t>11:15-12:00</a:t>
            </a:r>
          </a:p>
          <a:p>
            <a:r>
              <a:rPr lang="en-GB" sz="1600" dirty="0"/>
              <a:t>Practical: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Continue SELECT, FROM and WHERE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Missing data</a:t>
            </a:r>
          </a:p>
          <a:p>
            <a:r>
              <a:rPr lang="en-GB" sz="1600" b="1" dirty="0"/>
              <a:t>Exercises</a:t>
            </a:r>
          </a:p>
          <a:p>
            <a:endParaRPr lang="en-GB" sz="1600" dirty="0"/>
          </a:p>
          <a:p>
            <a:r>
              <a:rPr lang="en-GB" sz="1600" b="1" dirty="0"/>
              <a:t>12:00-13:00 LUNCH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8884F-0362-C55D-2F01-CEEB1BB352AC}"/>
              </a:ext>
            </a:extLst>
          </p:cNvPr>
          <p:cNvSpPr txBox="1"/>
          <p:nvPr/>
        </p:nvSpPr>
        <p:spPr>
          <a:xfrm>
            <a:off x="6328228" y="1587606"/>
            <a:ext cx="627017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highlight>
                  <a:srgbClr val="FFFF00"/>
                </a:highlight>
              </a:rPr>
              <a:t>13:00-14:00</a:t>
            </a:r>
          </a:p>
          <a:p>
            <a:r>
              <a:rPr lang="en-GB" sz="1600" dirty="0"/>
              <a:t>Recap exercises</a:t>
            </a:r>
          </a:p>
          <a:p>
            <a:r>
              <a:rPr lang="en-GB" sz="1600" dirty="0"/>
              <a:t>Practical: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Creating new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Aggregations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Creating tables and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/>
              <a:t>14:00-14:15 BREAK</a:t>
            </a:r>
          </a:p>
          <a:p>
            <a:endParaRPr lang="en-GB" sz="1600" dirty="0"/>
          </a:p>
          <a:p>
            <a:r>
              <a:rPr lang="en-GB" sz="1600" dirty="0">
                <a:highlight>
                  <a:srgbClr val="FFFF00"/>
                </a:highlight>
              </a:rPr>
              <a:t>14:15-15:00</a:t>
            </a:r>
          </a:p>
          <a:p>
            <a:r>
              <a:rPr lang="en-GB" sz="1600" dirty="0"/>
              <a:t>Theory and practical: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Joins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(if time) Using database tables in other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(if time) The SQLite command line</a:t>
            </a:r>
          </a:p>
          <a:p>
            <a:r>
              <a:rPr lang="en-GB" sz="1600" b="1" dirty="0"/>
              <a:t>Exercises</a:t>
            </a:r>
          </a:p>
          <a:p>
            <a:r>
              <a:rPr lang="en-GB" sz="1600" dirty="0"/>
              <a:t>Recap and wrap up</a:t>
            </a:r>
          </a:p>
        </p:txBody>
      </p:sp>
    </p:spTree>
    <p:extLst>
      <p:ext uri="{BB962C8B-B14F-4D97-AF65-F5344CB8AC3E}">
        <p14:creationId xmlns:p14="http://schemas.microsoft.com/office/powerpoint/2010/main" val="153778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D238D-7587-2101-FF6E-60C2BDB3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9116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Structured Query Language (SQL)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524D-415E-A9D9-36E8-C2361691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Domain specific-language</a:t>
            </a:r>
          </a:p>
          <a:p>
            <a:r>
              <a:rPr lang="en-US" dirty="0">
                <a:ea typeface="Calibri"/>
                <a:cs typeface="Calibri"/>
              </a:rPr>
              <a:t>Consists of many </a:t>
            </a:r>
            <a:r>
              <a:rPr lang="en-US" i="1" dirty="0">
                <a:ea typeface="Calibri"/>
                <a:cs typeface="Calibri"/>
              </a:rPr>
              <a:t>statements</a:t>
            </a:r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7D0CD7-05F6-B361-2F16-A18BFEFF7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779081"/>
              </p:ext>
            </p:extLst>
          </p:nvPr>
        </p:nvGraphicFramePr>
        <p:xfrm>
          <a:off x="3585029" y="0"/>
          <a:ext cx="9913259" cy="6826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260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B803-BC3B-2B91-A007-46C23556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 and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DE9-C9F9-2691-61B8-033C7E7B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u="sng" dirty="0"/>
              <a:t>Day 3: Regular Expressions (Regex)</a:t>
            </a:r>
          </a:p>
          <a:p>
            <a:r>
              <a:rPr lang="en-GB" sz="2600" dirty="0"/>
              <a:t>What is regex?</a:t>
            </a:r>
          </a:p>
          <a:p>
            <a:r>
              <a:rPr lang="en-GB" sz="2600" dirty="0"/>
              <a:t>Why use regex?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212529"/>
                </a:solidFill>
                <a:effectLst/>
                <a:latin typeface="Mulish"/>
              </a:rPr>
              <a:t>Identify potential use cases for regular expressions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212529"/>
                </a:solidFill>
                <a:effectLst/>
                <a:latin typeface="Mulish"/>
              </a:rPr>
              <a:t>Recognize common regex metacharacters</a:t>
            </a:r>
            <a:endParaRPr lang="en-GB" sz="2600" dirty="0"/>
          </a:p>
          <a:p>
            <a:r>
              <a:rPr lang="en-GB" sz="2600" dirty="0"/>
              <a:t>How to use regex in searches?</a:t>
            </a:r>
          </a:p>
          <a:p>
            <a:endParaRPr lang="en-GB" sz="2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C0CA97-CAC5-284D-5A7E-3D93F58986CE}"/>
              </a:ext>
            </a:extLst>
          </p:cNvPr>
          <p:cNvSpPr txBox="1">
            <a:spLocks/>
          </p:cNvSpPr>
          <p:nvPr/>
        </p:nvSpPr>
        <p:spPr>
          <a:xfrm>
            <a:off x="6203576" y="1825625"/>
            <a:ext cx="5988424" cy="4844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u="sng" dirty="0"/>
              <a:t>Day 4: SQL</a:t>
            </a:r>
          </a:p>
          <a:p>
            <a:r>
              <a:rPr lang="en-GB" dirty="0"/>
              <a:t>What is a relational database?</a:t>
            </a:r>
          </a:p>
          <a:p>
            <a:r>
              <a:rPr lang="en-GB" dirty="0"/>
              <a:t>Understand the difference between tables and databases</a:t>
            </a:r>
          </a:p>
          <a:p>
            <a:r>
              <a:rPr lang="en-GB" dirty="0"/>
              <a:t>Explain the purpose a database schema</a:t>
            </a:r>
          </a:p>
          <a:p>
            <a:r>
              <a:rPr lang="en-GB" dirty="0"/>
              <a:t>Create simple SQL queries to return rows an columns from a table in a database</a:t>
            </a:r>
          </a:p>
          <a:p>
            <a:r>
              <a:rPr lang="en-GB" dirty="0"/>
              <a:t>Create new columns and values in a database using SQL</a:t>
            </a:r>
          </a:p>
          <a:p>
            <a:r>
              <a:rPr lang="en-GB" dirty="0"/>
              <a:t>Use joins to perform queries across multiple tables in a database</a:t>
            </a:r>
          </a:p>
        </p:txBody>
      </p:sp>
    </p:spTree>
    <p:extLst>
      <p:ext uri="{BB962C8B-B14F-4D97-AF65-F5344CB8AC3E}">
        <p14:creationId xmlns:p14="http://schemas.microsoft.com/office/powerpoint/2010/main" val="1557333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8806-BC54-E836-AFCC-8BB7B830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SQL, MySQL, SQLite...?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85DFA4-48A0-3218-6590-E49CEA7D4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786594"/>
              </p:ext>
            </p:extLst>
          </p:nvPr>
        </p:nvGraphicFramePr>
        <p:xfrm>
          <a:off x="1030512" y="376239"/>
          <a:ext cx="10145487" cy="631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535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A66A-7A92-7940-B025-5C872357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3858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is a database?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75A3-F4EE-2712-A481-07B8E88C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780"/>
            <a:ext cx="10515600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What is a table?</a:t>
            </a:r>
          </a:p>
          <a:p>
            <a:r>
              <a:rPr lang="en-US" dirty="0">
                <a:ea typeface="Calibri"/>
                <a:cs typeface="Calibri"/>
              </a:rPr>
              <a:t>What is a database?</a:t>
            </a:r>
          </a:p>
          <a:p>
            <a:r>
              <a:rPr lang="en-US" dirty="0">
                <a:ea typeface="Calibri"/>
                <a:cs typeface="Calibri"/>
              </a:rPr>
              <a:t>What is the difference between a table and a database?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b="1" dirty="0">
              <a:ea typeface="Calibri"/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33B51-3D32-B7BF-829E-7F497004A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77607"/>
              </p:ext>
            </p:extLst>
          </p:nvPr>
        </p:nvGraphicFramePr>
        <p:xfrm>
          <a:off x="4743926" y="3207760"/>
          <a:ext cx="600361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903">
                  <a:extLst>
                    <a:ext uri="{9D8B030D-6E8A-4147-A177-3AD203B41FA5}">
                      <a16:colId xmlns:a16="http://schemas.microsoft.com/office/drawing/2014/main" val="3528892283"/>
                    </a:ext>
                  </a:extLst>
                </a:gridCol>
                <a:gridCol w="1500903">
                  <a:extLst>
                    <a:ext uri="{9D8B030D-6E8A-4147-A177-3AD203B41FA5}">
                      <a16:colId xmlns:a16="http://schemas.microsoft.com/office/drawing/2014/main" val="1737505162"/>
                    </a:ext>
                  </a:extLst>
                </a:gridCol>
                <a:gridCol w="1500903">
                  <a:extLst>
                    <a:ext uri="{9D8B030D-6E8A-4147-A177-3AD203B41FA5}">
                      <a16:colId xmlns:a16="http://schemas.microsoft.com/office/drawing/2014/main" val="3297284021"/>
                    </a:ext>
                  </a:extLst>
                </a:gridCol>
                <a:gridCol w="1500903">
                  <a:extLst>
                    <a:ext uri="{9D8B030D-6E8A-4147-A177-3AD203B41FA5}">
                      <a16:colId xmlns:a16="http://schemas.microsoft.com/office/drawing/2014/main" val="931852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Maths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67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Jack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626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475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Zaynah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4967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08670F-6F7D-B820-4CD1-E2F2431DB99C}"/>
              </a:ext>
            </a:extLst>
          </p:cNvPr>
          <p:cNvSpPr txBox="1"/>
          <p:nvPr/>
        </p:nvSpPr>
        <p:spPr>
          <a:xfrm>
            <a:off x="10795983" y="358492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accent4">
                    <a:lumMod val="75000"/>
                  </a:schemeClr>
                </a:solidFill>
                <a:ea typeface="Calibri"/>
                <a:cs typeface="Calibri"/>
              </a:rPr>
              <a:t>Observation</a:t>
            </a:r>
            <a:endParaRPr lang="en-US">
              <a:solidFill>
                <a:schemeClr val="accent4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3DE2C-901B-3D61-2269-4F2AE772775E}"/>
              </a:ext>
            </a:extLst>
          </p:cNvPr>
          <p:cNvSpPr txBox="1"/>
          <p:nvPr/>
        </p:nvSpPr>
        <p:spPr>
          <a:xfrm>
            <a:off x="9430133" y="277979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</a:rPr>
              <a:t>Variable</a:t>
            </a:r>
            <a:endParaRPr lang="en-US">
              <a:solidFill>
                <a:schemeClr val="accent6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253AF-CE0B-7FA0-01B1-FE966F4CA4D3}"/>
              </a:ext>
            </a:extLst>
          </p:cNvPr>
          <p:cNvSpPr txBox="1"/>
          <p:nvPr/>
        </p:nvSpPr>
        <p:spPr>
          <a:xfrm>
            <a:off x="326572" y="3020378"/>
            <a:ext cx="50912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Table:</a:t>
            </a:r>
            <a:endParaRPr lang="en-US" sz="2800" dirty="0">
              <a:ea typeface="Calibri"/>
              <a:cs typeface="Calibri"/>
            </a:endParaRPr>
          </a:p>
          <a:p>
            <a:pPr lvl="1"/>
            <a:r>
              <a:rPr lang="en-US" sz="2800" dirty="0">
                <a:ea typeface="Calibri"/>
                <a:cs typeface="Calibri"/>
              </a:rPr>
              <a:t>Has rows and columns</a:t>
            </a:r>
            <a:endParaRPr lang="en-US" sz="2800" b="1" dirty="0">
              <a:ea typeface="Calibri"/>
              <a:cs typeface="Calibri"/>
            </a:endParaRPr>
          </a:p>
          <a:p>
            <a:pPr lvl="1"/>
            <a:r>
              <a:rPr lang="en-US" sz="2800" dirty="0">
                <a:ea typeface="Calibri"/>
                <a:cs typeface="Calibri"/>
              </a:rPr>
              <a:t>Row = observation</a:t>
            </a:r>
          </a:p>
          <a:p>
            <a:pPr lvl="1"/>
            <a:r>
              <a:rPr lang="en-US" sz="2800" dirty="0">
                <a:ea typeface="Calibri"/>
                <a:cs typeface="Calibri"/>
              </a:rPr>
              <a:t>Column =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42C39-59A4-75E5-23DA-B8C4F0DBBF4E}"/>
              </a:ext>
            </a:extLst>
          </p:cNvPr>
          <p:cNvSpPr txBox="1"/>
          <p:nvPr/>
        </p:nvSpPr>
        <p:spPr>
          <a:xfrm>
            <a:off x="326572" y="5102421"/>
            <a:ext cx="80336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a typeface="Calibri"/>
                <a:cs typeface="Calibri"/>
              </a:rPr>
              <a:t>Database:</a:t>
            </a:r>
          </a:p>
          <a:p>
            <a:pPr lvl="1"/>
            <a:r>
              <a:rPr lang="en-US" sz="2800" dirty="0">
                <a:ea typeface="Calibri"/>
                <a:cs typeface="Calibri"/>
              </a:rPr>
              <a:t>Structured set of data</a:t>
            </a:r>
          </a:p>
          <a:p>
            <a:pPr lvl="1"/>
            <a:r>
              <a:rPr lang="en-US" sz="2800" dirty="0" err="1">
                <a:ea typeface="Calibri"/>
                <a:cs typeface="Calibri"/>
              </a:rPr>
              <a:t>Organised</a:t>
            </a:r>
            <a:r>
              <a:rPr lang="en-US" sz="2800" dirty="0">
                <a:ea typeface="Calibri"/>
                <a:cs typeface="Calibri"/>
              </a:rPr>
              <a:t> collection of data</a:t>
            </a:r>
          </a:p>
        </p:txBody>
      </p:sp>
    </p:spTree>
    <p:extLst>
      <p:ext uri="{BB962C8B-B14F-4D97-AF65-F5344CB8AC3E}">
        <p14:creationId xmlns:p14="http://schemas.microsoft.com/office/powerpoint/2010/main" val="36208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08C8-3E00-746C-0503-30CDC951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What is a relational database?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3C50-A202-A289-96E6-0BB60BCE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Collection of data that is </a:t>
            </a:r>
            <a:r>
              <a:rPr lang="en-US" dirty="0" err="1">
                <a:ea typeface="Calibri"/>
                <a:cs typeface="Calibri"/>
              </a:rPr>
              <a:t>organised</a:t>
            </a:r>
            <a:r>
              <a:rPr lang="en-US" dirty="0">
                <a:ea typeface="Calibri"/>
                <a:cs typeface="Calibri"/>
              </a:rPr>
              <a:t> into a set of tables</a:t>
            </a:r>
          </a:p>
          <a:p>
            <a:r>
              <a:rPr lang="en-US" dirty="0">
                <a:ea typeface="Calibri"/>
                <a:cs typeface="Calibri"/>
              </a:rPr>
              <a:t>Relationships can be defined between items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C41B2E-68E6-CB68-8F55-97611B05E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39790"/>
              </p:ext>
            </p:extLst>
          </p:nvPr>
        </p:nvGraphicFramePr>
        <p:xfrm>
          <a:off x="345056" y="3925019"/>
          <a:ext cx="483089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94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Age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Retired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2CD1313-FA5F-71A8-565D-AB9E28993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23395"/>
              </p:ext>
            </p:extLst>
          </p:nvPr>
        </p:nvGraphicFramePr>
        <p:xfrm>
          <a:off x="5822830" y="2976113"/>
          <a:ext cx="60901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549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522549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522549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522549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17386"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Managers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925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line_manager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project_code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9AE256-67F8-09CD-37F1-2164409A2B23}"/>
              </a:ext>
            </a:extLst>
          </p:cNvPr>
          <p:cNvSpPr txBox="1"/>
          <p:nvPr/>
        </p:nvSpPr>
        <p:spPr>
          <a:xfrm>
            <a:off x="2065703" y="58282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… items in the same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04257-8731-A7E4-D387-0240FC0BF79C}"/>
              </a:ext>
            </a:extLst>
          </p:cNvPr>
          <p:cNvSpPr txBox="1"/>
          <p:nvPr/>
        </p:nvSpPr>
        <p:spPr>
          <a:xfrm>
            <a:off x="5754913" y="4489805"/>
            <a:ext cx="3835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… and items across multiple tables</a:t>
            </a:r>
            <a:endParaRPr lang="en-US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C832E7AC-6C76-F383-E1D9-785219404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99049"/>
              </p:ext>
            </p:extLst>
          </p:nvPr>
        </p:nvGraphicFramePr>
        <p:xfrm>
          <a:off x="5432644" y="4942479"/>
          <a:ext cx="324028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Employee_offices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office_id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</a:tbl>
          </a:graphicData>
        </a:graphic>
      </p:graphicFrame>
      <p:sp>
        <p:nvSpPr>
          <p:cNvPr id="5" name="Arc 4">
            <a:extLst>
              <a:ext uri="{FF2B5EF4-FFF2-40B4-BE49-F238E27FC236}">
                <a16:creationId xmlns:a16="http://schemas.microsoft.com/office/drawing/2014/main" id="{09820934-DBEB-7EBD-16EC-E904B429AF3A}"/>
              </a:ext>
            </a:extLst>
          </p:cNvPr>
          <p:cNvSpPr/>
          <p:nvPr/>
        </p:nvSpPr>
        <p:spPr>
          <a:xfrm flipV="1">
            <a:off x="2167301" y="5134911"/>
            <a:ext cx="2322286" cy="663650"/>
          </a:xfrm>
          <a:prstGeom prst="arc">
            <a:avLst>
              <a:gd name="adj1" fmla="val 10727588"/>
              <a:gd name="adj2" fmla="val 0"/>
            </a:avLst>
          </a:prstGeom>
          <a:ln w="7620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9CA2BCB-2C34-1FD7-4CAD-1A5F5F1F1179}"/>
              </a:ext>
            </a:extLst>
          </p:cNvPr>
          <p:cNvSpPr/>
          <p:nvPr/>
        </p:nvSpPr>
        <p:spPr>
          <a:xfrm flipH="1">
            <a:off x="1015998" y="3318865"/>
            <a:ext cx="9477830" cy="1042052"/>
          </a:xfrm>
          <a:prstGeom prst="arc">
            <a:avLst/>
          </a:prstGeom>
          <a:ln w="762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5DED7130-E0A6-F60E-1D98-B6BD9942C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80131"/>
              </p:ext>
            </p:extLst>
          </p:nvPr>
        </p:nvGraphicFramePr>
        <p:xfrm>
          <a:off x="8950834" y="4930226"/>
          <a:ext cx="324028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Offices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office_id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</a:tbl>
          </a:graphicData>
        </a:graphic>
      </p:graphicFrame>
      <p:sp>
        <p:nvSpPr>
          <p:cNvPr id="14" name="Arc 13">
            <a:extLst>
              <a:ext uri="{FF2B5EF4-FFF2-40B4-BE49-F238E27FC236}">
                <a16:creationId xmlns:a16="http://schemas.microsoft.com/office/drawing/2014/main" id="{08174BBD-C827-BAB7-BF6B-AC5B927D80A6}"/>
              </a:ext>
            </a:extLst>
          </p:cNvPr>
          <p:cNvSpPr/>
          <p:nvPr/>
        </p:nvSpPr>
        <p:spPr>
          <a:xfrm flipV="1">
            <a:off x="7650738" y="6132530"/>
            <a:ext cx="2322286" cy="663650"/>
          </a:xfrm>
          <a:prstGeom prst="arc">
            <a:avLst>
              <a:gd name="adj1" fmla="val 10727588"/>
              <a:gd name="adj2" fmla="val 0"/>
            </a:avLst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" grpId="0" animBg="1"/>
      <p:bldP spid="6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C41B2E-68E6-CB68-8F55-97611B05E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84998"/>
              </p:ext>
            </p:extLst>
          </p:nvPr>
        </p:nvGraphicFramePr>
        <p:xfrm>
          <a:off x="397534" y="3156857"/>
          <a:ext cx="653100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336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11006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30620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30620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  <a:gridCol w="1306202">
                  <a:extLst>
                    <a:ext uri="{9D8B030D-6E8A-4147-A177-3AD203B41FA5}">
                      <a16:colId xmlns:a16="http://schemas.microsoft.com/office/drawing/2014/main" val="169308036"/>
                    </a:ext>
                  </a:extLst>
                </a:gridCol>
              </a:tblGrid>
              <a:tr h="363681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Retired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salary_id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0DC2DB9-33D3-F5F0-7AA0-B8181792E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0717"/>
              </p:ext>
            </p:extLst>
          </p:nvPr>
        </p:nvGraphicFramePr>
        <p:xfrm>
          <a:off x="2140857" y="422694"/>
          <a:ext cx="7910285" cy="18603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2057">
                  <a:extLst>
                    <a:ext uri="{9D8B030D-6E8A-4147-A177-3AD203B41FA5}">
                      <a16:colId xmlns:a16="http://schemas.microsoft.com/office/drawing/2014/main" val="2142465896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41461285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121031010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3251380459"/>
                    </a:ext>
                  </a:extLst>
                </a:gridCol>
                <a:gridCol w="1582057">
                  <a:extLst>
                    <a:ext uri="{9D8B030D-6E8A-4147-A177-3AD203B41FA5}">
                      <a16:colId xmlns:a16="http://schemas.microsoft.com/office/drawing/2014/main" val="2184203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employee_id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91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585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35463"/>
                  </a:ext>
                </a:extLst>
              </a:tr>
              <a:tr h="377026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5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464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21FBA3CE-E313-D791-F46D-126FD9A0B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354070"/>
              </p:ext>
            </p:extLst>
          </p:nvPr>
        </p:nvGraphicFramePr>
        <p:xfrm>
          <a:off x="8056367" y="3525135"/>
          <a:ext cx="324028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Salaries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salary_id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salary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3145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</a:tbl>
          </a:graphicData>
        </a:graphic>
      </p:graphicFrame>
      <p:sp>
        <p:nvSpPr>
          <p:cNvPr id="19" name="Arc 18">
            <a:extLst>
              <a:ext uri="{FF2B5EF4-FFF2-40B4-BE49-F238E27FC236}">
                <a16:creationId xmlns:a16="http://schemas.microsoft.com/office/drawing/2014/main" id="{BF2F197B-E9D0-4993-37C1-F815CF172A55}"/>
              </a:ext>
            </a:extLst>
          </p:cNvPr>
          <p:cNvSpPr/>
          <p:nvPr/>
        </p:nvSpPr>
        <p:spPr>
          <a:xfrm rot="20884326" flipV="1">
            <a:off x="6298163" y="4939962"/>
            <a:ext cx="2322286" cy="663650"/>
          </a:xfrm>
          <a:prstGeom prst="arc">
            <a:avLst>
              <a:gd name="adj1" fmla="val 10727588"/>
              <a:gd name="adj2" fmla="val 0"/>
            </a:avLst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E247-D043-A65F-98F8-6AB63E1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Data Types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9AF14F-2059-4F1B-B5D0-49CA87680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661111"/>
              </p:ext>
            </p:extLst>
          </p:nvPr>
        </p:nvGraphicFramePr>
        <p:xfrm>
          <a:off x="838200" y="1763258"/>
          <a:ext cx="10515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106471166"/>
                    </a:ext>
                  </a:extLst>
                </a:gridCol>
                <a:gridCol w="8724900">
                  <a:extLst>
                    <a:ext uri="{9D8B030D-6E8A-4147-A177-3AD203B41FA5}">
                      <a16:colId xmlns:a16="http://schemas.microsoft.com/office/drawing/2014/main" val="1676231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GB" sz="2400" b="1" dirty="0">
                          <a:effectLst/>
                          <a:latin typeface="Mulish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2400" b="1">
                          <a:effectLst/>
                          <a:latin typeface="Mulish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96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effectLst/>
                          <a:latin typeface="Mulish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0">
                          <a:effectLst/>
                          <a:latin typeface="Mulish"/>
                        </a:rPr>
                        <a:t>The value is a NULL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3356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GB" sz="2400" b="1" dirty="0">
                          <a:effectLst/>
                          <a:latin typeface="Mulish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0" dirty="0">
                          <a:effectLst/>
                          <a:latin typeface="Mulish"/>
                        </a:rPr>
                        <a:t>The value is a signed integer, stored in 1, 2, 3, 4, 6,</a:t>
                      </a:r>
                    </a:p>
                    <a:p>
                      <a:pPr algn="l"/>
                      <a:r>
                        <a:rPr lang="en-GB" sz="2400" b="0" dirty="0">
                          <a:effectLst/>
                          <a:latin typeface="Mulish"/>
                        </a:rPr>
                        <a:t>or 8 bytes depending on the magnitude of the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29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effectLst/>
                          <a:latin typeface="Mulish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0">
                          <a:effectLst/>
                          <a:latin typeface="Mulish"/>
                        </a:rPr>
                        <a:t>The value is a floating point value, stored in 8-bytes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6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effectLst/>
                          <a:latin typeface="Mulish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0">
                          <a:effectLst/>
                          <a:latin typeface="Mulish"/>
                        </a:rPr>
                        <a:t>The value is a text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9710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GB" sz="2400" b="1" dirty="0">
                          <a:effectLst/>
                          <a:latin typeface="Mulish"/>
                        </a:rPr>
                        <a:t>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0" dirty="0">
                          <a:effectLst/>
                          <a:latin typeface="Mulish"/>
                        </a:rPr>
                        <a:t>The data is stored exactly as it was input, Used for binary</a:t>
                      </a:r>
                    </a:p>
                    <a:p>
                      <a:pPr algn="l"/>
                      <a:r>
                        <a:rPr lang="en-GB" sz="2400" b="0" dirty="0">
                          <a:effectLst/>
                          <a:latin typeface="Mulish"/>
                        </a:rPr>
                        <a:t>data such as images.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7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54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Primary Keys &amp; Foreign Keys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009E86-7806-7855-8348-E654DB419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94115"/>
              </p:ext>
            </p:extLst>
          </p:nvPr>
        </p:nvGraphicFramePr>
        <p:xfrm>
          <a:off x="687819" y="1181852"/>
          <a:ext cx="483089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94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Retired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082EB6-E3CD-16DC-1074-BD4F0DB58F12}"/>
              </a:ext>
            </a:extLst>
          </p:cNvPr>
          <p:cNvSpPr txBox="1"/>
          <p:nvPr/>
        </p:nvSpPr>
        <p:spPr>
          <a:xfrm>
            <a:off x="687819" y="3780602"/>
            <a:ext cx="4692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4">
                    <a:lumMod val="75000"/>
                  </a:schemeClr>
                </a:solidFill>
              </a:rPr>
              <a:t>Primary Key (i.e. record ID number)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AD1E74-694E-A9DD-DB2E-88DB04E15B64}"/>
              </a:ext>
            </a:extLst>
          </p:cNvPr>
          <p:cNvCxnSpPr/>
          <p:nvPr/>
        </p:nvCxnSpPr>
        <p:spPr>
          <a:xfrm flipV="1">
            <a:off x="1364343" y="3492524"/>
            <a:ext cx="0" cy="31529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7AA618F-4AC7-CE48-36E8-2D69182D4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55778"/>
              </p:ext>
            </p:extLst>
          </p:nvPr>
        </p:nvGraphicFramePr>
        <p:xfrm>
          <a:off x="687818" y="4530345"/>
          <a:ext cx="4758087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36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dirty="0"/>
                        <a:t>registration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make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sold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KY05 </a:t>
                      </a:r>
                      <a:r>
                        <a:rPr lang="en-GB" dirty="0" err="1"/>
                        <a:t>KFH</a:t>
                      </a:r>
                      <a:endParaRPr lang="en-GB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EJ18 SKN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Hyundai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OH22 OOH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ZN72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893D3C-0F17-EEAE-D9FE-07EE7376009D}"/>
              </a:ext>
            </a:extLst>
          </p:cNvPr>
          <p:cNvCxnSpPr>
            <a:cxnSpLocks/>
          </p:cNvCxnSpPr>
          <p:nvPr/>
        </p:nvCxnSpPr>
        <p:spPr>
          <a:xfrm>
            <a:off x="1364343" y="4164255"/>
            <a:ext cx="0" cy="31529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Primary Keys &amp; Foreign Keys</a:t>
            </a:r>
            <a:endParaRPr lang="en-US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FC9DE6A-87EB-EDE7-5857-81C36B33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734519"/>
              </p:ext>
            </p:extLst>
          </p:nvPr>
        </p:nvGraphicFramePr>
        <p:xfrm>
          <a:off x="4513958" y="4484415"/>
          <a:ext cx="32402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Employees_Offices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office_id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dirty="0"/>
                        <a:t>Foreign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Foreign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07043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29547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CF17189-84D3-2437-7C0B-A8618AA9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331775"/>
              </p:ext>
            </p:extLst>
          </p:nvPr>
        </p:nvGraphicFramePr>
        <p:xfrm>
          <a:off x="8263898" y="1547612"/>
          <a:ext cx="32402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Offices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office_id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dirty="0"/>
                        <a:t>Primary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Dundee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41926"/>
                  </a:ext>
                </a:extLst>
              </a:tr>
            </a:tbl>
          </a:graphicData>
        </a:graphic>
      </p:graphicFrame>
      <p:sp>
        <p:nvSpPr>
          <p:cNvPr id="15" name="Arc 14">
            <a:extLst>
              <a:ext uri="{FF2B5EF4-FFF2-40B4-BE49-F238E27FC236}">
                <a16:creationId xmlns:a16="http://schemas.microsoft.com/office/drawing/2014/main" id="{331C66ED-CE7B-AAA8-7148-EC90F0399810}"/>
              </a:ext>
            </a:extLst>
          </p:cNvPr>
          <p:cNvSpPr/>
          <p:nvPr/>
        </p:nvSpPr>
        <p:spPr>
          <a:xfrm rot="16200000" flipV="1">
            <a:off x="6097029" y="2256251"/>
            <a:ext cx="3604708" cy="2550448"/>
          </a:xfrm>
          <a:prstGeom prst="arc">
            <a:avLst>
              <a:gd name="adj1" fmla="val 10727588"/>
              <a:gd name="adj2" fmla="val 16348171"/>
            </a:avLst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3802D21-139B-58A6-194D-97FB610FB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2507"/>
              </p:ext>
            </p:extLst>
          </p:nvPr>
        </p:nvGraphicFramePr>
        <p:xfrm>
          <a:off x="687819" y="1181852"/>
          <a:ext cx="483089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94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Retired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b="1" dirty="0"/>
                        <a:t>Primary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85DEE6-8A02-ADA9-7FCE-D7B32B32E984}"/>
              </a:ext>
            </a:extLst>
          </p:cNvPr>
          <p:cNvSpPr txBox="1"/>
          <p:nvPr/>
        </p:nvSpPr>
        <p:spPr>
          <a:xfrm>
            <a:off x="687819" y="3780602"/>
            <a:ext cx="4692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4">
                    <a:lumMod val="75000"/>
                  </a:schemeClr>
                </a:solidFill>
              </a:rPr>
              <a:t>Primary Key (i.e. record ID number)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C8A54-D525-32BB-FDA3-E5F189BAC4C9}"/>
              </a:ext>
            </a:extLst>
          </p:cNvPr>
          <p:cNvCxnSpPr/>
          <p:nvPr/>
        </p:nvCxnSpPr>
        <p:spPr>
          <a:xfrm flipV="1">
            <a:off x="1364343" y="3492524"/>
            <a:ext cx="0" cy="31529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F7E58FE6-965F-B305-5BF7-F161D3A66351}"/>
              </a:ext>
            </a:extLst>
          </p:cNvPr>
          <p:cNvSpPr/>
          <p:nvPr/>
        </p:nvSpPr>
        <p:spPr>
          <a:xfrm rot="5400000" flipH="1" flipV="1">
            <a:off x="2575328" y="3088117"/>
            <a:ext cx="3604708" cy="2550448"/>
          </a:xfrm>
          <a:prstGeom prst="arc">
            <a:avLst>
              <a:gd name="adj1" fmla="val 10727588"/>
              <a:gd name="adj2" fmla="val 16348171"/>
            </a:avLst>
          </a:prstGeom>
          <a:ln w="7620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751E0-E550-BE8D-DD16-17432289FF94}"/>
              </a:ext>
            </a:extLst>
          </p:cNvPr>
          <p:cNvSpPr txBox="1"/>
          <p:nvPr/>
        </p:nvSpPr>
        <p:spPr>
          <a:xfrm>
            <a:off x="855980" y="5186949"/>
            <a:ext cx="255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>
                    <a:lumMod val="75000"/>
                  </a:schemeClr>
                </a:solidFill>
              </a:rPr>
              <a:t>… is a Foreign Key in another table</a:t>
            </a:r>
          </a:p>
        </p:txBody>
      </p:sp>
    </p:spTree>
    <p:extLst>
      <p:ext uri="{BB962C8B-B14F-4D97-AF65-F5344CB8AC3E}">
        <p14:creationId xmlns:p14="http://schemas.microsoft.com/office/powerpoint/2010/main" val="16040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4055-7E09-052C-F209-2B7729BA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a typeface="Calibri Light"/>
                <a:cs typeface="Calibri Light"/>
              </a:rPr>
              <a:t>DB Browser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E8DD-07A0-1360-ABF3-46DCAE35A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0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55B5-56ED-FC16-B1BA-082B4A58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The SELECT Statement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29BFD8-5023-C419-B50D-92811FF06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0947280"/>
              </p:ext>
            </p:extLst>
          </p:nvPr>
        </p:nvGraphicFramePr>
        <p:xfrm>
          <a:off x="76200" y="1825625"/>
          <a:ext cx="1203959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331048629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000478890"/>
                    </a:ext>
                  </a:extLst>
                </a:gridCol>
                <a:gridCol w="7639048">
                  <a:extLst>
                    <a:ext uri="{9D8B030D-6E8A-4147-A177-3AD203B41FA5}">
                      <a16:colId xmlns:a16="http://schemas.microsoft.com/office/drawing/2014/main" val="566554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/>
                        <a:t>Key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i="1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62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Column names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Columns we want to be returned from the database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81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Table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Tables to retrieve the columns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Filter returned data. i.e. only return values greater than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49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GROUP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Column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Group data together by a common column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HAVING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Conditional when working with aggregate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17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ORDER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Column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Order the returned data by the values in the given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286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Max number of rows to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99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57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8B42-C4EA-A688-A036-6E3A4107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a typeface="Calibri Light"/>
                <a:cs typeface="Calibri Light"/>
              </a:rPr>
              <a:t>Missing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727B5-DB62-0928-D408-2790090A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Practical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2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6696-6306-DF9E-D8C3-A2C6AFBA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2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Library Carpentry: Day 3</a:t>
            </a:r>
            <a:br>
              <a:rPr lang="en-GB" dirty="0"/>
            </a:br>
            <a:r>
              <a:rPr lang="en-GB" dirty="0"/>
              <a:t>Introduction to Working with Data</a:t>
            </a:r>
            <a:br>
              <a:rPr lang="en-GB" dirty="0"/>
            </a:br>
            <a:r>
              <a:rPr lang="en-GB" dirty="0"/>
              <a:t>(Regular Expressions)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F8A6C-5247-D565-A1AD-3EDDC89A3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4938"/>
            <a:ext cx="9144000" cy="1655762"/>
          </a:xfrm>
        </p:spPr>
        <p:txBody>
          <a:bodyPr/>
          <a:lstStyle/>
          <a:p>
            <a:r>
              <a:rPr lang="en-GB" dirty="0"/>
              <a:t>11</a:t>
            </a:r>
            <a:r>
              <a:rPr lang="en-GB" baseline="30000" dirty="0"/>
              <a:t>th</a:t>
            </a:r>
            <a:r>
              <a:rPr lang="en-GB" dirty="0"/>
              <a:t> May 2023</a:t>
            </a:r>
          </a:p>
          <a:p>
            <a:r>
              <a:rPr lang="en-GB" dirty="0"/>
              <a:t>Emma Hobbs</a:t>
            </a:r>
          </a:p>
        </p:txBody>
      </p:sp>
      <p:pic>
        <p:nvPicPr>
          <p:cNvPr id="1026" name="Picture 2" descr="The University of Amsterdam becomes a Silver Member of the Carpentries ...">
            <a:extLst>
              <a:ext uri="{FF2B5EF4-FFF2-40B4-BE49-F238E27FC236}">
                <a16:creationId xmlns:a16="http://schemas.microsoft.com/office/drawing/2014/main" id="{AF596CD8-2DE2-C978-8058-4A3CE12E1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76" y="4664188"/>
            <a:ext cx="1883172" cy="21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>
            <a:extLst>
              <a:ext uri="{FF2B5EF4-FFF2-40B4-BE49-F238E27FC236}">
                <a16:creationId xmlns:a16="http://schemas.microsoft.com/office/drawing/2014/main" id="{1C25BB47-055E-916F-94C8-2100F68F9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087" y="6164803"/>
            <a:ext cx="28765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Edinburgh and the Alan Turing Institute | The University ...">
            <a:extLst>
              <a:ext uri="{FF2B5EF4-FFF2-40B4-BE49-F238E27FC236}">
                <a16:creationId xmlns:a16="http://schemas.microsoft.com/office/drawing/2014/main" id="{892F003D-BB61-AB0A-E202-EB608C5CE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85" y="5319924"/>
            <a:ext cx="1578402" cy="157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y of Strathclyde - Study and Go Abroad">
            <a:extLst>
              <a:ext uri="{FF2B5EF4-FFF2-40B4-BE49-F238E27FC236}">
                <a16:creationId xmlns:a16="http://schemas.microsoft.com/office/drawing/2014/main" id="{5A159D53-FA0A-55B6-33AF-28D3B95E5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9" r="21271" b="28492"/>
          <a:stretch/>
        </p:blipFill>
        <p:spPr bwMode="auto">
          <a:xfrm>
            <a:off x="10941049" y="4946255"/>
            <a:ext cx="1250951" cy="75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James Hutton Institute | Science connecting land and people">
            <a:extLst>
              <a:ext uri="{FF2B5EF4-FFF2-40B4-BE49-F238E27FC236}">
                <a16:creationId xmlns:a16="http://schemas.microsoft.com/office/drawing/2014/main" id="{05FC5436-001D-A6B8-DA06-9D89B095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1069" y="5691238"/>
            <a:ext cx="1883172" cy="5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MOSSHE Insight: addressing alcohol abuse">
            <a:extLst>
              <a:ext uri="{FF2B5EF4-FFF2-40B4-BE49-F238E27FC236}">
                <a16:creationId xmlns:a16="http://schemas.microsoft.com/office/drawing/2014/main" id="{86B2038A-4DF1-5E80-37BE-DF7362DFC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3003" y="6288948"/>
            <a:ext cx="2411238" cy="56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639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Joins: (</a:t>
            </a:r>
            <a:r>
              <a:rPr lang="en-US" i="1" dirty="0">
                <a:ea typeface="Calibri Light"/>
                <a:cs typeface="Calibri Light"/>
              </a:rPr>
              <a:t>Recap Primary Keys &amp; Foreign Keys</a:t>
            </a:r>
            <a:r>
              <a:rPr lang="en-US" dirty="0">
                <a:ea typeface="Calibri Light"/>
                <a:cs typeface="Calibri Light"/>
              </a:rPr>
              <a:t>)</a:t>
            </a:r>
            <a:endParaRPr lang="en-US" i="1" dirty="0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FFC9DE6A-87EB-EDE7-5857-81C36B33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60125"/>
              </p:ext>
            </p:extLst>
          </p:nvPr>
        </p:nvGraphicFramePr>
        <p:xfrm>
          <a:off x="4513958" y="4484415"/>
          <a:ext cx="32402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Employee_Offices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office_id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dirty="0"/>
                        <a:t>Foreign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Foreign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07043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29547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CF17189-84D3-2437-7C0B-A8618AA99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84310"/>
              </p:ext>
            </p:extLst>
          </p:nvPr>
        </p:nvGraphicFramePr>
        <p:xfrm>
          <a:off x="8263898" y="1547612"/>
          <a:ext cx="32402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Offices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office_id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dirty="0"/>
                        <a:t>Primary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Dundee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41926"/>
                  </a:ext>
                </a:extLst>
              </a:tr>
            </a:tbl>
          </a:graphicData>
        </a:graphic>
      </p:graphicFrame>
      <p:sp>
        <p:nvSpPr>
          <p:cNvPr id="15" name="Arc 14">
            <a:extLst>
              <a:ext uri="{FF2B5EF4-FFF2-40B4-BE49-F238E27FC236}">
                <a16:creationId xmlns:a16="http://schemas.microsoft.com/office/drawing/2014/main" id="{331C66ED-CE7B-AAA8-7148-EC90F0399810}"/>
              </a:ext>
            </a:extLst>
          </p:cNvPr>
          <p:cNvSpPr/>
          <p:nvPr/>
        </p:nvSpPr>
        <p:spPr>
          <a:xfrm rot="16200000" flipV="1">
            <a:off x="6097029" y="2256251"/>
            <a:ext cx="3604708" cy="2550448"/>
          </a:xfrm>
          <a:prstGeom prst="arc">
            <a:avLst>
              <a:gd name="adj1" fmla="val 10727588"/>
              <a:gd name="adj2" fmla="val 16348171"/>
            </a:avLst>
          </a:prstGeom>
          <a:ln w="762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3802D21-139B-58A6-194D-97FB610FB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58106"/>
              </p:ext>
            </p:extLst>
          </p:nvPr>
        </p:nvGraphicFramePr>
        <p:xfrm>
          <a:off x="687819" y="1181852"/>
          <a:ext cx="4758087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36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Retired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b="1" dirty="0"/>
                        <a:t>Primary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Jack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85DEE6-8A02-ADA9-7FCE-D7B32B32E984}"/>
              </a:ext>
            </a:extLst>
          </p:cNvPr>
          <p:cNvSpPr txBox="1"/>
          <p:nvPr/>
        </p:nvSpPr>
        <p:spPr>
          <a:xfrm>
            <a:off x="687819" y="3780602"/>
            <a:ext cx="4692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accent4">
                    <a:lumMod val="75000"/>
                  </a:schemeClr>
                </a:solidFill>
              </a:rPr>
              <a:t>Primary Key (i.e. record ID number)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EC8A54-D525-32BB-FDA3-E5F189BAC4C9}"/>
              </a:ext>
            </a:extLst>
          </p:cNvPr>
          <p:cNvCxnSpPr/>
          <p:nvPr/>
        </p:nvCxnSpPr>
        <p:spPr>
          <a:xfrm flipV="1">
            <a:off x="1364343" y="3492524"/>
            <a:ext cx="0" cy="315290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F7E58FE6-965F-B305-5BF7-F161D3A66351}"/>
              </a:ext>
            </a:extLst>
          </p:cNvPr>
          <p:cNvSpPr/>
          <p:nvPr/>
        </p:nvSpPr>
        <p:spPr>
          <a:xfrm rot="5400000" flipH="1" flipV="1">
            <a:off x="2575328" y="3088117"/>
            <a:ext cx="3604708" cy="2550448"/>
          </a:xfrm>
          <a:prstGeom prst="arc">
            <a:avLst>
              <a:gd name="adj1" fmla="val 10727588"/>
              <a:gd name="adj2" fmla="val 16348171"/>
            </a:avLst>
          </a:prstGeom>
          <a:ln w="7620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751E0-E550-BE8D-DD16-17432289FF94}"/>
              </a:ext>
            </a:extLst>
          </p:cNvPr>
          <p:cNvSpPr txBox="1"/>
          <p:nvPr/>
        </p:nvSpPr>
        <p:spPr>
          <a:xfrm>
            <a:off x="855980" y="5186949"/>
            <a:ext cx="255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>
                    <a:lumMod val="75000"/>
                  </a:schemeClr>
                </a:solidFill>
              </a:rPr>
              <a:t>… is a Foreign Key in another table</a:t>
            </a:r>
          </a:p>
        </p:txBody>
      </p:sp>
    </p:spTree>
    <p:extLst>
      <p:ext uri="{BB962C8B-B14F-4D97-AF65-F5344CB8AC3E}">
        <p14:creationId xmlns:p14="http://schemas.microsoft.com/office/powerpoint/2010/main" val="7142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B83E34A-BD6E-C661-48A0-2AC6E21AA0A5}"/>
              </a:ext>
            </a:extLst>
          </p:cNvPr>
          <p:cNvSpPr txBox="1"/>
          <p:nvPr/>
        </p:nvSpPr>
        <p:spPr>
          <a:xfrm>
            <a:off x="32657" y="2182647"/>
            <a:ext cx="20512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  <a:latin typeface="Consolas" panose="020B0609020204030204" pitchFamily="49" charset="0"/>
              </a:rPr>
              <a:t>JOIN table_2 ON table_1.primary_key = table_2.foreign_key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Joins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FDAC7-5EBD-4239-AC88-250185950858}"/>
              </a:ext>
            </a:extLst>
          </p:cNvPr>
          <p:cNvSpPr txBox="1"/>
          <p:nvPr/>
        </p:nvSpPr>
        <p:spPr>
          <a:xfrm>
            <a:off x="32657" y="1324538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SELECT col_name_1, col_name_2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FROM table_2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E71AD-E809-DE01-1C53-FE77569F188B}"/>
              </a:ext>
            </a:extLst>
          </p:cNvPr>
          <p:cNvSpPr txBox="1"/>
          <p:nvPr/>
        </p:nvSpPr>
        <p:spPr>
          <a:xfrm>
            <a:off x="32657" y="2190880"/>
            <a:ext cx="10736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WHERE col_name_3 &gt;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2FFAA-BFD0-1006-19D5-E9E3CA7A5AF5}"/>
              </a:ext>
            </a:extLst>
          </p:cNvPr>
          <p:cNvSpPr txBox="1"/>
          <p:nvPr/>
        </p:nvSpPr>
        <p:spPr>
          <a:xfrm>
            <a:off x="32657" y="2597284"/>
            <a:ext cx="10736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WHERE col_name_3 &gt; 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2084E-164B-D313-C7EF-4004291F584C}"/>
              </a:ext>
            </a:extLst>
          </p:cNvPr>
          <p:cNvSpPr txBox="1"/>
          <p:nvPr/>
        </p:nvSpPr>
        <p:spPr>
          <a:xfrm>
            <a:off x="137526" y="3058321"/>
            <a:ext cx="284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Table we want to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95B76-C48D-3E80-A063-B7D42415B386}"/>
              </a:ext>
            </a:extLst>
          </p:cNvPr>
          <p:cNvSpPr txBox="1"/>
          <p:nvPr/>
        </p:nvSpPr>
        <p:spPr>
          <a:xfrm>
            <a:off x="1009650" y="2182647"/>
            <a:ext cx="1800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  <a:latin typeface="Consolas" panose="020B0609020204030204" pitchFamily="49" charset="0"/>
              </a:rPr>
              <a:t>table_2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850DD-AE85-16EF-433D-2E0B99A6B6CD}"/>
              </a:ext>
            </a:extLst>
          </p:cNvPr>
          <p:cNvSpPr txBox="1"/>
          <p:nvPr/>
        </p:nvSpPr>
        <p:spPr>
          <a:xfrm>
            <a:off x="3156403" y="2180921"/>
            <a:ext cx="1800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60A87"/>
                </a:solidFill>
                <a:latin typeface="Consolas" panose="020B0609020204030204" pitchFamily="49" charset="0"/>
              </a:rPr>
              <a:t>table_1</a:t>
            </a:r>
            <a:endParaRPr lang="en-GB" sz="2800" dirty="0">
              <a:solidFill>
                <a:srgbClr val="C60A8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44456-A935-8791-E9AD-B1829515C2D9}"/>
              </a:ext>
            </a:extLst>
          </p:cNvPr>
          <p:cNvSpPr txBox="1"/>
          <p:nvPr/>
        </p:nvSpPr>
        <p:spPr>
          <a:xfrm>
            <a:off x="3242128" y="3032112"/>
            <a:ext cx="243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C60A87"/>
                </a:solidFill>
              </a:rPr>
              <a:t>Table to join on 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BA59C-8C8B-1BA2-B239-E42F482D4558}"/>
              </a:ext>
            </a:extLst>
          </p:cNvPr>
          <p:cNvSpPr txBox="1"/>
          <p:nvPr/>
        </p:nvSpPr>
        <p:spPr>
          <a:xfrm>
            <a:off x="6586778" y="3062566"/>
            <a:ext cx="284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Table we want to join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3CBBF-FC69-1537-8D41-50888781D743}"/>
              </a:ext>
            </a:extLst>
          </p:cNvPr>
          <p:cNvSpPr txBox="1"/>
          <p:nvPr/>
        </p:nvSpPr>
        <p:spPr>
          <a:xfrm>
            <a:off x="7458902" y="2186892"/>
            <a:ext cx="1800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  <a:latin typeface="Consolas" panose="020B0609020204030204" pitchFamily="49" charset="0"/>
              </a:rPr>
              <a:t>table_2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4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8" grpId="1"/>
      <p:bldP spid="12" grpId="0"/>
      <p:bldP spid="1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B83E34A-BD6E-C661-48A0-2AC6E21AA0A5}"/>
              </a:ext>
            </a:extLst>
          </p:cNvPr>
          <p:cNvSpPr txBox="1"/>
          <p:nvPr/>
        </p:nvSpPr>
        <p:spPr>
          <a:xfrm>
            <a:off x="32657" y="2182647"/>
            <a:ext cx="20512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B050"/>
                </a:solidFill>
                <a:latin typeface="Consolas" panose="020B0609020204030204" pitchFamily="49" charset="0"/>
              </a:rPr>
              <a:t>JOIN table_2 ON table_1.primary_key = table_2.foreign_key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Joins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FDAC7-5EBD-4239-AC88-250185950858}"/>
              </a:ext>
            </a:extLst>
          </p:cNvPr>
          <p:cNvSpPr txBox="1"/>
          <p:nvPr/>
        </p:nvSpPr>
        <p:spPr>
          <a:xfrm>
            <a:off x="32657" y="1324538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SELECT col_name_1, col_name_2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FROM table_2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2084E-164B-D313-C7EF-4004291F584C}"/>
              </a:ext>
            </a:extLst>
          </p:cNvPr>
          <p:cNvSpPr txBox="1"/>
          <p:nvPr/>
        </p:nvSpPr>
        <p:spPr>
          <a:xfrm>
            <a:off x="137526" y="2905921"/>
            <a:ext cx="284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Table we want to join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95B76-C48D-3E80-A063-B7D42415B386}"/>
              </a:ext>
            </a:extLst>
          </p:cNvPr>
          <p:cNvSpPr txBox="1"/>
          <p:nvPr/>
        </p:nvSpPr>
        <p:spPr>
          <a:xfrm>
            <a:off x="1009650" y="2182647"/>
            <a:ext cx="1800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  <a:latin typeface="Consolas" panose="020B0609020204030204" pitchFamily="49" charset="0"/>
              </a:rPr>
              <a:t>table_2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9850DD-AE85-16EF-433D-2E0B99A6B6CD}"/>
              </a:ext>
            </a:extLst>
          </p:cNvPr>
          <p:cNvSpPr txBox="1"/>
          <p:nvPr/>
        </p:nvSpPr>
        <p:spPr>
          <a:xfrm>
            <a:off x="3156403" y="2180921"/>
            <a:ext cx="1800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C60A87"/>
                </a:solidFill>
                <a:latin typeface="Consolas" panose="020B0609020204030204" pitchFamily="49" charset="0"/>
              </a:rPr>
              <a:t>table_1</a:t>
            </a:r>
            <a:endParaRPr lang="en-GB" sz="2800" dirty="0">
              <a:solidFill>
                <a:srgbClr val="C60A8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44456-A935-8791-E9AD-B1829515C2D9}"/>
              </a:ext>
            </a:extLst>
          </p:cNvPr>
          <p:cNvSpPr txBox="1"/>
          <p:nvPr/>
        </p:nvSpPr>
        <p:spPr>
          <a:xfrm>
            <a:off x="3242128" y="2879712"/>
            <a:ext cx="243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C60A87"/>
                </a:solidFill>
              </a:rPr>
              <a:t>Table to join on 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8BA59C-8C8B-1BA2-B239-E42F482D4558}"/>
              </a:ext>
            </a:extLst>
          </p:cNvPr>
          <p:cNvSpPr txBox="1"/>
          <p:nvPr/>
        </p:nvSpPr>
        <p:spPr>
          <a:xfrm>
            <a:off x="6586778" y="2910166"/>
            <a:ext cx="2846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7030A0"/>
                </a:solidFill>
              </a:rPr>
              <a:t>Table we want to join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43CBBF-FC69-1537-8D41-50888781D743}"/>
              </a:ext>
            </a:extLst>
          </p:cNvPr>
          <p:cNvSpPr txBox="1"/>
          <p:nvPr/>
        </p:nvSpPr>
        <p:spPr>
          <a:xfrm>
            <a:off x="7458902" y="2186892"/>
            <a:ext cx="1800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  <a:latin typeface="Consolas" panose="020B0609020204030204" pitchFamily="49" charset="0"/>
              </a:rPr>
              <a:t>table_2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4831BF6D-607D-B85E-7A80-392CC87474D4}"/>
              </a:ext>
            </a:extLst>
          </p:cNvPr>
          <p:cNvSpPr/>
          <p:nvPr/>
        </p:nvSpPr>
        <p:spPr>
          <a:xfrm>
            <a:off x="1560736" y="2704141"/>
            <a:ext cx="313418" cy="201780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6E004D9F-0F8F-AECB-18BD-D2A41F2491CA}"/>
              </a:ext>
            </a:extLst>
          </p:cNvPr>
          <p:cNvSpPr/>
          <p:nvPr/>
        </p:nvSpPr>
        <p:spPr>
          <a:xfrm>
            <a:off x="8016024" y="2704141"/>
            <a:ext cx="313418" cy="201780"/>
          </a:xfrm>
          <a:prstGeom prst="up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6464178-02BF-F071-88C0-9435C6EA47BF}"/>
              </a:ext>
            </a:extLst>
          </p:cNvPr>
          <p:cNvSpPr/>
          <p:nvPr/>
        </p:nvSpPr>
        <p:spPr>
          <a:xfrm>
            <a:off x="3903063" y="2704141"/>
            <a:ext cx="313418" cy="201780"/>
          </a:xfrm>
          <a:prstGeom prst="upArrow">
            <a:avLst/>
          </a:prstGeom>
          <a:solidFill>
            <a:srgbClr val="C60A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5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  <p:bldP spid="19" grpId="0"/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Joins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3E3A7A4-0E05-B38F-D29E-D83E6EAD3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52191"/>
              </p:ext>
            </p:extLst>
          </p:nvPr>
        </p:nvGraphicFramePr>
        <p:xfrm>
          <a:off x="5233162" y="4156394"/>
          <a:ext cx="32402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Employee_Offices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 err="1"/>
                        <a:t>office_id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07043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2954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16A4A1D-160D-3B09-A23D-1FCE93506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868"/>
              </p:ext>
            </p:extLst>
          </p:nvPr>
        </p:nvGraphicFramePr>
        <p:xfrm>
          <a:off x="8631995" y="4181725"/>
          <a:ext cx="32402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Offices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office_id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salary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Primary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Text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Dundee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4192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8395F71-45D7-5BD2-C059-9D2B9C818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42634"/>
              </p:ext>
            </p:extLst>
          </p:nvPr>
        </p:nvGraphicFramePr>
        <p:xfrm>
          <a:off x="198541" y="4152134"/>
          <a:ext cx="485007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119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retired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b="1" i="1" dirty="0"/>
                        <a:t>Primary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Integer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Bool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28055C4-41A0-9BA6-45A8-921754A171C4}"/>
              </a:ext>
            </a:extLst>
          </p:cNvPr>
          <p:cNvSpPr txBox="1"/>
          <p:nvPr/>
        </p:nvSpPr>
        <p:spPr>
          <a:xfrm>
            <a:off x="0" y="7871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SELECT name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292941-486C-1C92-3A12-0691408FE9EC}"/>
              </a:ext>
            </a:extLst>
          </p:cNvPr>
          <p:cNvCxnSpPr>
            <a:cxnSpLocks/>
          </p:cNvCxnSpPr>
          <p:nvPr/>
        </p:nvCxnSpPr>
        <p:spPr>
          <a:xfrm>
            <a:off x="1943100" y="1238250"/>
            <a:ext cx="1162050" cy="33147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B38266-860D-26B0-D144-04690AB7663C}"/>
              </a:ext>
            </a:extLst>
          </p:cNvPr>
          <p:cNvSpPr txBox="1"/>
          <p:nvPr/>
        </p:nvSpPr>
        <p:spPr>
          <a:xfrm>
            <a:off x="0" y="131037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FROM Employees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A96791-E60A-7316-2C2B-1A565259E17C}"/>
              </a:ext>
            </a:extLst>
          </p:cNvPr>
          <p:cNvCxnSpPr>
            <a:cxnSpLocks/>
          </p:cNvCxnSpPr>
          <p:nvPr/>
        </p:nvCxnSpPr>
        <p:spPr>
          <a:xfrm>
            <a:off x="1648802" y="1833599"/>
            <a:ext cx="808648" cy="2261385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4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Joins</a:t>
            </a:r>
            <a:endParaRPr lang="en-US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3E3A7A4-0E05-B38F-D29E-D83E6EAD3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53210"/>
              </p:ext>
            </p:extLst>
          </p:nvPr>
        </p:nvGraphicFramePr>
        <p:xfrm>
          <a:off x="5233162" y="4156394"/>
          <a:ext cx="32402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Employee_Offices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 err="1"/>
                        <a:t>office_id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07043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2954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16A4A1D-160D-3B09-A23D-1FCE93506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75641"/>
              </p:ext>
            </p:extLst>
          </p:nvPr>
        </p:nvGraphicFramePr>
        <p:xfrm>
          <a:off x="8631995" y="4181725"/>
          <a:ext cx="32402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Offices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office_id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City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Primary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Text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Dundee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4192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8395F71-45D7-5BD2-C059-9D2B9C818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74016"/>
              </p:ext>
            </p:extLst>
          </p:nvPr>
        </p:nvGraphicFramePr>
        <p:xfrm>
          <a:off x="198541" y="4152134"/>
          <a:ext cx="485007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119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retired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b="1" i="1" dirty="0"/>
                        <a:t>Primary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Integer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Bool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28055C4-41A0-9BA6-45A8-921754A171C4}"/>
              </a:ext>
            </a:extLst>
          </p:cNvPr>
          <p:cNvSpPr txBox="1"/>
          <p:nvPr/>
        </p:nvSpPr>
        <p:spPr>
          <a:xfrm>
            <a:off x="0" y="7871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SELECT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38266-860D-26B0-D144-04690AB7663C}"/>
              </a:ext>
            </a:extLst>
          </p:cNvPr>
          <p:cNvSpPr txBox="1"/>
          <p:nvPr/>
        </p:nvSpPr>
        <p:spPr>
          <a:xfrm>
            <a:off x="0" y="131037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FROM Employees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26457-F823-A93A-3C98-C61AA8960370}"/>
              </a:ext>
            </a:extLst>
          </p:cNvPr>
          <p:cNvSpPr txBox="1"/>
          <p:nvPr/>
        </p:nvSpPr>
        <p:spPr>
          <a:xfrm>
            <a:off x="-1" y="1815621"/>
            <a:ext cx="113608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JOIN </a:t>
            </a:r>
            <a:r>
              <a:rPr lang="en-GB" sz="2800" dirty="0" err="1">
                <a:latin typeface="Consolas" panose="020B0609020204030204" pitchFamily="49" charset="0"/>
              </a:rPr>
              <a:t>Employee_Offices</a:t>
            </a:r>
            <a:r>
              <a:rPr lang="en-GB" sz="2800" dirty="0">
                <a:latin typeface="Consolas" panose="020B0609020204030204" pitchFamily="49" charset="0"/>
              </a:rPr>
              <a:t> ON </a:t>
            </a:r>
          </a:p>
          <a:p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GB" sz="28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Employees.employee_id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latin typeface="Consolas" panose="020B0609020204030204" pitchFamily="49" charset="0"/>
              </a:rPr>
              <a:t>= </a:t>
            </a:r>
            <a:r>
              <a:rPr lang="en-GB" sz="28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Employee_Offices.employee_id</a:t>
            </a:r>
            <a:endParaRPr lang="en-GB" sz="2800" b="1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B706A6-97A1-B4CB-D1D1-AECFB6350280}"/>
              </a:ext>
            </a:extLst>
          </p:cNvPr>
          <p:cNvCxnSpPr>
            <a:cxnSpLocks/>
          </p:cNvCxnSpPr>
          <p:nvPr/>
        </p:nvCxnSpPr>
        <p:spPr>
          <a:xfrm flipH="1">
            <a:off x="1009650" y="2769728"/>
            <a:ext cx="1935387" cy="1687972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66ECE8-F075-0695-8328-EC2299FAD43A}"/>
              </a:ext>
            </a:extLst>
          </p:cNvPr>
          <p:cNvCxnSpPr>
            <a:cxnSpLocks/>
          </p:cNvCxnSpPr>
          <p:nvPr/>
        </p:nvCxnSpPr>
        <p:spPr>
          <a:xfrm flipH="1">
            <a:off x="6362700" y="2692594"/>
            <a:ext cx="1958875" cy="1765106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6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Joins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055C4-41A0-9BA6-45A8-921754A171C4}"/>
              </a:ext>
            </a:extLst>
          </p:cNvPr>
          <p:cNvSpPr txBox="1"/>
          <p:nvPr/>
        </p:nvSpPr>
        <p:spPr>
          <a:xfrm>
            <a:off x="0" y="7871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SELECT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38266-860D-26B0-D144-04690AB7663C}"/>
              </a:ext>
            </a:extLst>
          </p:cNvPr>
          <p:cNvSpPr txBox="1"/>
          <p:nvPr/>
        </p:nvSpPr>
        <p:spPr>
          <a:xfrm>
            <a:off x="0" y="131037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FROM Employees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26457-F823-A93A-3C98-C61AA8960370}"/>
              </a:ext>
            </a:extLst>
          </p:cNvPr>
          <p:cNvSpPr txBox="1"/>
          <p:nvPr/>
        </p:nvSpPr>
        <p:spPr>
          <a:xfrm>
            <a:off x="-1" y="1815621"/>
            <a:ext cx="113608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JOIN </a:t>
            </a:r>
            <a:r>
              <a:rPr lang="en-GB" sz="2800" dirty="0" err="1">
                <a:latin typeface="Consolas" panose="020B0609020204030204" pitchFamily="49" charset="0"/>
              </a:rPr>
              <a:t>Employee_Offices</a:t>
            </a:r>
            <a:r>
              <a:rPr lang="en-GB" sz="2800" dirty="0">
                <a:latin typeface="Consolas" panose="020B0609020204030204" pitchFamily="49" charset="0"/>
              </a:rPr>
              <a:t> ON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 err="1">
                <a:latin typeface="Consolas" panose="020B0609020204030204" pitchFamily="49" charset="0"/>
              </a:rPr>
              <a:t>Employees.employee_id</a:t>
            </a:r>
            <a:r>
              <a:rPr lang="en-GB" sz="2800" dirty="0">
                <a:latin typeface="Consolas" panose="020B0609020204030204" pitchFamily="49" charset="0"/>
              </a:rPr>
              <a:t> = </a:t>
            </a:r>
            <a:r>
              <a:rPr lang="en-GB" sz="2800" dirty="0" err="1">
                <a:latin typeface="Consolas" panose="020B0609020204030204" pitchFamily="49" charset="0"/>
              </a:rPr>
              <a:t>Employee_Offices.employee_id</a:t>
            </a:r>
            <a:endParaRPr lang="en-GB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3128347-F148-9D6D-0FD2-52EC3039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3824"/>
              </p:ext>
            </p:extLst>
          </p:nvPr>
        </p:nvGraphicFramePr>
        <p:xfrm>
          <a:off x="5074425" y="4182954"/>
          <a:ext cx="32402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Employee_Offices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 err="1"/>
                        <a:t>office_id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07043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295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D65C4A-F7E2-6979-EF99-679DE7FB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50272"/>
              </p:ext>
            </p:extLst>
          </p:nvPr>
        </p:nvGraphicFramePr>
        <p:xfrm>
          <a:off x="8657809" y="4212545"/>
          <a:ext cx="32402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Offices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office_id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city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Primary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Text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Dundee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419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F959C90B-4CC6-F093-7211-DBC1AA23B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71201"/>
              </p:ext>
            </p:extLst>
          </p:nvPr>
        </p:nvGraphicFramePr>
        <p:xfrm>
          <a:off x="224355" y="4182954"/>
          <a:ext cx="485007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119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retired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b="1" i="1" dirty="0"/>
                        <a:t>Primary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Integer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Bool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170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Joins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055C4-41A0-9BA6-45A8-921754A171C4}"/>
              </a:ext>
            </a:extLst>
          </p:cNvPr>
          <p:cNvSpPr txBox="1"/>
          <p:nvPr/>
        </p:nvSpPr>
        <p:spPr>
          <a:xfrm>
            <a:off x="0" y="7871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SELECT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38266-860D-26B0-D144-04690AB7663C}"/>
              </a:ext>
            </a:extLst>
          </p:cNvPr>
          <p:cNvSpPr txBox="1"/>
          <p:nvPr/>
        </p:nvSpPr>
        <p:spPr>
          <a:xfrm>
            <a:off x="0" y="131037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FROM Employees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26457-F823-A93A-3C98-C61AA8960370}"/>
              </a:ext>
            </a:extLst>
          </p:cNvPr>
          <p:cNvSpPr txBox="1"/>
          <p:nvPr/>
        </p:nvSpPr>
        <p:spPr>
          <a:xfrm>
            <a:off x="-1" y="1815621"/>
            <a:ext cx="113608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JOIN </a:t>
            </a:r>
            <a:r>
              <a:rPr lang="en-GB" sz="2800" dirty="0" err="1">
                <a:latin typeface="Consolas" panose="020B0609020204030204" pitchFamily="49" charset="0"/>
              </a:rPr>
              <a:t>Employee_Offices</a:t>
            </a:r>
            <a:r>
              <a:rPr lang="en-GB" sz="2800" dirty="0">
                <a:latin typeface="Consolas" panose="020B0609020204030204" pitchFamily="49" charset="0"/>
              </a:rPr>
              <a:t> ON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 err="1">
                <a:latin typeface="Consolas" panose="020B0609020204030204" pitchFamily="49" charset="0"/>
              </a:rPr>
              <a:t>Employees.employee_id</a:t>
            </a:r>
            <a:r>
              <a:rPr lang="en-GB" sz="2800" dirty="0">
                <a:latin typeface="Consolas" panose="020B0609020204030204" pitchFamily="49" charset="0"/>
              </a:rPr>
              <a:t> = </a:t>
            </a:r>
            <a:r>
              <a:rPr lang="en-GB" sz="2800" dirty="0" err="1">
                <a:latin typeface="Consolas" panose="020B0609020204030204" pitchFamily="49" charset="0"/>
              </a:rPr>
              <a:t>Employee_Offices.employee_id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D3960-E60C-9D9E-83EE-C40C874F927F}"/>
              </a:ext>
            </a:extLst>
          </p:cNvPr>
          <p:cNvSpPr txBox="1"/>
          <p:nvPr/>
        </p:nvSpPr>
        <p:spPr>
          <a:xfrm>
            <a:off x="0" y="2738951"/>
            <a:ext cx="101777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JOIN Offices ON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Employee_Offices.office_id</a:t>
            </a:r>
            <a:r>
              <a:rPr lang="en-GB" sz="2800" dirty="0">
                <a:latin typeface="Consolas" panose="020B0609020204030204" pitchFamily="49" charset="0"/>
              </a:rPr>
              <a:t> = </a:t>
            </a:r>
            <a:r>
              <a:rPr lang="en-GB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Offices.office_id</a:t>
            </a:r>
            <a:endParaRPr lang="en-GB" sz="28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D44C5D-AB78-F5DB-0D12-FE0AA51B9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51820"/>
              </p:ext>
            </p:extLst>
          </p:nvPr>
        </p:nvGraphicFramePr>
        <p:xfrm>
          <a:off x="5074425" y="4182954"/>
          <a:ext cx="32402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Employees_Offices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 err="1"/>
                        <a:t>office_id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07043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2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577DB2-814D-A398-BC9A-503FC51CE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574094"/>
              </p:ext>
            </p:extLst>
          </p:nvPr>
        </p:nvGraphicFramePr>
        <p:xfrm>
          <a:off x="8657809" y="4212545"/>
          <a:ext cx="32402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Offices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office_id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city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Primary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Text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Dundee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4192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B2C4F55-EAB5-ADBC-7273-A2DC3F05F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48623"/>
              </p:ext>
            </p:extLst>
          </p:nvPr>
        </p:nvGraphicFramePr>
        <p:xfrm>
          <a:off x="224355" y="4182954"/>
          <a:ext cx="485007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119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retired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b="1" i="1" dirty="0"/>
                        <a:t>Primary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Integer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Bool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C5B92-139B-32F5-B279-27B54FD1BC3C}"/>
              </a:ext>
            </a:extLst>
          </p:cNvPr>
          <p:cNvCxnSpPr>
            <a:cxnSpLocks/>
          </p:cNvCxnSpPr>
          <p:nvPr/>
        </p:nvCxnSpPr>
        <p:spPr>
          <a:xfrm>
            <a:off x="3617083" y="3693058"/>
            <a:ext cx="3500494" cy="764642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91F017-D181-A57D-559A-E993195C642F}"/>
              </a:ext>
            </a:extLst>
          </p:cNvPr>
          <p:cNvCxnSpPr>
            <a:cxnSpLocks/>
          </p:cNvCxnSpPr>
          <p:nvPr/>
        </p:nvCxnSpPr>
        <p:spPr>
          <a:xfrm>
            <a:off x="8021803" y="3673759"/>
            <a:ext cx="1427312" cy="924651"/>
          </a:xfrm>
          <a:prstGeom prst="straightConnector1">
            <a:avLst/>
          </a:prstGeom>
          <a:ln w="76200"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8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Joins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055C4-41A0-9BA6-45A8-921754A171C4}"/>
              </a:ext>
            </a:extLst>
          </p:cNvPr>
          <p:cNvSpPr txBox="1"/>
          <p:nvPr/>
        </p:nvSpPr>
        <p:spPr>
          <a:xfrm>
            <a:off x="0" y="7871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SELECT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38266-860D-26B0-D144-04690AB7663C}"/>
              </a:ext>
            </a:extLst>
          </p:cNvPr>
          <p:cNvSpPr txBox="1"/>
          <p:nvPr/>
        </p:nvSpPr>
        <p:spPr>
          <a:xfrm>
            <a:off x="0" y="131037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FROM Employees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26457-F823-A93A-3C98-C61AA8960370}"/>
              </a:ext>
            </a:extLst>
          </p:cNvPr>
          <p:cNvSpPr txBox="1"/>
          <p:nvPr/>
        </p:nvSpPr>
        <p:spPr>
          <a:xfrm>
            <a:off x="-1" y="1815621"/>
            <a:ext cx="113608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JOIN </a:t>
            </a:r>
            <a:r>
              <a:rPr lang="en-GB" sz="2800" dirty="0" err="1">
                <a:latin typeface="Consolas" panose="020B0609020204030204" pitchFamily="49" charset="0"/>
              </a:rPr>
              <a:t>Employee_Offices</a:t>
            </a:r>
            <a:r>
              <a:rPr lang="en-GB" sz="2800" dirty="0">
                <a:latin typeface="Consolas" panose="020B0609020204030204" pitchFamily="49" charset="0"/>
              </a:rPr>
              <a:t> ON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 err="1">
                <a:latin typeface="Consolas" panose="020B0609020204030204" pitchFamily="49" charset="0"/>
              </a:rPr>
              <a:t>Employees.employee_id</a:t>
            </a:r>
            <a:r>
              <a:rPr lang="en-GB" sz="2800" dirty="0">
                <a:latin typeface="Consolas" panose="020B0609020204030204" pitchFamily="49" charset="0"/>
              </a:rPr>
              <a:t> = </a:t>
            </a:r>
            <a:r>
              <a:rPr lang="en-GB" sz="2800" dirty="0" err="1">
                <a:latin typeface="Consolas" panose="020B0609020204030204" pitchFamily="49" charset="0"/>
              </a:rPr>
              <a:t>Employee_Offices.employee_id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D3960-E60C-9D9E-83EE-C40C874F927F}"/>
              </a:ext>
            </a:extLst>
          </p:cNvPr>
          <p:cNvSpPr txBox="1"/>
          <p:nvPr/>
        </p:nvSpPr>
        <p:spPr>
          <a:xfrm>
            <a:off x="0" y="2738951"/>
            <a:ext cx="101777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JOIN Offices ON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 err="1">
                <a:latin typeface="Consolas" panose="020B0609020204030204" pitchFamily="49" charset="0"/>
              </a:rPr>
              <a:t>Employee_Offices.office_id</a:t>
            </a:r>
            <a:r>
              <a:rPr lang="en-GB" sz="2800" dirty="0">
                <a:latin typeface="Consolas" panose="020B0609020204030204" pitchFamily="49" charset="0"/>
              </a:rPr>
              <a:t> = </a:t>
            </a:r>
            <a:r>
              <a:rPr lang="en-GB" sz="2800" dirty="0" err="1">
                <a:latin typeface="Consolas" panose="020B0609020204030204" pitchFamily="49" charset="0"/>
              </a:rPr>
              <a:t>Offices.office_id</a:t>
            </a:r>
            <a:endParaRPr lang="en-GB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0F41C5-A414-1053-3985-8A635C9A3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94630"/>
              </p:ext>
            </p:extLst>
          </p:nvPr>
        </p:nvGraphicFramePr>
        <p:xfrm>
          <a:off x="5074425" y="4182954"/>
          <a:ext cx="32402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Employee_Offices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b="1" dirty="0" err="1"/>
                        <a:t>office_id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07043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2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BFC2BA-49DB-6763-D247-98102E8C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77213"/>
              </p:ext>
            </p:extLst>
          </p:nvPr>
        </p:nvGraphicFramePr>
        <p:xfrm>
          <a:off x="8317688" y="4182954"/>
          <a:ext cx="32402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Offices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office_id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city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Primary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Text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Dundee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4192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Dundee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0206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19CE40B-269B-CC09-5DEF-0F0E98830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76616"/>
              </p:ext>
            </p:extLst>
          </p:nvPr>
        </p:nvGraphicFramePr>
        <p:xfrm>
          <a:off x="224355" y="4182954"/>
          <a:ext cx="485007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119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retired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b="1" i="1" dirty="0"/>
                        <a:t>Primary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Integer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Bool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377832-0213-FA2A-739E-F974A547A825}"/>
              </a:ext>
            </a:extLst>
          </p:cNvPr>
          <p:cNvSpPr txBox="1"/>
          <p:nvPr/>
        </p:nvSpPr>
        <p:spPr>
          <a:xfrm>
            <a:off x="0" y="3647034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WHERE </a:t>
            </a:r>
            <a:r>
              <a:rPr lang="en-GB" sz="2800" dirty="0" err="1">
                <a:latin typeface="Consolas" panose="020B0609020204030204" pitchFamily="49" charset="0"/>
              </a:rPr>
              <a:t>Offices.city</a:t>
            </a:r>
            <a:r>
              <a:rPr lang="en-GB" sz="2800" dirty="0">
                <a:latin typeface="Consolas" panose="020B0609020204030204" pitchFamily="49" charset="0"/>
              </a:rPr>
              <a:t> = ‘London’</a:t>
            </a:r>
          </a:p>
        </p:txBody>
      </p:sp>
    </p:spTree>
    <p:extLst>
      <p:ext uri="{BB962C8B-B14F-4D97-AF65-F5344CB8AC3E}">
        <p14:creationId xmlns:p14="http://schemas.microsoft.com/office/powerpoint/2010/main" val="1494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Joins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055C4-41A0-9BA6-45A8-921754A171C4}"/>
              </a:ext>
            </a:extLst>
          </p:cNvPr>
          <p:cNvSpPr txBox="1"/>
          <p:nvPr/>
        </p:nvSpPr>
        <p:spPr>
          <a:xfrm>
            <a:off x="0" y="7871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SELECT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38266-860D-26B0-D144-04690AB7663C}"/>
              </a:ext>
            </a:extLst>
          </p:cNvPr>
          <p:cNvSpPr txBox="1"/>
          <p:nvPr/>
        </p:nvSpPr>
        <p:spPr>
          <a:xfrm>
            <a:off x="0" y="131037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FROM Employees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26457-F823-A93A-3C98-C61AA8960370}"/>
              </a:ext>
            </a:extLst>
          </p:cNvPr>
          <p:cNvSpPr txBox="1"/>
          <p:nvPr/>
        </p:nvSpPr>
        <p:spPr>
          <a:xfrm>
            <a:off x="-1" y="1815621"/>
            <a:ext cx="11557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JOIN </a:t>
            </a:r>
            <a:r>
              <a:rPr lang="en-GB" sz="2800" dirty="0" err="1">
                <a:latin typeface="Consolas" panose="020B0609020204030204" pitchFamily="49" charset="0"/>
              </a:rPr>
              <a:t>Employees_Offices</a:t>
            </a:r>
            <a:r>
              <a:rPr lang="en-GB" sz="2800" dirty="0">
                <a:latin typeface="Consolas" panose="020B0609020204030204" pitchFamily="49" charset="0"/>
              </a:rPr>
              <a:t> ON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 err="1">
                <a:latin typeface="Consolas" panose="020B0609020204030204" pitchFamily="49" charset="0"/>
              </a:rPr>
              <a:t>Employees.employee_id</a:t>
            </a:r>
            <a:r>
              <a:rPr lang="en-GB" sz="2800" dirty="0">
                <a:latin typeface="Consolas" panose="020B0609020204030204" pitchFamily="49" charset="0"/>
              </a:rPr>
              <a:t> = </a:t>
            </a:r>
            <a:r>
              <a:rPr lang="en-GB" sz="2800" dirty="0" err="1">
                <a:latin typeface="Consolas" panose="020B0609020204030204" pitchFamily="49" charset="0"/>
              </a:rPr>
              <a:t>Employees_Offices.employee_id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D3960-E60C-9D9E-83EE-C40C874F927F}"/>
              </a:ext>
            </a:extLst>
          </p:cNvPr>
          <p:cNvSpPr txBox="1"/>
          <p:nvPr/>
        </p:nvSpPr>
        <p:spPr>
          <a:xfrm>
            <a:off x="0" y="2738951"/>
            <a:ext cx="103749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JOIN Offices ON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 err="1">
                <a:latin typeface="Consolas" panose="020B0609020204030204" pitchFamily="49" charset="0"/>
              </a:rPr>
              <a:t>Employees_Offices.office_id</a:t>
            </a:r>
            <a:r>
              <a:rPr lang="en-GB" sz="2800" dirty="0">
                <a:latin typeface="Consolas" panose="020B0609020204030204" pitchFamily="49" charset="0"/>
              </a:rPr>
              <a:t> = </a:t>
            </a:r>
            <a:r>
              <a:rPr lang="en-GB" sz="2800" dirty="0" err="1">
                <a:latin typeface="Consolas" panose="020B0609020204030204" pitchFamily="49" charset="0"/>
              </a:rPr>
              <a:t>Offices.office_id</a:t>
            </a:r>
            <a:endParaRPr lang="en-GB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0F41C5-A414-1053-3985-8A635C9A3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76073"/>
              </p:ext>
            </p:extLst>
          </p:nvPr>
        </p:nvGraphicFramePr>
        <p:xfrm>
          <a:off x="5074425" y="4182954"/>
          <a:ext cx="324028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Employees_Offices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b="1" dirty="0" err="1"/>
                        <a:t>office_id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BFC2BA-49DB-6763-D247-98102E8C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25478"/>
              </p:ext>
            </p:extLst>
          </p:nvPr>
        </p:nvGraphicFramePr>
        <p:xfrm>
          <a:off x="8317688" y="4182954"/>
          <a:ext cx="324028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Offices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office_id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city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Primary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Text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19CE40B-269B-CC09-5DEF-0F0E98830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80335"/>
              </p:ext>
            </p:extLst>
          </p:nvPr>
        </p:nvGraphicFramePr>
        <p:xfrm>
          <a:off x="224355" y="4182954"/>
          <a:ext cx="485007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119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retired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b="1" i="1" dirty="0"/>
                        <a:t>Primary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Integer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Bool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377832-0213-FA2A-739E-F974A547A825}"/>
              </a:ext>
            </a:extLst>
          </p:cNvPr>
          <p:cNvSpPr txBox="1"/>
          <p:nvPr/>
        </p:nvSpPr>
        <p:spPr>
          <a:xfrm>
            <a:off x="0" y="3647034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>
                <a:solidFill>
                  <a:srgbClr val="C00000"/>
                </a:solidFill>
                <a:latin typeface="Consolas" panose="020B0609020204030204" pitchFamily="49" charset="0"/>
              </a:rPr>
              <a:t>AND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 err="1">
                <a:latin typeface="Consolas" panose="020B0609020204030204" pitchFamily="49" charset="0"/>
              </a:rPr>
              <a:t>Offices.city</a:t>
            </a:r>
            <a:r>
              <a:rPr lang="en-GB" sz="2800" dirty="0">
                <a:latin typeface="Consolas" panose="020B0609020204030204" pitchFamily="49" charset="0"/>
              </a:rPr>
              <a:t> = ‘London’</a:t>
            </a:r>
          </a:p>
        </p:txBody>
      </p:sp>
    </p:spTree>
    <p:extLst>
      <p:ext uri="{BB962C8B-B14F-4D97-AF65-F5344CB8AC3E}">
        <p14:creationId xmlns:p14="http://schemas.microsoft.com/office/powerpoint/2010/main" val="391444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Types of Joins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055C4-41A0-9BA6-45A8-921754A171C4}"/>
              </a:ext>
            </a:extLst>
          </p:cNvPr>
          <p:cNvSpPr txBox="1"/>
          <p:nvPr/>
        </p:nvSpPr>
        <p:spPr>
          <a:xfrm>
            <a:off x="0" y="7871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SELECT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38266-860D-26B0-D144-04690AB7663C}"/>
              </a:ext>
            </a:extLst>
          </p:cNvPr>
          <p:cNvSpPr txBox="1"/>
          <p:nvPr/>
        </p:nvSpPr>
        <p:spPr>
          <a:xfrm>
            <a:off x="0" y="131037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FROM Employees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26457-F823-A93A-3C98-C61AA8960370}"/>
              </a:ext>
            </a:extLst>
          </p:cNvPr>
          <p:cNvSpPr txBox="1"/>
          <p:nvPr/>
        </p:nvSpPr>
        <p:spPr>
          <a:xfrm>
            <a:off x="-1" y="1815621"/>
            <a:ext cx="113608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JOIN </a:t>
            </a:r>
            <a:r>
              <a:rPr lang="en-GB" sz="2800" dirty="0" err="1">
                <a:latin typeface="Consolas" panose="020B0609020204030204" pitchFamily="49" charset="0"/>
              </a:rPr>
              <a:t>Employee_Offices</a:t>
            </a:r>
            <a:r>
              <a:rPr lang="en-GB" sz="2800" dirty="0">
                <a:latin typeface="Consolas" panose="020B0609020204030204" pitchFamily="49" charset="0"/>
              </a:rPr>
              <a:t> ON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 err="1">
                <a:latin typeface="Consolas" panose="020B0609020204030204" pitchFamily="49" charset="0"/>
              </a:rPr>
              <a:t>Employees.employee_id</a:t>
            </a:r>
            <a:r>
              <a:rPr lang="en-GB" sz="2800" dirty="0">
                <a:latin typeface="Consolas" panose="020B0609020204030204" pitchFamily="49" charset="0"/>
              </a:rPr>
              <a:t> = </a:t>
            </a:r>
            <a:r>
              <a:rPr lang="en-GB" sz="2800" dirty="0" err="1">
                <a:latin typeface="Consolas" panose="020B0609020204030204" pitchFamily="49" charset="0"/>
              </a:rPr>
              <a:t>Employee_Offices.employee_id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D3960-E60C-9D9E-83EE-C40C874F927F}"/>
              </a:ext>
            </a:extLst>
          </p:cNvPr>
          <p:cNvSpPr txBox="1"/>
          <p:nvPr/>
        </p:nvSpPr>
        <p:spPr>
          <a:xfrm>
            <a:off x="0" y="2738951"/>
            <a:ext cx="101777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JOIN Offices ON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 err="1">
                <a:latin typeface="Consolas" panose="020B0609020204030204" pitchFamily="49" charset="0"/>
              </a:rPr>
              <a:t>Employee_Offices.office_id</a:t>
            </a:r>
            <a:r>
              <a:rPr lang="en-GB" sz="2800" dirty="0">
                <a:latin typeface="Consolas" panose="020B0609020204030204" pitchFamily="49" charset="0"/>
              </a:rPr>
              <a:t> = </a:t>
            </a:r>
            <a:r>
              <a:rPr lang="en-GB" sz="2800" dirty="0" err="1">
                <a:latin typeface="Consolas" panose="020B0609020204030204" pitchFamily="49" charset="0"/>
              </a:rPr>
              <a:t>Offices.office_id</a:t>
            </a:r>
            <a:endParaRPr lang="en-GB" sz="28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0F41C5-A414-1053-3985-8A635C9A3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43360"/>
              </p:ext>
            </p:extLst>
          </p:nvPr>
        </p:nvGraphicFramePr>
        <p:xfrm>
          <a:off x="5074425" y="4182954"/>
          <a:ext cx="32402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Employees_Offices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b="1" dirty="0" err="1"/>
                        <a:t>office_id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07043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2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BFC2BA-49DB-6763-D247-98102E8C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664427"/>
              </p:ext>
            </p:extLst>
          </p:nvPr>
        </p:nvGraphicFramePr>
        <p:xfrm>
          <a:off x="8317688" y="4182954"/>
          <a:ext cx="32402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Offices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office_id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city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Primary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Text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Dundee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4192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19CE40B-269B-CC09-5DEF-0F0E98830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770506"/>
              </p:ext>
            </p:extLst>
          </p:nvPr>
        </p:nvGraphicFramePr>
        <p:xfrm>
          <a:off x="224355" y="4182954"/>
          <a:ext cx="485007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119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retired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b="1" i="1" dirty="0"/>
                        <a:t>Primary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Integer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Bool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377832-0213-FA2A-739E-F974A547A825}"/>
              </a:ext>
            </a:extLst>
          </p:cNvPr>
          <p:cNvSpPr txBox="1"/>
          <p:nvPr/>
        </p:nvSpPr>
        <p:spPr>
          <a:xfrm>
            <a:off x="0" y="3647034"/>
            <a:ext cx="590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Consolas" panose="020B0609020204030204" pitchFamily="49" charset="0"/>
              </a:rPr>
              <a:t>WHERE </a:t>
            </a:r>
            <a:r>
              <a:rPr lang="en-GB" sz="2800" dirty="0" err="1">
                <a:latin typeface="Consolas" panose="020B0609020204030204" pitchFamily="49" charset="0"/>
              </a:rPr>
              <a:t>Offices.city</a:t>
            </a:r>
            <a:r>
              <a:rPr lang="en-GB" sz="2800" dirty="0">
                <a:latin typeface="Consolas" panose="020B0609020204030204" pitchFamily="49" charset="0"/>
              </a:rPr>
              <a:t> = ‘London’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82200-0527-0CDC-1320-C01DC75D9CA2}"/>
              </a:ext>
            </a:extLst>
          </p:cNvPr>
          <p:cNvSpPr txBox="1"/>
          <p:nvPr/>
        </p:nvSpPr>
        <p:spPr>
          <a:xfrm>
            <a:off x="0" y="1825767"/>
            <a:ext cx="115579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>
                <a:latin typeface="Consolas" panose="020B0609020204030204" pitchFamily="49" charset="0"/>
              </a:rPr>
              <a:t>INNER JOIN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 err="1">
                <a:latin typeface="Consolas" panose="020B0609020204030204" pitchFamily="49" charset="0"/>
              </a:rPr>
              <a:t>Employee_Offices</a:t>
            </a:r>
            <a:r>
              <a:rPr lang="en-GB" sz="2800" dirty="0">
                <a:latin typeface="Consolas" panose="020B0609020204030204" pitchFamily="49" charset="0"/>
              </a:rPr>
              <a:t> ON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 err="1">
                <a:latin typeface="Consolas" panose="020B0609020204030204" pitchFamily="49" charset="0"/>
              </a:rPr>
              <a:t>Employees.employee_id</a:t>
            </a:r>
            <a:r>
              <a:rPr lang="en-GB" sz="2800" dirty="0">
                <a:latin typeface="Consolas" panose="020B0609020204030204" pitchFamily="49" charset="0"/>
              </a:rPr>
              <a:t> = </a:t>
            </a:r>
            <a:r>
              <a:rPr lang="en-GB" sz="2800" dirty="0" err="1">
                <a:latin typeface="Consolas" panose="020B0609020204030204" pitchFamily="49" charset="0"/>
              </a:rPr>
              <a:t>Employee_Offices.employee_id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B343F-74B2-ACCD-2081-8DB0FBD6AFB7}"/>
              </a:ext>
            </a:extLst>
          </p:cNvPr>
          <p:cNvSpPr txBox="1"/>
          <p:nvPr/>
        </p:nvSpPr>
        <p:spPr>
          <a:xfrm>
            <a:off x="-394" y="2741640"/>
            <a:ext cx="10572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u="sng" dirty="0">
                <a:latin typeface="Consolas" panose="020B0609020204030204" pitchFamily="49" charset="0"/>
              </a:rPr>
              <a:t>INNER JOIN</a:t>
            </a:r>
            <a:r>
              <a:rPr lang="en-GB" sz="2800" dirty="0">
                <a:latin typeface="Consolas" panose="020B0609020204030204" pitchFamily="49" charset="0"/>
              </a:rPr>
              <a:t> Offices ON 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 err="1">
                <a:latin typeface="Consolas" panose="020B0609020204030204" pitchFamily="49" charset="0"/>
              </a:rPr>
              <a:t>Employee_Offices.office_id</a:t>
            </a:r>
            <a:r>
              <a:rPr lang="en-GB" sz="2800" dirty="0">
                <a:latin typeface="Consolas" panose="020B0609020204030204" pitchFamily="49" charset="0"/>
              </a:rPr>
              <a:t> = </a:t>
            </a:r>
            <a:r>
              <a:rPr lang="en-GB" sz="2800" dirty="0" err="1">
                <a:latin typeface="Consolas" panose="020B0609020204030204" pitchFamily="49" charset="0"/>
              </a:rPr>
              <a:t>Offices.office_id</a:t>
            </a:r>
            <a:endParaRPr lang="en-GB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9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B803-BC3B-2B91-A007-46C23556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EDE9-C9F9-2691-61B8-033C7E7B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7" y="1825625"/>
            <a:ext cx="10515600" cy="4351338"/>
          </a:xfrm>
        </p:spPr>
        <p:txBody>
          <a:bodyPr/>
          <a:lstStyle/>
          <a:p>
            <a:r>
              <a:rPr lang="en-GB" sz="2800" b="1" dirty="0">
                <a:solidFill>
                  <a:srgbClr val="FF0000"/>
                </a:solidFill>
              </a:rPr>
              <a:t>What</a:t>
            </a:r>
            <a:r>
              <a:rPr lang="en-GB" sz="2800" dirty="0">
                <a:solidFill>
                  <a:srgbClr val="FF0000"/>
                </a:solidFill>
              </a:rPr>
              <a:t> is regex?</a:t>
            </a:r>
          </a:p>
          <a:p>
            <a:r>
              <a:rPr lang="en-GB" sz="2800" b="1" dirty="0">
                <a:solidFill>
                  <a:srgbClr val="C00000"/>
                </a:solidFill>
              </a:rPr>
              <a:t>Why</a:t>
            </a:r>
            <a:r>
              <a:rPr lang="en-GB" sz="2800" dirty="0">
                <a:solidFill>
                  <a:srgbClr val="C00000"/>
                </a:solidFill>
              </a:rPr>
              <a:t> use regex?</a:t>
            </a:r>
          </a:p>
          <a:p>
            <a:r>
              <a:rPr lang="en-GB" b="1" dirty="0"/>
              <a:t>How</a:t>
            </a:r>
            <a:r>
              <a:rPr lang="en-GB" dirty="0"/>
              <a:t> to use regex?</a:t>
            </a:r>
            <a:endParaRPr lang="en-GB" sz="2800" dirty="0"/>
          </a:p>
          <a:p>
            <a:pPr lvl="1"/>
            <a:r>
              <a:rPr lang="en-GB" b="0" i="0" dirty="0">
                <a:solidFill>
                  <a:srgbClr val="212529"/>
                </a:solidFill>
                <a:effectLst/>
                <a:latin typeface="Mulish"/>
              </a:rPr>
              <a:t>Identify potential use cases for regular expressions</a:t>
            </a:r>
          </a:p>
          <a:p>
            <a:pPr lvl="1"/>
            <a:r>
              <a:rPr lang="en-GB" b="0" i="0" dirty="0">
                <a:solidFill>
                  <a:srgbClr val="212529"/>
                </a:solidFill>
                <a:effectLst/>
                <a:latin typeface="Mulish"/>
              </a:rPr>
              <a:t>Recognize common regex metacharacters</a:t>
            </a:r>
            <a:endParaRPr lang="en-GB" dirty="0"/>
          </a:p>
          <a:p>
            <a:pPr lvl="1"/>
            <a:r>
              <a:rPr lang="en-GB" dirty="0"/>
              <a:t>How to use regex in searches?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4B006-0A1E-157A-D8C3-2FA1723C02F4}"/>
              </a:ext>
            </a:extLst>
          </p:cNvPr>
          <p:cNvSpPr txBox="1"/>
          <p:nvPr/>
        </p:nvSpPr>
        <p:spPr>
          <a:xfrm>
            <a:off x="7398658" y="0"/>
            <a:ext cx="6096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10:00-10:15 Introduction</a:t>
            </a:r>
          </a:p>
          <a:p>
            <a:endParaRPr lang="en-GB" sz="1400" dirty="0"/>
          </a:p>
          <a:p>
            <a:r>
              <a:rPr lang="en-GB" sz="1400" dirty="0">
                <a:highlight>
                  <a:srgbClr val="FFFF00"/>
                </a:highlight>
              </a:rPr>
              <a:t>10:15-11:00</a:t>
            </a:r>
          </a:p>
          <a:p>
            <a:r>
              <a:rPr lang="en-GB" sz="1400" dirty="0"/>
              <a:t>Theory: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What are regular expressions, and why use them?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Matching letters, cases and numbers[]</a:t>
            </a:r>
          </a:p>
          <a:p>
            <a:r>
              <a:rPr lang="en-GB" sz="1400" dirty="0"/>
              <a:t>Exercises: (breakout rooms) Using square brackets</a:t>
            </a:r>
          </a:p>
          <a:p>
            <a:endParaRPr lang="en-GB" sz="1400" dirty="0"/>
          </a:p>
          <a:p>
            <a:r>
              <a:rPr lang="en-GB" sz="1400" b="1" dirty="0"/>
              <a:t>11:00-11:15 BREAK</a:t>
            </a:r>
          </a:p>
          <a:p>
            <a:endParaRPr lang="en-GB" sz="1400" dirty="0"/>
          </a:p>
          <a:p>
            <a:r>
              <a:rPr lang="en-GB" sz="1400" dirty="0">
                <a:highlight>
                  <a:srgbClr val="FFFF00"/>
                </a:highlight>
              </a:rPr>
              <a:t>11:15-12:00</a:t>
            </a:r>
          </a:p>
          <a:p>
            <a:r>
              <a:rPr lang="en-GB" sz="1400" dirty="0"/>
              <a:t>Recap the exercises</a:t>
            </a:r>
          </a:p>
          <a:p>
            <a:r>
              <a:rPr lang="en-GB" sz="1400" dirty="0"/>
              <a:t>Theory: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Wildcards and escaping: ., \., \d, \w and \s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Finding substring: ^, $, \b</a:t>
            </a:r>
          </a:p>
          <a:p>
            <a:r>
              <a:rPr lang="en-GB" sz="1400" dirty="0"/>
              <a:t>Exercises: (breakout rooms) Using special characters</a:t>
            </a:r>
          </a:p>
          <a:p>
            <a:endParaRPr lang="en-GB" sz="1400" dirty="0"/>
          </a:p>
          <a:p>
            <a:r>
              <a:rPr lang="en-GB" sz="1400" b="1" dirty="0"/>
              <a:t>12:00-13:00 LUNCH</a:t>
            </a:r>
          </a:p>
          <a:p>
            <a:endParaRPr lang="en-GB" sz="1400" dirty="0"/>
          </a:p>
          <a:p>
            <a:r>
              <a:rPr lang="en-GB" sz="1400" dirty="0">
                <a:highlight>
                  <a:srgbClr val="FFFF00"/>
                </a:highlight>
              </a:rPr>
              <a:t>13:00-14:00</a:t>
            </a:r>
          </a:p>
          <a:p>
            <a:r>
              <a:rPr lang="en-GB" sz="1400" dirty="0"/>
              <a:t>Recap exercises</a:t>
            </a:r>
          </a:p>
          <a:p>
            <a:r>
              <a:rPr lang="en-GB" sz="1400" dirty="0"/>
              <a:t>Theory: </a:t>
            </a:r>
            <a:r>
              <a:rPr lang="en-GB" sz="1400" dirty="0" err="1"/>
              <a:t>Wilcards</a:t>
            </a:r>
            <a:r>
              <a:rPr lang="en-GB" sz="1400" dirty="0"/>
              <a:t> and repeats: *, +, ?, {value}, |</a:t>
            </a:r>
          </a:p>
          <a:p>
            <a:r>
              <a:rPr lang="en-GB" sz="1400" dirty="0"/>
              <a:t>Exercises: Remaining exercises from lesson 1: (breakout rooms)</a:t>
            </a:r>
          </a:p>
          <a:p>
            <a:endParaRPr lang="en-GB" sz="1400" dirty="0"/>
          </a:p>
          <a:p>
            <a:r>
              <a:rPr lang="en-GB" sz="1400" b="1" dirty="0"/>
              <a:t>14:00-14:15 BREAK</a:t>
            </a:r>
          </a:p>
          <a:p>
            <a:endParaRPr lang="en-GB" sz="1400" dirty="0"/>
          </a:p>
          <a:p>
            <a:r>
              <a:rPr lang="en-GB" sz="1400" dirty="0">
                <a:highlight>
                  <a:srgbClr val="FFFF00"/>
                </a:highlight>
              </a:rPr>
              <a:t>14:15-15:00</a:t>
            </a:r>
          </a:p>
          <a:p>
            <a:r>
              <a:rPr lang="en-GB" sz="1400" dirty="0"/>
              <a:t>Recap exercises</a:t>
            </a:r>
          </a:p>
          <a:p>
            <a:r>
              <a:rPr lang="en-GB" sz="1400" dirty="0" err="1"/>
              <a:t>MCQs</a:t>
            </a:r>
            <a:r>
              <a:rPr lang="en-GB" sz="1400" dirty="0"/>
              <a:t>: together (answer in the </a:t>
            </a:r>
            <a:r>
              <a:rPr lang="en-GB" sz="1400" dirty="0" err="1"/>
              <a:t>etherpad</a:t>
            </a:r>
            <a:r>
              <a:rPr lang="en-GB" sz="1400" dirty="0"/>
              <a:t> below)</a:t>
            </a:r>
          </a:p>
          <a:p>
            <a:r>
              <a:rPr lang="en-GB" sz="1400" dirty="0"/>
              <a:t>Longer / real-word exercises (breakout 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Exercise: finding email addresses: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Exercise: finding phone </a:t>
            </a:r>
            <a:r>
              <a:rPr lang="en-GB" sz="1400" dirty="0" err="1"/>
              <a:t>numbers:Recap</a:t>
            </a:r>
            <a:r>
              <a:rPr lang="en-GB" sz="1400" dirty="0"/>
              <a:t> and Wrap up</a:t>
            </a:r>
          </a:p>
        </p:txBody>
      </p:sp>
    </p:spTree>
    <p:extLst>
      <p:ext uri="{BB962C8B-B14F-4D97-AF65-F5344CB8AC3E}">
        <p14:creationId xmlns:p14="http://schemas.microsoft.com/office/powerpoint/2010/main" val="2902658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74D2-AA38-83EB-AC0C-E0D59D16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6794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Types of Joins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0F41C5-A414-1053-3985-8A635C9A3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25264"/>
              </p:ext>
            </p:extLst>
          </p:nvPr>
        </p:nvGraphicFramePr>
        <p:xfrm>
          <a:off x="5074425" y="2309910"/>
          <a:ext cx="3240283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Employees_Offices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employee_id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b="1" dirty="0" err="1"/>
                        <a:t>office_id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i="1" dirty="0"/>
                        <a:t>Foreign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07043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2954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BFC2BA-49DB-6763-D247-98102E8C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74405"/>
              </p:ext>
            </p:extLst>
          </p:nvPr>
        </p:nvGraphicFramePr>
        <p:xfrm>
          <a:off x="8317688" y="2309910"/>
          <a:ext cx="324028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3272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647011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</a:tblGrid>
              <a:tr h="317386"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Offices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90797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office_id</a:t>
                      </a:r>
                      <a:endParaRPr lang="en-US" sz="1800" b="1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city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b="1" i="1" dirty="0"/>
                        <a:t>Primary Key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Text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31738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Dundee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241926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19CE40B-269B-CC09-5DEF-0F0E98830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11441"/>
              </p:ext>
            </p:extLst>
          </p:nvPr>
        </p:nvGraphicFramePr>
        <p:xfrm>
          <a:off x="224355" y="2309910"/>
          <a:ext cx="485007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119">
                  <a:extLst>
                    <a:ext uri="{9D8B030D-6E8A-4147-A177-3AD203B41FA5}">
                      <a16:colId xmlns:a16="http://schemas.microsoft.com/office/drawing/2014/main" val="2398672372"/>
                    </a:ext>
                  </a:extLst>
                </a:gridCol>
                <a:gridCol w="1010907">
                  <a:extLst>
                    <a:ext uri="{9D8B030D-6E8A-4147-A177-3AD203B41FA5}">
                      <a16:colId xmlns:a16="http://schemas.microsoft.com/office/drawing/2014/main" val="478587037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3337259563"/>
                    </a:ext>
                  </a:extLst>
                </a:gridCol>
                <a:gridCol w="1189522">
                  <a:extLst>
                    <a:ext uri="{9D8B030D-6E8A-4147-A177-3AD203B41FA5}">
                      <a16:colId xmlns:a16="http://schemas.microsoft.com/office/drawing/2014/main" val="2257026606"/>
                    </a:ext>
                  </a:extLst>
                </a:gridCol>
              </a:tblGrid>
              <a:tr h="363681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employees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80693"/>
                  </a:ext>
                </a:extLst>
              </a:tr>
              <a:tr h="363681">
                <a:tc>
                  <a:txBody>
                    <a:bodyPr/>
                    <a:lstStyle/>
                    <a:p>
                      <a:r>
                        <a:rPr lang="en-US" b="1" dirty="0" err="1"/>
                        <a:t>employee_id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/>
                        <a:t>retired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243856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b="1" i="1" dirty="0"/>
                        <a:t>Primary Key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Integer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i="1" dirty="0"/>
                        <a:t>Bool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91039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Ahmed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599604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03942"/>
                  </a:ext>
                </a:extLst>
              </a:tr>
              <a:tr h="24764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Jamie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513280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C5C173-24DA-5DDA-EBA1-5746A9A131BA}"/>
              </a:ext>
            </a:extLst>
          </p:cNvPr>
          <p:cNvCxnSpPr/>
          <p:nvPr/>
        </p:nvCxnSpPr>
        <p:spPr>
          <a:xfrm>
            <a:off x="5074425" y="1725561"/>
            <a:ext cx="0" cy="3834581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6C9C32A-46E5-F39D-634E-8876CF3BE80F}"/>
              </a:ext>
            </a:extLst>
          </p:cNvPr>
          <p:cNvSpPr txBox="1"/>
          <p:nvPr/>
        </p:nvSpPr>
        <p:spPr>
          <a:xfrm>
            <a:off x="4684734" y="1295742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787A30-A20F-D3B4-5265-CE07CED19BA8}"/>
              </a:ext>
            </a:extLst>
          </p:cNvPr>
          <p:cNvSpPr txBox="1"/>
          <p:nvPr/>
        </p:nvSpPr>
        <p:spPr>
          <a:xfrm>
            <a:off x="2016058" y="1848245"/>
            <a:ext cx="139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Left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D6FE1-AF19-354B-6872-AD5557760BCE}"/>
              </a:ext>
            </a:extLst>
          </p:cNvPr>
          <p:cNvSpPr txBox="1"/>
          <p:nvPr/>
        </p:nvSpPr>
        <p:spPr>
          <a:xfrm>
            <a:off x="5997324" y="1848244"/>
            <a:ext cx="15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Right table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6F3832-F356-3424-2702-B15DE32A37CF}"/>
              </a:ext>
            </a:extLst>
          </p:cNvPr>
          <p:cNvCxnSpPr/>
          <p:nvPr/>
        </p:nvCxnSpPr>
        <p:spPr>
          <a:xfrm>
            <a:off x="8314707" y="1709852"/>
            <a:ext cx="0" cy="3834581"/>
          </a:xfrm>
          <a:prstGeom prst="line">
            <a:avLst/>
          </a:prstGeom>
          <a:ln w="76200">
            <a:solidFill>
              <a:srgbClr val="C60A8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F67F029-E633-725F-F43B-A40472122D64}"/>
              </a:ext>
            </a:extLst>
          </p:cNvPr>
          <p:cNvSpPr txBox="1"/>
          <p:nvPr/>
        </p:nvSpPr>
        <p:spPr>
          <a:xfrm>
            <a:off x="7925017" y="5544433"/>
            <a:ext cx="779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60A87"/>
                </a:solidFill>
              </a:rPr>
              <a:t>JOIN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085009-1625-B389-A4C6-2A2531FE7B08}"/>
              </a:ext>
            </a:extLst>
          </p:cNvPr>
          <p:cNvSpPr txBox="1"/>
          <p:nvPr/>
        </p:nvSpPr>
        <p:spPr>
          <a:xfrm>
            <a:off x="6041067" y="4588049"/>
            <a:ext cx="139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60A87"/>
                </a:solidFill>
              </a:rPr>
              <a:t>Left table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8D64EA-CC74-733A-3F74-820E2DFF26C6}"/>
              </a:ext>
            </a:extLst>
          </p:cNvPr>
          <p:cNvSpPr txBox="1"/>
          <p:nvPr/>
        </p:nvSpPr>
        <p:spPr>
          <a:xfrm>
            <a:off x="9192659" y="4588048"/>
            <a:ext cx="15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60A87"/>
                </a:solidFill>
              </a:rPr>
              <a:t>Right table</a:t>
            </a:r>
          </a:p>
        </p:txBody>
      </p:sp>
    </p:spTree>
    <p:extLst>
      <p:ext uri="{BB962C8B-B14F-4D97-AF65-F5344CB8AC3E}">
        <p14:creationId xmlns:p14="http://schemas.microsoft.com/office/powerpoint/2010/main" val="3520013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0473-C2CC-3232-AFF4-BB789E5E3477}"/>
              </a:ext>
            </a:extLst>
          </p:cNvPr>
          <p:cNvSpPr txBox="1">
            <a:spLocks/>
          </p:cNvSpPr>
          <p:nvPr/>
        </p:nvSpPr>
        <p:spPr>
          <a:xfrm>
            <a:off x="0" y="-2914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libri Light"/>
                <a:cs typeface="Calibri Light"/>
              </a:rPr>
              <a:t>Types of Joins</a:t>
            </a:r>
            <a:endParaRPr lang="en-US" dirty="0"/>
          </a:p>
        </p:txBody>
      </p:sp>
      <p:pic>
        <p:nvPicPr>
          <p:cNvPr id="1026" name="Picture 2" descr="30+ toll Foto Left Inner Join Sql - SQL Joins CheatSheet | Web Design ...">
            <a:extLst>
              <a:ext uri="{FF2B5EF4-FFF2-40B4-BE49-F238E27FC236}">
                <a16:creationId xmlns:a16="http://schemas.microsoft.com/office/drawing/2014/main" id="{986D8058-7E29-7C4E-5F28-32C075FCF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5" t="65556" r="54671" b="6388"/>
          <a:stretch/>
        </p:blipFill>
        <p:spPr bwMode="auto">
          <a:xfrm>
            <a:off x="5001551" y="-118530"/>
            <a:ext cx="21907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FFD89D-3281-8BFC-0942-9AFA8F67A4A7}"/>
              </a:ext>
            </a:extLst>
          </p:cNvPr>
          <p:cNvSpPr txBox="1"/>
          <p:nvPr/>
        </p:nvSpPr>
        <p:spPr>
          <a:xfrm>
            <a:off x="5001551" y="1694908"/>
            <a:ext cx="236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Return </a:t>
            </a:r>
            <a:r>
              <a:rPr lang="en-GB" b="1" u="sng" dirty="0"/>
              <a:t>matched</a:t>
            </a:r>
            <a:r>
              <a:rPr lang="en-GB" dirty="0"/>
              <a:t> rows from both tables</a:t>
            </a:r>
          </a:p>
        </p:txBody>
      </p:sp>
      <p:pic>
        <p:nvPicPr>
          <p:cNvPr id="4" name="Picture 2" descr="30+ toll Foto Left Inner Join Sql - SQL Joins CheatSheet | Web Design ...">
            <a:extLst>
              <a:ext uri="{FF2B5EF4-FFF2-40B4-BE49-F238E27FC236}">
                <a16:creationId xmlns:a16="http://schemas.microsoft.com/office/drawing/2014/main" id="{F0632777-11DD-D4FA-F304-BA2DA0BF3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" t="3889" r="71139" b="68055"/>
          <a:stretch/>
        </p:blipFill>
        <p:spPr bwMode="auto">
          <a:xfrm>
            <a:off x="545079" y="633637"/>
            <a:ext cx="21907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C82FB3-3D08-EB15-EDA0-C4A06A4835F8}"/>
              </a:ext>
            </a:extLst>
          </p:cNvPr>
          <p:cNvSpPr txBox="1"/>
          <p:nvPr/>
        </p:nvSpPr>
        <p:spPr>
          <a:xfrm>
            <a:off x="154246" y="2514254"/>
            <a:ext cx="297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(Left outer join)</a:t>
            </a:r>
          </a:p>
          <a:p>
            <a:pPr algn="ctr"/>
            <a:r>
              <a:rPr lang="en-GB" dirty="0"/>
              <a:t>Return rows from left and matched rows from right</a:t>
            </a:r>
          </a:p>
        </p:txBody>
      </p:sp>
      <p:pic>
        <p:nvPicPr>
          <p:cNvPr id="6" name="Picture 2" descr="30+ toll Foto Left Inner Join Sql - SQL Joins CheatSheet | Web Design ...">
            <a:extLst>
              <a:ext uri="{FF2B5EF4-FFF2-40B4-BE49-F238E27FC236}">
                <a16:creationId xmlns:a16="http://schemas.microsoft.com/office/drawing/2014/main" id="{0B3B067C-39A6-2BFC-EC70-ECE831439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4" t="3029" r="5642" b="68915"/>
          <a:stretch/>
        </p:blipFill>
        <p:spPr bwMode="auto">
          <a:xfrm>
            <a:off x="9325281" y="633637"/>
            <a:ext cx="21907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F61B2A-7C1C-E478-D9C7-94F8009C65EE}"/>
              </a:ext>
            </a:extLst>
          </p:cNvPr>
          <p:cNvSpPr txBox="1"/>
          <p:nvPr/>
        </p:nvSpPr>
        <p:spPr>
          <a:xfrm>
            <a:off x="8934448" y="2514254"/>
            <a:ext cx="297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(Right outer join)</a:t>
            </a:r>
          </a:p>
          <a:p>
            <a:pPr algn="ctr"/>
            <a:r>
              <a:rPr lang="en-GB" dirty="0"/>
              <a:t>Return rows from right and matched rows from left</a:t>
            </a:r>
          </a:p>
        </p:txBody>
      </p:sp>
      <p:pic>
        <p:nvPicPr>
          <p:cNvPr id="8" name="Picture 2" descr="30+ toll Foto Left Inner Join Sql - SQL Joins CheatSheet | Web Design ...">
            <a:extLst>
              <a:ext uri="{FF2B5EF4-FFF2-40B4-BE49-F238E27FC236}">
                <a16:creationId xmlns:a16="http://schemas.microsoft.com/office/drawing/2014/main" id="{85DFB785-0807-4596-4272-396F0EC5D9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6" t="29266" r="37550" b="42678"/>
          <a:stretch/>
        </p:blipFill>
        <p:spPr bwMode="auto">
          <a:xfrm>
            <a:off x="5001551" y="2310272"/>
            <a:ext cx="21907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C8884-35A4-D75B-0768-C8A4C45D32C7}"/>
              </a:ext>
            </a:extLst>
          </p:cNvPr>
          <p:cNvSpPr txBox="1"/>
          <p:nvPr/>
        </p:nvSpPr>
        <p:spPr>
          <a:xfrm>
            <a:off x="5001551" y="4042594"/>
            <a:ext cx="236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Return </a:t>
            </a:r>
            <a:r>
              <a:rPr lang="en-GB" b="1" u="sng" dirty="0"/>
              <a:t>all</a:t>
            </a:r>
            <a:r>
              <a:rPr lang="en-GB" dirty="0"/>
              <a:t> rows from both tables</a:t>
            </a:r>
          </a:p>
        </p:txBody>
      </p:sp>
      <p:pic>
        <p:nvPicPr>
          <p:cNvPr id="10" name="Picture 2" descr="30+ toll Foto Left Inner Join Sql - SQL Joins CheatSheet | Web Design ...">
            <a:extLst>
              <a:ext uri="{FF2B5EF4-FFF2-40B4-BE49-F238E27FC236}">
                <a16:creationId xmlns:a16="http://schemas.microsoft.com/office/drawing/2014/main" id="{17D4A6B1-5A14-C4A1-5472-EC1A6162A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5" t="67546" r="11532" b="2890"/>
          <a:stretch/>
        </p:blipFill>
        <p:spPr bwMode="auto">
          <a:xfrm>
            <a:off x="4463646" y="4718421"/>
            <a:ext cx="3444359" cy="202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30+ toll Foto Left Inner Join Sql - SQL Joins CheatSheet | Web Design ...">
            <a:extLst>
              <a:ext uri="{FF2B5EF4-FFF2-40B4-BE49-F238E27FC236}">
                <a16:creationId xmlns:a16="http://schemas.microsoft.com/office/drawing/2014/main" id="{CE9AA624-52D0-01A3-86C4-34E2467D99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" t="35263" r="68820" b="35173"/>
          <a:stretch/>
        </p:blipFill>
        <p:spPr bwMode="auto">
          <a:xfrm>
            <a:off x="187225" y="4373339"/>
            <a:ext cx="2754055" cy="202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3D88E6-C9AA-5935-2702-175C0642F190}"/>
              </a:ext>
            </a:extLst>
          </p:cNvPr>
          <p:cNvSpPr txBox="1"/>
          <p:nvPr/>
        </p:nvSpPr>
        <p:spPr>
          <a:xfrm>
            <a:off x="-45779" y="6224363"/>
            <a:ext cx="335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Return rows from left that do not match rows in the right table</a:t>
            </a:r>
          </a:p>
        </p:txBody>
      </p:sp>
      <p:pic>
        <p:nvPicPr>
          <p:cNvPr id="13" name="Picture 2" descr="30+ toll Foto Left Inner Join Sql - SQL Joins CheatSheet | Web Design ...">
            <a:extLst>
              <a:ext uri="{FF2B5EF4-FFF2-40B4-BE49-F238E27FC236}">
                <a16:creationId xmlns:a16="http://schemas.microsoft.com/office/drawing/2014/main" id="{0D14A060-7D50-0DA4-945A-4975155C9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5" t="35562" r="2800" b="34874"/>
          <a:stretch/>
        </p:blipFill>
        <p:spPr bwMode="auto">
          <a:xfrm>
            <a:off x="9000003" y="4397955"/>
            <a:ext cx="2754055" cy="202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B1AAA0-B5C3-AFD4-F543-078B40B096E4}"/>
              </a:ext>
            </a:extLst>
          </p:cNvPr>
          <p:cNvSpPr txBox="1"/>
          <p:nvPr/>
        </p:nvSpPr>
        <p:spPr>
          <a:xfrm>
            <a:off x="8766999" y="6248979"/>
            <a:ext cx="335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Return rows from right that do not match rows in the left table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6F2923-1D4D-AC89-728C-23D0DA6855DE}"/>
              </a:ext>
            </a:extLst>
          </p:cNvPr>
          <p:cNvSpPr/>
          <p:nvPr/>
        </p:nvSpPr>
        <p:spPr>
          <a:xfrm>
            <a:off x="4875879" y="16914"/>
            <a:ext cx="2553214" cy="2324326"/>
          </a:xfrm>
          <a:prstGeom prst="rect">
            <a:avLst/>
          </a:prstGeom>
          <a:noFill/>
          <a:ln w="57150">
            <a:solidFill>
              <a:srgbClr val="C60A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292F5-E7C2-81F8-E893-DDCE05AD3FA2}"/>
              </a:ext>
            </a:extLst>
          </p:cNvPr>
          <p:cNvSpPr/>
          <p:nvPr/>
        </p:nvSpPr>
        <p:spPr>
          <a:xfrm>
            <a:off x="285137" y="600675"/>
            <a:ext cx="2667870" cy="2828325"/>
          </a:xfrm>
          <a:prstGeom prst="rect">
            <a:avLst/>
          </a:prstGeom>
          <a:noFill/>
          <a:ln w="57150">
            <a:solidFill>
              <a:srgbClr val="C60A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2" descr="30+ toll Foto Left Inner Join Sql - SQL Joins CheatSheet | Web Design ...">
            <a:extLst>
              <a:ext uri="{FF2B5EF4-FFF2-40B4-BE49-F238E27FC236}">
                <a16:creationId xmlns:a16="http://schemas.microsoft.com/office/drawing/2014/main" id="{AA6557C8-1E6E-18B5-8D7F-CE6D365BC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4" t="3029" r="5642" b="68915"/>
          <a:stretch/>
        </p:blipFill>
        <p:spPr bwMode="auto">
          <a:xfrm flipH="1">
            <a:off x="9391340" y="632887"/>
            <a:ext cx="21907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92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  <p:bldP spid="14" grpId="0"/>
      <p:bldP spid="16" grpId="0" animBg="1"/>
      <p:bldP spid="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20473-C2CC-3232-AFF4-BB789E5E3477}"/>
              </a:ext>
            </a:extLst>
          </p:cNvPr>
          <p:cNvSpPr txBox="1">
            <a:spLocks/>
          </p:cNvSpPr>
          <p:nvPr/>
        </p:nvSpPr>
        <p:spPr>
          <a:xfrm>
            <a:off x="0" y="-1618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Calibri Light"/>
                <a:cs typeface="Calibri Light"/>
              </a:rPr>
              <a:t>Types of Joins</a:t>
            </a:r>
            <a:endParaRPr lang="en-US" dirty="0"/>
          </a:p>
        </p:txBody>
      </p:sp>
      <p:pic>
        <p:nvPicPr>
          <p:cNvPr id="8" name="Picture 2" descr="30+ toll Foto Left Inner Join Sql - SQL Joins CheatSheet | Web Design ...">
            <a:extLst>
              <a:ext uri="{FF2B5EF4-FFF2-40B4-BE49-F238E27FC236}">
                <a16:creationId xmlns:a16="http://schemas.microsoft.com/office/drawing/2014/main" id="{85DFB785-0807-4596-4272-396F0EC5D9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6" t="29266" r="37550" b="42678"/>
          <a:stretch/>
        </p:blipFill>
        <p:spPr bwMode="auto">
          <a:xfrm>
            <a:off x="5013071" y="0"/>
            <a:ext cx="21907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0C8884-35A4-D75B-0768-C8A4C45D32C7}"/>
              </a:ext>
            </a:extLst>
          </p:cNvPr>
          <p:cNvSpPr txBox="1"/>
          <p:nvPr/>
        </p:nvSpPr>
        <p:spPr>
          <a:xfrm>
            <a:off x="5013071" y="1732322"/>
            <a:ext cx="236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Return </a:t>
            </a:r>
            <a:r>
              <a:rPr lang="en-GB" b="1" u="sng" dirty="0"/>
              <a:t>all</a:t>
            </a:r>
            <a:r>
              <a:rPr lang="en-GB" dirty="0"/>
              <a:t> rows from both tables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8F4B9A-4C41-19E3-4F36-05C2FE748DCA}"/>
              </a:ext>
            </a:extLst>
          </p:cNvPr>
          <p:cNvSpPr/>
          <p:nvPr/>
        </p:nvSpPr>
        <p:spPr>
          <a:xfrm>
            <a:off x="1233949" y="3185652"/>
            <a:ext cx="3240000" cy="32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65FFC-3B83-86C7-50B1-1F91278C5B40}"/>
              </a:ext>
            </a:extLst>
          </p:cNvPr>
          <p:cNvSpPr/>
          <p:nvPr/>
        </p:nvSpPr>
        <p:spPr>
          <a:xfrm>
            <a:off x="7860891" y="3185652"/>
            <a:ext cx="3240000" cy="32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5A152C-BB8F-27CE-807D-40E3AB336A70}"/>
              </a:ext>
            </a:extLst>
          </p:cNvPr>
          <p:cNvSpPr txBox="1"/>
          <p:nvPr/>
        </p:nvSpPr>
        <p:spPr>
          <a:xfrm>
            <a:off x="2621353" y="3207160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05BD7F-EBE9-D92E-BD53-7BDAB5C53399}"/>
              </a:ext>
            </a:extLst>
          </p:cNvPr>
          <p:cNvSpPr txBox="1"/>
          <p:nvPr/>
        </p:nvSpPr>
        <p:spPr>
          <a:xfrm>
            <a:off x="9213884" y="3213920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71CF2B-6AF7-45D9-3D62-2D576FE74A99}"/>
              </a:ext>
            </a:extLst>
          </p:cNvPr>
          <p:cNvSpPr txBox="1"/>
          <p:nvPr/>
        </p:nvSpPr>
        <p:spPr>
          <a:xfrm>
            <a:off x="2473492" y="4030472"/>
            <a:ext cx="76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599B9D-4471-BAFA-D9F1-6B6B50CDAE70}"/>
              </a:ext>
            </a:extLst>
          </p:cNvPr>
          <p:cNvSpPr txBox="1"/>
          <p:nvPr/>
        </p:nvSpPr>
        <p:spPr>
          <a:xfrm>
            <a:off x="2473492" y="4732593"/>
            <a:ext cx="76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C43C41-CF0B-3994-915C-DD260D8FFB86}"/>
              </a:ext>
            </a:extLst>
          </p:cNvPr>
          <p:cNvSpPr txBox="1"/>
          <p:nvPr/>
        </p:nvSpPr>
        <p:spPr>
          <a:xfrm>
            <a:off x="2473492" y="5434714"/>
            <a:ext cx="76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3C06D1-91E1-4A4A-4033-8EABCB201AD8}"/>
              </a:ext>
            </a:extLst>
          </p:cNvPr>
          <p:cNvSpPr txBox="1"/>
          <p:nvPr/>
        </p:nvSpPr>
        <p:spPr>
          <a:xfrm>
            <a:off x="9045273" y="4030472"/>
            <a:ext cx="76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FDE79-C1BE-C68A-AF67-63E21B03C91D}"/>
              </a:ext>
            </a:extLst>
          </p:cNvPr>
          <p:cNvSpPr txBox="1"/>
          <p:nvPr/>
        </p:nvSpPr>
        <p:spPr>
          <a:xfrm>
            <a:off x="9045273" y="4732593"/>
            <a:ext cx="76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430387-5E92-5F6E-1030-68CB9D4C8EC0}"/>
              </a:ext>
            </a:extLst>
          </p:cNvPr>
          <p:cNvSpPr txBox="1"/>
          <p:nvPr/>
        </p:nvSpPr>
        <p:spPr>
          <a:xfrm>
            <a:off x="9045273" y="5434714"/>
            <a:ext cx="76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Row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7BCD87-B263-FC1A-CC2C-3D9D6F81C073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3234406" y="4215138"/>
            <a:ext cx="581086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0E3DD4-72DC-71DE-6CE5-9EFC0AC38FFF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3234406" y="4215138"/>
            <a:ext cx="5810867" cy="7021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E7C525-7992-1110-444C-667A90096865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3234406" y="4215138"/>
            <a:ext cx="5810867" cy="140424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322ED2-3BBC-946E-AB94-1491B900A6BD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3234406" y="4215138"/>
            <a:ext cx="5810867" cy="70212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BD786E-3D1E-96A6-3A61-67C1CF365CD5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3234406" y="4917259"/>
            <a:ext cx="58108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4BEC2E-8548-B7D9-CCCC-106D26862A5A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>
            <a:off x="3234406" y="4917259"/>
            <a:ext cx="5810867" cy="70212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9B31DF-DE80-C665-A14A-38EF887DD6D7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3234406" y="4215138"/>
            <a:ext cx="5810867" cy="140424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5356CA1-4A42-1848-130E-DE2A965EB50A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3234406" y="4917259"/>
            <a:ext cx="5810867" cy="70212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67205B-487F-28F3-2695-B4940631652F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3234406" y="5619380"/>
            <a:ext cx="58108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5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CE2C8C1-DC15-5580-0C6B-9EA4DD373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27909"/>
              </p:ext>
            </p:extLst>
          </p:nvPr>
        </p:nvGraphicFramePr>
        <p:xfrm>
          <a:off x="838200" y="1393198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31118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49402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497715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0299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263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err="1"/>
                        <a:t>employee_id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1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GCA_125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William Afton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8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gca_522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Henry Emily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Senior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Tkm_888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Mike 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Software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pom_124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Emily 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8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654293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B1701777-63B3-1B4B-33F4-70F7BB8F4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635180"/>
              </p:ext>
            </p:extLst>
          </p:nvPr>
        </p:nvGraphicFramePr>
        <p:xfrm>
          <a:off x="838200" y="1392035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31118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49402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4977151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30299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263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 err="1">
                          <a:solidFill>
                            <a:srgbClr val="C00000"/>
                          </a:solidFill>
                        </a:rPr>
                        <a:t>employee_id</a:t>
                      </a:r>
                      <a:endParaRPr lang="en-GB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1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GCA_125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William Afton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8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gca_522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Henry Emily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Senior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Tkm_888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C00000"/>
                          </a:solidFill>
                        </a:rPr>
                        <a:t>pom_124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Emily Grey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8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65429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57EDFD-9CA4-B065-EE0B-BD58B46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4139"/>
            <a:ext cx="10515600" cy="1325563"/>
          </a:xfrm>
        </p:spPr>
        <p:txBody>
          <a:bodyPr/>
          <a:lstStyle/>
          <a:p>
            <a:r>
              <a:rPr lang="en-GB" strike="sngStrike" dirty="0"/>
              <a:t>What are</a:t>
            </a:r>
            <a:r>
              <a:rPr lang="en-GB" dirty="0"/>
              <a:t> </a:t>
            </a:r>
            <a:r>
              <a:rPr lang="en-GB" b="1" dirty="0"/>
              <a:t>Why</a:t>
            </a:r>
            <a:r>
              <a:rPr lang="en-GB" dirty="0"/>
              <a:t> regular expressions?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35F7E-EAB4-AE8F-3EBF-507A2CB0248B}"/>
              </a:ext>
            </a:extLst>
          </p:cNvPr>
          <p:cNvSpPr txBox="1"/>
          <p:nvPr/>
        </p:nvSpPr>
        <p:spPr>
          <a:xfrm>
            <a:off x="5555671" y="3602270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Non-standardised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DDA0A4-1ACC-16C4-29B5-04C2BD79E89B}"/>
              </a:ext>
            </a:extLst>
          </p:cNvPr>
          <p:cNvCxnSpPr>
            <a:cxnSpLocks/>
          </p:cNvCxnSpPr>
          <p:nvPr/>
        </p:nvCxnSpPr>
        <p:spPr>
          <a:xfrm flipH="1" flipV="1">
            <a:off x="1067836" y="3800780"/>
            <a:ext cx="28778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E0D74-34C9-8EB2-E8BE-7728257E7B4F}"/>
              </a:ext>
            </a:extLst>
          </p:cNvPr>
          <p:cNvCxnSpPr>
            <a:cxnSpLocks/>
          </p:cNvCxnSpPr>
          <p:nvPr/>
        </p:nvCxnSpPr>
        <p:spPr>
          <a:xfrm>
            <a:off x="4565411" y="3788188"/>
            <a:ext cx="1016239" cy="3828"/>
          </a:xfrm>
          <a:prstGeom prst="line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843442-073D-1E33-3BA6-53CC842B4E1F}"/>
              </a:ext>
            </a:extLst>
          </p:cNvPr>
          <p:cNvSpPr txBox="1"/>
          <p:nvPr/>
        </p:nvSpPr>
        <p:spPr>
          <a:xfrm>
            <a:off x="1378998" y="36056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Common pattern (e.g. </a:t>
            </a:r>
            <a:r>
              <a:rPr lang="en-GB" dirty="0" err="1"/>
              <a:t>GCA</a:t>
            </a:r>
            <a:r>
              <a:rPr lang="en-GB" dirty="0"/>
              <a:t>_###)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095D7-4B11-B71A-3174-7D9E53C29074}"/>
              </a:ext>
            </a:extLst>
          </p:cNvPr>
          <p:cNvSpPr txBox="1"/>
          <p:nvPr/>
        </p:nvSpPr>
        <p:spPr>
          <a:xfrm>
            <a:off x="1585506" y="6407249"/>
            <a:ext cx="904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Search for data that matches a </a:t>
            </a:r>
            <a:r>
              <a:rPr lang="en-GB" sz="2400" b="1" u="sng" dirty="0"/>
              <a:t>pattern</a:t>
            </a:r>
            <a:r>
              <a:rPr lang="en-GB" sz="2400" dirty="0"/>
              <a:t> of character, not direct matches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B7FEE9-817E-9818-91DB-4A9041A42BC2}"/>
              </a:ext>
            </a:extLst>
          </p:cNvPr>
          <p:cNvCxnSpPr>
            <a:cxnSpLocks/>
          </p:cNvCxnSpPr>
          <p:nvPr/>
        </p:nvCxnSpPr>
        <p:spPr>
          <a:xfrm>
            <a:off x="1067836" y="3235569"/>
            <a:ext cx="7842" cy="572324"/>
          </a:xfrm>
          <a:prstGeom prst="line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51331F-DDFB-FEFF-44E5-4BA875D17E78}"/>
              </a:ext>
            </a:extLst>
          </p:cNvPr>
          <p:cNvSpPr txBox="1"/>
          <p:nvPr/>
        </p:nvSpPr>
        <p:spPr>
          <a:xfrm>
            <a:off x="167425" y="901520"/>
            <a:ext cx="18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Table: employees</a:t>
            </a:r>
          </a:p>
        </p:txBody>
      </p:sp>
      <p:pic>
        <p:nvPicPr>
          <p:cNvPr id="7" name="Picture 6" descr="A picture containing Word&#10;&#10;Description automatically generated">
            <a:extLst>
              <a:ext uri="{FF2B5EF4-FFF2-40B4-BE49-F238E27FC236}">
                <a16:creationId xmlns:a16="http://schemas.microsoft.com/office/drawing/2014/main" id="{ADC17844-F26B-5B86-8E11-1AC9FD6DC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44791" y="4703919"/>
            <a:ext cx="2838449" cy="3947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1C185A-0CFF-604B-9CB7-69F56BBDF14E}"/>
              </a:ext>
            </a:extLst>
          </p:cNvPr>
          <p:cNvSpPr txBox="1"/>
          <p:nvPr/>
        </p:nvSpPr>
        <p:spPr>
          <a:xfrm>
            <a:off x="1392394" y="474090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GCA_111</a:t>
            </a:r>
          </a:p>
        </p:txBody>
      </p:sp>
      <p:pic>
        <p:nvPicPr>
          <p:cNvPr id="13" name="Picture 12" descr="A picture containing Word&#10;&#10;Description automatically generated">
            <a:extLst>
              <a:ext uri="{FF2B5EF4-FFF2-40B4-BE49-F238E27FC236}">
                <a16:creationId xmlns:a16="http://schemas.microsoft.com/office/drawing/2014/main" id="{851F8BBB-19F0-D3E6-0F87-986CDFF62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44791" y="5094194"/>
            <a:ext cx="2838449" cy="3947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32962B-5C21-0562-8F11-51A7FA7CDDE3}"/>
              </a:ext>
            </a:extLst>
          </p:cNvPr>
          <p:cNvSpPr txBox="1"/>
          <p:nvPr/>
        </p:nvSpPr>
        <p:spPr>
          <a:xfrm>
            <a:off x="1392394" y="513117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GCA_112</a:t>
            </a:r>
          </a:p>
        </p:txBody>
      </p:sp>
      <p:pic>
        <p:nvPicPr>
          <p:cNvPr id="18" name="Picture 17" descr="A picture containing Word&#10;&#10;Description automatically generated">
            <a:extLst>
              <a:ext uri="{FF2B5EF4-FFF2-40B4-BE49-F238E27FC236}">
                <a16:creationId xmlns:a16="http://schemas.microsoft.com/office/drawing/2014/main" id="{1E4F58D9-F0E5-8285-EC3B-ECA84DA6D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44791" y="5484469"/>
            <a:ext cx="2838449" cy="3947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6903BF2-35F6-B9F4-26D5-4764F37B1BB2}"/>
              </a:ext>
            </a:extLst>
          </p:cNvPr>
          <p:cNvSpPr txBox="1"/>
          <p:nvPr/>
        </p:nvSpPr>
        <p:spPr>
          <a:xfrm>
            <a:off x="1392394" y="552145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GCA_113</a:t>
            </a:r>
          </a:p>
        </p:txBody>
      </p:sp>
      <p:pic>
        <p:nvPicPr>
          <p:cNvPr id="20" name="Picture 19" descr="A picture containing Word&#10;&#10;Description automatically generated">
            <a:extLst>
              <a:ext uri="{FF2B5EF4-FFF2-40B4-BE49-F238E27FC236}">
                <a16:creationId xmlns:a16="http://schemas.microsoft.com/office/drawing/2014/main" id="{D2CAB08E-AEA9-88BE-B139-A138015D9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44791" y="5874744"/>
            <a:ext cx="2838449" cy="3947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5AC2E7-3527-EF51-80C9-F079B5CF0CA5}"/>
              </a:ext>
            </a:extLst>
          </p:cNvPr>
          <p:cNvSpPr txBox="1"/>
          <p:nvPr/>
        </p:nvSpPr>
        <p:spPr>
          <a:xfrm>
            <a:off x="1392394" y="591172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GCA_114</a:t>
            </a:r>
          </a:p>
        </p:txBody>
      </p:sp>
      <p:pic>
        <p:nvPicPr>
          <p:cNvPr id="23" name="Picture 22" descr="A picture containing Word&#10;&#10;Description automatically generated">
            <a:extLst>
              <a:ext uri="{FF2B5EF4-FFF2-40B4-BE49-F238E27FC236}">
                <a16:creationId xmlns:a16="http://schemas.microsoft.com/office/drawing/2014/main" id="{865A4FFE-B305-B96C-2D56-A129D8FE8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36549" y="4700461"/>
            <a:ext cx="2838449" cy="3947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C8A25D7-30A4-0896-CBCC-754239FF951B}"/>
              </a:ext>
            </a:extLst>
          </p:cNvPr>
          <p:cNvSpPr txBox="1"/>
          <p:nvPr/>
        </p:nvSpPr>
        <p:spPr>
          <a:xfrm>
            <a:off x="4684152" y="473744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gca</a:t>
            </a:r>
            <a:r>
              <a:rPr lang="en-GB" sz="1600" dirty="0">
                <a:latin typeface="Consolas" panose="020B0609020204030204" pitchFamily="49" charset="0"/>
              </a:rPr>
              <a:t>_111</a:t>
            </a:r>
          </a:p>
        </p:txBody>
      </p:sp>
      <p:pic>
        <p:nvPicPr>
          <p:cNvPr id="25" name="Picture 24" descr="A picture containing Word&#10;&#10;Description automatically generated">
            <a:extLst>
              <a:ext uri="{FF2B5EF4-FFF2-40B4-BE49-F238E27FC236}">
                <a16:creationId xmlns:a16="http://schemas.microsoft.com/office/drawing/2014/main" id="{DA33603F-7297-2CDE-51CE-4E0425211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36549" y="5090736"/>
            <a:ext cx="2838449" cy="3947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0415C5C-D83A-BB5A-A5B8-B841572EAF13}"/>
              </a:ext>
            </a:extLst>
          </p:cNvPr>
          <p:cNvSpPr txBox="1"/>
          <p:nvPr/>
        </p:nvSpPr>
        <p:spPr>
          <a:xfrm>
            <a:off x="4684152" y="512772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gca_111</a:t>
            </a:r>
          </a:p>
        </p:txBody>
      </p:sp>
      <p:pic>
        <p:nvPicPr>
          <p:cNvPr id="27" name="Picture 26" descr="A picture containing Word&#10;&#10;Description automatically generated">
            <a:extLst>
              <a:ext uri="{FF2B5EF4-FFF2-40B4-BE49-F238E27FC236}">
                <a16:creationId xmlns:a16="http://schemas.microsoft.com/office/drawing/2014/main" id="{27877878-CB6F-DBD2-F0CF-871517AED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36549" y="5481011"/>
            <a:ext cx="2838449" cy="3947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F3074F-3889-3872-723C-3DB7F12ACC98}"/>
              </a:ext>
            </a:extLst>
          </p:cNvPr>
          <p:cNvSpPr txBox="1"/>
          <p:nvPr/>
        </p:nvSpPr>
        <p:spPr>
          <a:xfrm>
            <a:off x="4684152" y="551799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gca_111</a:t>
            </a:r>
          </a:p>
        </p:txBody>
      </p:sp>
      <p:pic>
        <p:nvPicPr>
          <p:cNvPr id="29" name="Picture 28" descr="A picture containing Word&#10;&#10;Description automatically generated">
            <a:extLst>
              <a:ext uri="{FF2B5EF4-FFF2-40B4-BE49-F238E27FC236}">
                <a16:creationId xmlns:a16="http://schemas.microsoft.com/office/drawing/2014/main" id="{292F81BB-513C-1D38-4691-E7407622D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36549" y="5871286"/>
            <a:ext cx="2838449" cy="3947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4109029-46FB-654C-80D8-3796DE329C62}"/>
              </a:ext>
            </a:extLst>
          </p:cNvPr>
          <p:cNvSpPr txBox="1"/>
          <p:nvPr/>
        </p:nvSpPr>
        <p:spPr>
          <a:xfrm>
            <a:off x="4684152" y="5908270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gca_111</a:t>
            </a:r>
          </a:p>
        </p:txBody>
      </p:sp>
      <p:pic>
        <p:nvPicPr>
          <p:cNvPr id="31" name="Picture 30" descr="A picture containing Word&#10;&#10;Description automatically generated">
            <a:extLst>
              <a:ext uri="{FF2B5EF4-FFF2-40B4-BE49-F238E27FC236}">
                <a16:creationId xmlns:a16="http://schemas.microsoft.com/office/drawing/2014/main" id="{693181A8-D408-23E8-385D-84B7B3C76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8307" y="4703919"/>
            <a:ext cx="2838449" cy="3947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A7177A7-077E-9A26-B4EF-6C2BB1F19E37}"/>
              </a:ext>
            </a:extLst>
          </p:cNvPr>
          <p:cNvSpPr txBox="1"/>
          <p:nvPr/>
        </p:nvSpPr>
        <p:spPr>
          <a:xfrm>
            <a:off x="7975910" y="474090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n-GB" sz="1600" dirty="0">
                <a:latin typeface="Consolas" panose="020B0609020204030204" pitchFamily="49" charset="0"/>
              </a:rPr>
              <a:t>ca_111</a:t>
            </a:r>
          </a:p>
        </p:txBody>
      </p:sp>
      <p:pic>
        <p:nvPicPr>
          <p:cNvPr id="33" name="Picture 32" descr="A picture containing Word&#10;&#10;Description automatically generated">
            <a:extLst>
              <a:ext uri="{FF2B5EF4-FFF2-40B4-BE49-F238E27FC236}">
                <a16:creationId xmlns:a16="http://schemas.microsoft.com/office/drawing/2014/main" id="{B48756EA-5D63-D481-05EE-77892DDE9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8307" y="5094194"/>
            <a:ext cx="2838449" cy="3947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360FC0E-672B-12BA-0BEF-D8020DB00DB2}"/>
              </a:ext>
            </a:extLst>
          </p:cNvPr>
          <p:cNvSpPr txBox="1"/>
          <p:nvPr/>
        </p:nvSpPr>
        <p:spPr>
          <a:xfrm>
            <a:off x="7975910" y="513117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g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GB" sz="1600" dirty="0">
                <a:latin typeface="Consolas" panose="020B0609020204030204" pitchFamily="49" charset="0"/>
              </a:rPr>
              <a:t>a_111</a:t>
            </a:r>
          </a:p>
        </p:txBody>
      </p:sp>
      <p:pic>
        <p:nvPicPr>
          <p:cNvPr id="35" name="Picture 34" descr="A picture containing Word&#10;&#10;Description automatically generated">
            <a:extLst>
              <a:ext uri="{FF2B5EF4-FFF2-40B4-BE49-F238E27FC236}">
                <a16:creationId xmlns:a16="http://schemas.microsoft.com/office/drawing/2014/main" id="{0B788BF0-C102-4613-112D-4FB78D185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8307" y="5484469"/>
            <a:ext cx="2838449" cy="39472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CBDDA96-417B-7348-CD82-036C92DA88A3}"/>
              </a:ext>
            </a:extLst>
          </p:cNvPr>
          <p:cNvSpPr txBox="1"/>
          <p:nvPr/>
        </p:nvSpPr>
        <p:spPr>
          <a:xfrm>
            <a:off x="7975910" y="552145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gc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GB" sz="1600" dirty="0">
                <a:latin typeface="Consolas" panose="020B0609020204030204" pitchFamily="49" charset="0"/>
              </a:rPr>
              <a:t>_111</a:t>
            </a:r>
          </a:p>
        </p:txBody>
      </p:sp>
      <p:pic>
        <p:nvPicPr>
          <p:cNvPr id="37" name="Picture 36" descr="A picture containing Word&#10;&#10;Description automatically generated">
            <a:extLst>
              <a:ext uri="{FF2B5EF4-FFF2-40B4-BE49-F238E27FC236}">
                <a16:creationId xmlns:a16="http://schemas.microsoft.com/office/drawing/2014/main" id="{B93544C7-08C4-62EA-88A1-45A772F71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8307" y="5874744"/>
            <a:ext cx="2838449" cy="39472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59535A-9815-45B2-20C3-C85515D6A07D}"/>
              </a:ext>
            </a:extLst>
          </p:cNvPr>
          <p:cNvSpPr txBox="1"/>
          <p:nvPr/>
        </p:nvSpPr>
        <p:spPr>
          <a:xfrm>
            <a:off x="7975910" y="5911728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GC</a:t>
            </a:r>
            <a:r>
              <a:rPr lang="en-GB" sz="1600" dirty="0">
                <a:latin typeface="Consolas" panose="020B0609020204030204" pitchFamily="49" charset="0"/>
              </a:rPr>
              <a:t>a_111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31A43E-5C49-5A4C-0832-CC9E75E6CC5A}"/>
              </a:ext>
            </a:extLst>
          </p:cNvPr>
          <p:cNvSpPr txBox="1"/>
          <p:nvPr/>
        </p:nvSpPr>
        <p:spPr>
          <a:xfrm>
            <a:off x="1344789" y="4372297"/>
            <a:ext cx="2838449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dirty="0"/>
              <a:t>All combinations of digits: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6F365F-17A6-13E2-B222-D15B1396C0D6}"/>
              </a:ext>
            </a:extLst>
          </p:cNvPr>
          <p:cNvSpPr txBox="1"/>
          <p:nvPr/>
        </p:nvSpPr>
        <p:spPr>
          <a:xfrm>
            <a:off x="4649429" y="4372297"/>
            <a:ext cx="304060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dirty="0"/>
              <a:t>&amp; Repeat with lower case ‘</a:t>
            </a:r>
            <a:r>
              <a:rPr lang="en-GB" dirty="0" err="1"/>
              <a:t>gca</a:t>
            </a:r>
            <a:r>
              <a:rPr lang="en-GB" dirty="0"/>
              <a:t>’: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A6382A-7C24-CB11-F26A-38AB7EAAE670}"/>
              </a:ext>
            </a:extLst>
          </p:cNvPr>
          <p:cNvSpPr txBox="1"/>
          <p:nvPr/>
        </p:nvSpPr>
        <p:spPr>
          <a:xfrm>
            <a:off x="7932920" y="4372297"/>
            <a:ext cx="4060783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GB" dirty="0"/>
              <a:t>&amp; All combinations of upper/lower case: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054CD61-00AC-BF4B-3529-CBC0E3C73066}"/>
              </a:ext>
            </a:extLst>
          </p:cNvPr>
          <p:cNvCxnSpPr>
            <a:cxnSpLocks/>
          </p:cNvCxnSpPr>
          <p:nvPr/>
        </p:nvCxnSpPr>
        <p:spPr>
          <a:xfrm flipV="1">
            <a:off x="2790178" y="3978382"/>
            <a:ext cx="0" cy="451284"/>
          </a:xfrm>
          <a:prstGeom prst="line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247921-351F-A2B4-1E98-B8EF5038BAFC}"/>
              </a:ext>
            </a:extLst>
          </p:cNvPr>
          <p:cNvCxnSpPr>
            <a:cxnSpLocks/>
          </p:cNvCxnSpPr>
          <p:nvPr/>
        </p:nvCxnSpPr>
        <p:spPr>
          <a:xfrm flipV="1">
            <a:off x="6087592" y="3921013"/>
            <a:ext cx="0" cy="451284"/>
          </a:xfrm>
          <a:prstGeom prst="line">
            <a:avLst/>
          </a:prstGeom>
          <a:ln w="762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9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  <p:bldP spid="12" grpId="0"/>
      <p:bldP spid="15" grpId="0"/>
      <p:bldP spid="19" grpId="0"/>
      <p:bldP spid="22" grpId="0"/>
      <p:bldP spid="24" grpId="0"/>
      <p:bldP spid="26" grpId="0"/>
      <p:bldP spid="28" grpId="0"/>
      <p:bldP spid="30" grpId="0"/>
      <p:bldP spid="32" grpId="0"/>
      <p:bldP spid="34" grpId="0"/>
      <p:bldP spid="36" grpId="0"/>
      <p:bldP spid="38" grpId="0"/>
      <p:bldP spid="39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DFD-9CA4-B065-EE0B-BD58B46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-171907"/>
            <a:ext cx="10515600" cy="1325563"/>
          </a:xfrm>
        </p:spPr>
        <p:txBody>
          <a:bodyPr/>
          <a:lstStyle/>
          <a:p>
            <a:r>
              <a:rPr lang="en-GB" b="1" dirty="0"/>
              <a:t>What</a:t>
            </a:r>
            <a:r>
              <a:rPr lang="en-GB" dirty="0"/>
              <a:t> are regular expressions? (Regex)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BD9962-B6AE-9A6C-CD6C-3345BFF3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77447"/>
            <a:ext cx="11506200" cy="1543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Amasis MT Pro" panose="02040504050005020304" pitchFamily="18" charset="0"/>
              </a:rPr>
              <a:t>“Regular expressions are a concept and an implementation used in many different programming environments for sophisticated </a:t>
            </a:r>
            <a:r>
              <a:rPr lang="en-GB" sz="1800" b="1" u="sng" dirty="0">
                <a:latin typeface="Amasis MT Pro" panose="02040504050005020304" pitchFamily="18" charset="0"/>
              </a:rPr>
              <a:t>pattern matching</a:t>
            </a:r>
            <a:r>
              <a:rPr lang="en-GB" sz="1800" dirty="0">
                <a:latin typeface="Amasis MT Pro" panose="02040504050005020304" pitchFamily="18" charset="0"/>
              </a:rPr>
              <a:t>” – The Carpentries</a:t>
            </a:r>
          </a:p>
          <a:p>
            <a:pPr marL="0" indent="0">
              <a:buNone/>
            </a:pPr>
            <a:r>
              <a:rPr lang="en-GB" sz="1800" dirty="0">
                <a:latin typeface="Amasis MT Pro" panose="02040504050005020304" pitchFamily="18" charset="0"/>
              </a:rPr>
              <a:t>“Regex is able to capture a </a:t>
            </a:r>
            <a:r>
              <a:rPr lang="en-GB" sz="1800" b="1" u="sng" dirty="0">
                <a:latin typeface="Amasis MT Pro" panose="02040504050005020304" pitchFamily="18" charset="0"/>
              </a:rPr>
              <a:t>pattern</a:t>
            </a:r>
            <a:r>
              <a:rPr lang="en-GB" sz="1800" dirty="0">
                <a:latin typeface="Amasis MT Pro" panose="02040504050005020304" pitchFamily="18" charset="0"/>
              </a:rPr>
              <a:t> in a string” – Towards </a:t>
            </a:r>
            <a:r>
              <a:rPr lang="en-GB" sz="1800" dirty="0" err="1">
                <a:latin typeface="Amasis MT Pro" panose="02040504050005020304" pitchFamily="18" charset="0"/>
              </a:rPr>
              <a:t>Datascience</a:t>
            </a:r>
            <a:endParaRPr lang="en-GB" sz="18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latin typeface="Amasis MT Pro" panose="02040504050005020304" pitchFamily="18" charset="0"/>
              </a:rPr>
              <a:t>“Regex is a sequence of characters that define a search </a:t>
            </a:r>
            <a:r>
              <a:rPr lang="en-GB" sz="1800" b="1" u="sng" dirty="0">
                <a:latin typeface="Amasis MT Pro" panose="02040504050005020304" pitchFamily="18" charset="0"/>
              </a:rPr>
              <a:t>pattern</a:t>
            </a:r>
            <a:r>
              <a:rPr lang="en-GB" sz="1800" dirty="0">
                <a:latin typeface="Amasis MT Pro" panose="02040504050005020304" pitchFamily="18" charset="0"/>
              </a:rPr>
              <a:t>” – Geeks for Geeks</a:t>
            </a:r>
          </a:p>
          <a:p>
            <a:endParaRPr lang="en-GB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1D72B8-42B4-A552-08D8-F41DC4B7484B}"/>
              </a:ext>
            </a:extLst>
          </p:cNvPr>
          <p:cNvSpPr txBox="1">
            <a:spLocks/>
          </p:cNvSpPr>
          <p:nvPr/>
        </p:nvSpPr>
        <p:spPr>
          <a:xfrm>
            <a:off x="838200" y="2712358"/>
            <a:ext cx="10515600" cy="48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Method, approach, concept </a:t>
            </a:r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– not a tool or package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C57CCF-3A64-E786-18AA-A0F166F997CA}"/>
              </a:ext>
            </a:extLst>
          </p:cNvPr>
          <p:cNvSpPr txBox="1">
            <a:spLocks/>
          </p:cNvSpPr>
          <p:nvPr/>
        </p:nvSpPr>
        <p:spPr>
          <a:xfrm>
            <a:off x="838200" y="3384778"/>
            <a:ext cx="10515600" cy="48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String: a sequence of characters </a:t>
            </a:r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– “a string”, “also a string 123”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2D87F1-FEC2-BE72-3BE6-E07E0A7191FE}"/>
              </a:ext>
            </a:extLst>
          </p:cNvPr>
          <p:cNvSpPr txBox="1">
            <a:spLocks/>
          </p:cNvSpPr>
          <p:nvPr/>
        </p:nvSpPr>
        <p:spPr>
          <a:xfrm>
            <a:off x="838200" y="4057198"/>
            <a:ext cx="10515600" cy="48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Widely implemented</a:t>
            </a:r>
            <a:endParaRPr lang="en-GB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43FA368-C2DF-A018-A88E-3A719C3843E5}"/>
              </a:ext>
            </a:extLst>
          </p:cNvPr>
          <p:cNvSpPr txBox="1">
            <a:spLocks/>
          </p:cNvSpPr>
          <p:nvPr/>
        </p:nvSpPr>
        <p:spPr>
          <a:xfrm>
            <a:off x="838200" y="4729618"/>
            <a:ext cx="10515600" cy="1961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Match:</a:t>
            </a:r>
          </a:p>
          <a:p>
            <a:pPr lvl="1"/>
            <a:r>
              <a:rPr lang="en-GB" dirty="0"/>
              <a:t>Types of characters (upper case, digits, spaces, etc</a:t>
            </a:r>
          </a:p>
          <a:p>
            <a:pPr lvl="1"/>
            <a:r>
              <a:rPr lang="en-GB" dirty="0"/>
              <a:t>Match patterns</a:t>
            </a:r>
          </a:p>
          <a:p>
            <a:pPr lvl="1"/>
            <a:r>
              <a:rPr lang="en-GB" dirty="0"/>
              <a:t>Capture parts (substring) of an original string</a:t>
            </a:r>
          </a:p>
        </p:txBody>
      </p:sp>
    </p:spTree>
    <p:extLst>
      <p:ext uri="{BB962C8B-B14F-4D97-AF65-F5344CB8AC3E}">
        <p14:creationId xmlns:p14="http://schemas.microsoft.com/office/powerpoint/2010/main" val="278772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DFD-9CA4-B065-EE0B-BD58B46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-171907"/>
            <a:ext cx="10515600" cy="1325563"/>
          </a:xfrm>
        </p:spPr>
        <p:txBody>
          <a:bodyPr/>
          <a:lstStyle/>
          <a:p>
            <a:r>
              <a:rPr lang="en-GB" b="1" dirty="0"/>
              <a:t>How and why</a:t>
            </a:r>
            <a:r>
              <a:rPr lang="en-GB" dirty="0"/>
              <a:t> do regular expressions work?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1D72B8-42B4-A552-08D8-F41DC4B7484B}"/>
              </a:ext>
            </a:extLst>
          </p:cNvPr>
          <p:cNvSpPr txBox="1">
            <a:spLocks/>
          </p:cNvSpPr>
          <p:nvPr/>
        </p:nvSpPr>
        <p:spPr>
          <a:xfrm>
            <a:off x="284409" y="1009081"/>
            <a:ext cx="10515600" cy="237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Use a combination of literal characters and metacharacters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21D73-29DE-16B0-E74D-1B3523C283EA}"/>
              </a:ext>
            </a:extLst>
          </p:cNvPr>
          <p:cNvSpPr txBox="1"/>
          <p:nvPr/>
        </p:nvSpPr>
        <p:spPr>
          <a:xfrm>
            <a:off x="91229" y="1533350"/>
            <a:ext cx="62076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2400" b="1" i="1" dirty="0">
                <a:solidFill>
                  <a:schemeClr val="accent6">
                    <a:lumMod val="75000"/>
                  </a:schemeClr>
                </a:solidFill>
              </a:rPr>
              <a:t>Literal characters</a:t>
            </a:r>
          </a:p>
          <a:p>
            <a:pPr lvl="2"/>
            <a:r>
              <a:rPr lang="en-GB" sz="2400" i="1" dirty="0">
                <a:solidFill>
                  <a:schemeClr val="accent6">
                    <a:lumMod val="75000"/>
                  </a:schemeClr>
                </a:solidFill>
              </a:rPr>
              <a:t>One meaning</a:t>
            </a:r>
          </a:p>
          <a:p>
            <a:pPr lvl="2"/>
            <a:r>
              <a:rPr lang="en-GB" sz="2400" i="1" dirty="0">
                <a:solidFill>
                  <a:schemeClr val="accent6">
                    <a:lumMod val="75000"/>
                  </a:schemeClr>
                </a:solidFill>
              </a:rPr>
              <a:t>‘a’, ‘b’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F9B7E-1A69-EF26-376C-344D65713544}"/>
              </a:ext>
            </a:extLst>
          </p:cNvPr>
          <p:cNvSpPr txBox="1"/>
          <p:nvPr/>
        </p:nvSpPr>
        <p:spPr>
          <a:xfrm>
            <a:off x="3522368" y="1536205"/>
            <a:ext cx="90817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sz="2400" b="1" i="1" dirty="0">
                <a:solidFill>
                  <a:schemeClr val="accent6">
                    <a:lumMod val="75000"/>
                  </a:schemeClr>
                </a:solidFill>
              </a:rPr>
              <a:t>Metacharacters </a:t>
            </a:r>
          </a:p>
          <a:p>
            <a:pPr lvl="2"/>
            <a:r>
              <a:rPr lang="en-GB" sz="2400" i="1" dirty="0">
                <a:solidFill>
                  <a:schemeClr val="accent6">
                    <a:lumMod val="75000"/>
                  </a:schemeClr>
                </a:solidFill>
              </a:rPr>
              <a:t>American Standard Code for Information Interchange (ASCII)</a:t>
            </a:r>
          </a:p>
          <a:p>
            <a:pPr lvl="2"/>
            <a:r>
              <a:rPr lang="en-GB" sz="2400" i="1" dirty="0">
                <a:solidFill>
                  <a:schemeClr val="accent6">
                    <a:lumMod val="75000"/>
                  </a:schemeClr>
                </a:solidFill>
              </a:rPr>
              <a:t>Special meaning (\, *, ^ etc.)</a:t>
            </a:r>
          </a:p>
          <a:p>
            <a:pPr lvl="2"/>
            <a:r>
              <a:rPr lang="en-GB" sz="2400" i="1" dirty="0">
                <a:solidFill>
                  <a:schemeClr val="accent6">
                    <a:lumMod val="75000"/>
                  </a:schemeClr>
                </a:solidFill>
              </a:rPr>
              <a:t>Often have more than one literal meaning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C192B-71E6-B265-632E-B97BD070F0E5}"/>
              </a:ext>
            </a:extLst>
          </p:cNvPr>
          <p:cNvSpPr txBox="1"/>
          <p:nvPr/>
        </p:nvSpPr>
        <p:spPr>
          <a:xfrm>
            <a:off x="0" y="3671606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Our contact information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Lorem ipsum </a:t>
            </a:r>
            <a:r>
              <a:rPr lang="en-GB" sz="1200" dirty="0" err="1">
                <a:latin typeface="Consolas" panose="020B0609020204030204" pitchFamily="49" charset="0"/>
              </a:rPr>
              <a:t>dolor</a:t>
            </a:r>
            <a:r>
              <a:rPr lang="en-GB" sz="1200" dirty="0">
                <a:latin typeface="Consolas" panose="020B0609020204030204" pitchFamily="49" charset="0"/>
              </a:rPr>
              <a:t> sit </a:t>
            </a:r>
            <a:r>
              <a:rPr lang="en-GB" sz="1200" dirty="0" err="1">
                <a:latin typeface="Consolas" panose="020B0609020204030204" pitchFamily="49" charset="0"/>
              </a:rPr>
              <a:t>amet</a:t>
            </a:r>
            <a:r>
              <a:rPr lang="en-GB" sz="1200" dirty="0">
                <a:latin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</a:rPr>
              <a:t>consectetur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adipisci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elit</a:t>
            </a:r>
            <a:r>
              <a:rPr lang="en-GB" sz="1200" dirty="0">
                <a:latin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</a:rPr>
              <a:t>sed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eiusmod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tempor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incidunt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ut</a:t>
            </a:r>
            <a:r>
              <a:rPr lang="en-GB" sz="1200" dirty="0">
                <a:latin typeface="Consolas" panose="020B0609020204030204" pitchFamily="49" charset="0"/>
              </a:rPr>
              <a:t> labore et dolore magna </a:t>
            </a:r>
            <a:r>
              <a:rPr lang="en-GB" sz="1200" dirty="0" err="1">
                <a:latin typeface="Consolas" panose="020B0609020204030204" pitchFamily="49" charset="0"/>
              </a:rPr>
              <a:t>aliqua</a:t>
            </a:r>
            <a:r>
              <a:rPr lang="en-GB" sz="1200" dirty="0">
                <a:latin typeface="Consolas" panose="020B0609020204030204" pitchFamily="49" charset="0"/>
              </a:rPr>
              <a:t>. Ut </a:t>
            </a:r>
            <a:r>
              <a:rPr lang="en-GB" sz="1200" dirty="0" err="1">
                <a:latin typeface="Consolas" panose="020B0609020204030204" pitchFamily="49" charset="0"/>
              </a:rPr>
              <a:t>enim</a:t>
            </a:r>
            <a:r>
              <a:rPr lang="en-GB" sz="1200" dirty="0">
                <a:latin typeface="Consolas" panose="020B0609020204030204" pitchFamily="49" charset="0"/>
              </a:rPr>
              <a:t> ad minim </a:t>
            </a:r>
            <a:r>
              <a:rPr lang="en-GB" sz="1200" dirty="0" err="1">
                <a:latin typeface="Consolas" panose="020B0609020204030204" pitchFamily="49" charset="0"/>
              </a:rPr>
              <a:t>veniam</a:t>
            </a:r>
            <a:r>
              <a:rPr lang="en-GB" sz="1200" dirty="0">
                <a:latin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</a:rPr>
              <a:t>quis</a:t>
            </a:r>
            <a:r>
              <a:rPr lang="en-GB" sz="1200" dirty="0">
                <a:latin typeface="Consolas" panose="020B0609020204030204" pitchFamily="49" charset="0"/>
              </a:rPr>
              <a:t> nostrum </a:t>
            </a:r>
            <a:r>
              <a:rPr lang="en-GB" sz="1200" dirty="0" err="1">
                <a:latin typeface="Consolas" panose="020B0609020204030204" pitchFamily="49" charset="0"/>
              </a:rPr>
              <a:t>exercitationem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ullam</a:t>
            </a:r>
            <a:r>
              <a:rPr lang="en-GB" sz="1200" dirty="0">
                <a:latin typeface="Consolas" panose="020B0609020204030204" pitchFamily="49" charset="0"/>
              </a:rPr>
              <a:t> corporis </a:t>
            </a:r>
            <a:r>
              <a:rPr lang="en-GB" sz="1200" dirty="0" err="1">
                <a:latin typeface="Consolas" panose="020B0609020204030204" pitchFamily="49" charset="0"/>
              </a:rPr>
              <a:t>suscipit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laboriosam</a:t>
            </a:r>
            <a:r>
              <a:rPr lang="en-GB" sz="1200" dirty="0">
                <a:latin typeface="Consolas" panose="020B0609020204030204" pitchFamily="49" charset="0"/>
              </a:rPr>
              <a:t>, nisi </a:t>
            </a:r>
            <a:r>
              <a:rPr lang="en-GB" sz="1200" dirty="0" err="1">
                <a:latin typeface="Consolas" panose="020B0609020204030204" pitchFamily="49" charset="0"/>
              </a:rPr>
              <a:t>ut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aliquid</a:t>
            </a:r>
            <a:r>
              <a:rPr lang="en-GB" sz="1200" dirty="0">
                <a:latin typeface="Consolas" panose="020B0609020204030204" pitchFamily="49" charset="0"/>
              </a:rPr>
              <a:t> ex </a:t>
            </a:r>
            <a:r>
              <a:rPr lang="en-GB" sz="1200" dirty="0" err="1">
                <a:latin typeface="Consolas" panose="020B0609020204030204" pitchFamily="49" charset="0"/>
              </a:rPr>
              <a:t>ea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commodi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consequatur</a:t>
            </a:r>
            <a:r>
              <a:rPr lang="en-GB" sz="1200" b="1" dirty="0">
                <a:latin typeface="Consolas" panose="020B0609020204030204" pitchFamily="49" charset="0"/>
              </a:rPr>
              <a:t>.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9B9FEAC-E237-F0B5-BDDB-02CB975C8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4057"/>
              </p:ext>
            </p:extLst>
          </p:nvPr>
        </p:nvGraphicFramePr>
        <p:xfrm>
          <a:off x="0" y="4468447"/>
          <a:ext cx="12192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708939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7125368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99733819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45991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59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Stevenage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(01438) 555 231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>
                          <a:latin typeface="Consolas" panose="020B0609020204030204" pitchFamily="49" charset="0"/>
                          <a:hlinkClick r:id="rId3"/>
                        </a:rPr>
                        <a:t>pharmacy</a:t>
                      </a:r>
                      <a:r>
                        <a:rPr lang="en-GB">
                          <a:latin typeface="Consolas" panose="020B0609020204030204" pitchFamily="49" charset="0"/>
                          <a:hlinkClick r:id="rId3"/>
                        </a:rPr>
                        <a:t>@domain.com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Vets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Croydon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(02022) 555 222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hlinkClick r:id="rId4"/>
                        </a:rPr>
                        <a:t>vets@domain.com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75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Crawley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(01293) 555 333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hlinkClick r:id="rId5"/>
                        </a:rPr>
                        <a:t>drs@domain.com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4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Harrogate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(01423) 555 444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hlinkClick r:id="rId3"/>
                        </a:rPr>
                        <a:t>pharmacyH@domain.com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81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Pharmacy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Guildford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(01483) 555 222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hlinkClick r:id="rId4"/>
                        </a:rPr>
                        <a:t>pharmaG@domain.com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768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Dundee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</a:rPr>
                        <a:t>(01382) 555 333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onsolas" panose="020B0609020204030204" pitchFamily="49" charset="0"/>
                          <a:hlinkClick r:id="rId5"/>
                        </a:rPr>
                        <a:t>drsDD@domain.com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6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82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7EDFD-9CA4-B065-EE0B-BD58B46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Warning: Regex Syntax and interoperability</a:t>
            </a: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A8EF2C7E-2479-B9D7-5ABE-3A635855B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1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EDFD-9CA4-B065-EE0B-BD58B46A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" y="-171907"/>
            <a:ext cx="10515600" cy="1325563"/>
          </a:xfrm>
        </p:spPr>
        <p:txBody>
          <a:bodyPr/>
          <a:lstStyle/>
          <a:p>
            <a:r>
              <a:rPr lang="en-GB" b="1" dirty="0"/>
              <a:t>Metacharacters: [square brackets]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AE82-A3D2-63C1-BBA1-621F4A5E986C}"/>
              </a:ext>
            </a:extLst>
          </p:cNvPr>
          <p:cNvSpPr txBox="1">
            <a:spLocks/>
          </p:cNvSpPr>
          <p:nvPr/>
        </p:nvSpPr>
        <p:spPr>
          <a:xfrm>
            <a:off x="838200" y="1009081"/>
            <a:ext cx="10515600" cy="578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Square brackets define a list </a:t>
            </a:r>
            <a:r>
              <a:rPr lang="en-GB" i="1" dirty="0"/>
              <a:t>or </a:t>
            </a:r>
            <a:r>
              <a:rPr lang="en-GB" dirty="0"/>
              <a:t>range of characters to be found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7F3B10-34FB-C97D-DE26-AC6C2D266E14}"/>
              </a:ext>
            </a:extLst>
          </p:cNvPr>
          <p:cNvSpPr txBox="1">
            <a:spLocks/>
          </p:cNvSpPr>
          <p:nvPr/>
        </p:nvSpPr>
        <p:spPr>
          <a:xfrm>
            <a:off x="838200" y="1756225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List</a:t>
            </a:r>
            <a:r>
              <a:rPr lang="en-GB" dirty="0"/>
              <a:t> of potential characters to be found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[ABC]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– will match ‘A’, ‘B’ or ‘C’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DE4F32-5132-9CDF-539E-D0F45E110F54}"/>
              </a:ext>
            </a:extLst>
          </p:cNvPr>
          <p:cNvSpPr txBox="1">
            <a:spLocks/>
          </p:cNvSpPr>
          <p:nvPr/>
        </p:nvSpPr>
        <p:spPr>
          <a:xfrm>
            <a:off x="838200" y="2937213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Range</a:t>
            </a:r>
            <a:r>
              <a:rPr lang="en-GB" dirty="0"/>
              <a:t> of potential characters to be found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[A-Z]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– will match any uppercase letter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4CED25-D90C-EDCF-AEF5-97C17F467DC5}"/>
              </a:ext>
            </a:extLst>
          </p:cNvPr>
          <p:cNvSpPr txBox="1">
            <a:spLocks/>
          </p:cNvSpPr>
          <p:nvPr/>
        </p:nvSpPr>
        <p:spPr>
          <a:xfrm>
            <a:off x="838200" y="4118201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Case sensitive </a:t>
            </a:r>
            <a:r>
              <a:rPr lang="en-GB" b="1" dirty="0"/>
              <a:t>range</a:t>
            </a:r>
            <a:r>
              <a:rPr lang="en-GB" dirty="0"/>
              <a:t> of potential characters to be found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[A-Za-z]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– will match any uppercase or lowercase letter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CF244C-FA95-E0CC-917C-CF39E9263462}"/>
              </a:ext>
            </a:extLst>
          </p:cNvPr>
          <p:cNvSpPr txBox="1">
            <a:spLocks/>
          </p:cNvSpPr>
          <p:nvPr/>
        </p:nvSpPr>
        <p:spPr>
          <a:xfrm>
            <a:off x="838200" y="5299189"/>
            <a:ext cx="10515600" cy="101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Combine numbers and letters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[A-Za-z0-9]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– will match any letter or number</a:t>
            </a:r>
          </a:p>
        </p:txBody>
      </p:sp>
    </p:spTree>
    <p:extLst>
      <p:ext uri="{BB962C8B-B14F-4D97-AF65-F5344CB8AC3E}">
        <p14:creationId xmlns:p14="http://schemas.microsoft.com/office/powerpoint/2010/main" val="20441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3466</Words>
  <Application>Microsoft Office PowerPoint</Application>
  <PresentationFormat>Widescreen</PresentationFormat>
  <Paragraphs>1082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Amasis MT Pro</vt:lpstr>
      <vt:lpstr>Arial</vt:lpstr>
      <vt:lpstr>Calibri</vt:lpstr>
      <vt:lpstr>Calibri Light</vt:lpstr>
      <vt:lpstr>Consolas</vt:lpstr>
      <vt:lpstr>Helvetica Neue</vt:lpstr>
      <vt:lpstr>Mulish</vt:lpstr>
      <vt:lpstr>Quicksand</vt:lpstr>
      <vt:lpstr>Zilla Slab</vt:lpstr>
      <vt:lpstr>Office Theme</vt:lpstr>
      <vt:lpstr>Library Carpentry: Working with Data</vt:lpstr>
      <vt:lpstr>What we will cover and objectives:</vt:lpstr>
      <vt:lpstr>Library Carpentry: Day 3 Introduction to Working with Data (Regular Expressions)</vt:lpstr>
      <vt:lpstr>What we’ll cover</vt:lpstr>
      <vt:lpstr>What are Why regular expressions?</vt:lpstr>
      <vt:lpstr>What are regular expressions? (Regex)</vt:lpstr>
      <vt:lpstr>How and why do regular expressions work?</vt:lpstr>
      <vt:lpstr>Warning: Regex Syntax and interoperability</vt:lpstr>
      <vt:lpstr>Metacharacters: [square brackets]</vt:lpstr>
      <vt:lpstr>Metacharacters: [square brackets]</vt:lpstr>
      <vt:lpstr>Metacharacters: wildcard and escaping</vt:lpstr>
      <vt:lpstr>Metacharacters: Regex finds substrings</vt:lpstr>
      <vt:lpstr>Metacharacters: Wildcards, escaping and substrings</vt:lpstr>
      <vt:lpstr>Metacharacters: wildcards and repeats</vt:lpstr>
      <vt:lpstr>Metacharacters: Wildcards and repeats</vt:lpstr>
      <vt:lpstr>PowerPoint Presentation</vt:lpstr>
      <vt:lpstr>Library Carpentry: Day 4 Data Management with SQL</vt:lpstr>
      <vt:lpstr>What we’ll cover</vt:lpstr>
      <vt:lpstr>Structured Query Language (SQL)</vt:lpstr>
      <vt:lpstr>SQL, MySQL, SQLite...?</vt:lpstr>
      <vt:lpstr>What is a database?</vt:lpstr>
      <vt:lpstr>What is a relational database?</vt:lpstr>
      <vt:lpstr>PowerPoint Presentation</vt:lpstr>
      <vt:lpstr>Data Types</vt:lpstr>
      <vt:lpstr>Primary Keys &amp; Foreign Keys</vt:lpstr>
      <vt:lpstr>Primary Keys &amp; Foreign Keys</vt:lpstr>
      <vt:lpstr>DB Browser</vt:lpstr>
      <vt:lpstr>The SELECT Statement</vt:lpstr>
      <vt:lpstr>Missing Data</vt:lpstr>
      <vt:lpstr>Joins: (Recap Primary Keys &amp; Foreign Keys)</vt:lpstr>
      <vt:lpstr>Joins</vt:lpstr>
      <vt:lpstr>Joins</vt:lpstr>
      <vt:lpstr>Joins</vt:lpstr>
      <vt:lpstr>Joins</vt:lpstr>
      <vt:lpstr>Joins</vt:lpstr>
      <vt:lpstr>Joins</vt:lpstr>
      <vt:lpstr>Joins</vt:lpstr>
      <vt:lpstr>Joins</vt:lpstr>
      <vt:lpstr>Types of Joins</vt:lpstr>
      <vt:lpstr>Types of Joins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Carpentry: Working with Data</dc:title>
  <dc:creator>Emma Hobbs</dc:creator>
  <cp:lastModifiedBy>Emma</cp:lastModifiedBy>
  <cp:revision>37</cp:revision>
  <dcterms:created xsi:type="dcterms:W3CDTF">2023-04-19T06:34:17Z</dcterms:created>
  <dcterms:modified xsi:type="dcterms:W3CDTF">2023-05-10T15:57:58Z</dcterms:modified>
</cp:coreProperties>
</file>